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FC4-15AB-41FF-B222-81E2E83D44B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ALIF STONE PARK: 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t="8063" r="8485" b="8604"/>
          <a:stretch/>
        </p:blipFill>
        <p:spPr>
          <a:xfrm>
            <a:off x="1192412" y="3006726"/>
            <a:ext cx="2743200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25" y="3006726"/>
            <a:ext cx="3291840" cy="329184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2708" y="5775346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bit.ly/2LXy10R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2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ALIF STONE PARK: 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ALIF STONE PARK: AR</dc:title>
  <dc:creator>Meizano Ardhi</dc:creator>
  <cp:lastModifiedBy>Meizano Ardhi</cp:lastModifiedBy>
  <cp:revision>2</cp:revision>
  <dcterms:created xsi:type="dcterms:W3CDTF">2018-07-29T10:05:43Z</dcterms:created>
  <dcterms:modified xsi:type="dcterms:W3CDTF">2018-07-29T10:17:40Z</dcterms:modified>
</cp:coreProperties>
</file>