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FC4-15AB-41FF-B222-81E2E83D44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Ekowisata Gajah</a:t>
            </a:r>
            <a:r>
              <a:rPr lang="en-US" sz="5400" b="1" dirty="0" smtClean="0"/>
              <a:t>: </a:t>
            </a:r>
            <a:r>
              <a:rPr lang="en-US" sz="5400" b="1" dirty="0" smtClean="0"/>
              <a:t>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" y="3006726"/>
            <a:ext cx="3305770" cy="330577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25" y="3006726"/>
            <a:ext cx="3291840" cy="329184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Ekowisata Gajah: 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ALIF STONE PARK: AR</dc:title>
  <dc:creator>Meizano Ardhi</dc:creator>
  <cp:lastModifiedBy>Meizano Ardhi Muhammad</cp:lastModifiedBy>
  <cp:revision>3</cp:revision>
  <dcterms:created xsi:type="dcterms:W3CDTF">2018-07-29T10:05:43Z</dcterms:created>
  <dcterms:modified xsi:type="dcterms:W3CDTF">2018-12-04T00:03:22Z</dcterms:modified>
</cp:coreProperties>
</file>