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61" r:id="rId8"/>
    <p:sldId id="286" r:id="rId9"/>
    <p:sldId id="287" r:id="rId10"/>
    <p:sldId id="266" r:id="rId11"/>
    <p:sldId id="290" r:id="rId12"/>
    <p:sldId id="289" r:id="rId13"/>
    <p:sldId id="291" r:id="rId14"/>
    <p:sldId id="294" r:id="rId15"/>
    <p:sldId id="292" r:id="rId16"/>
    <p:sldId id="293" r:id="rId17"/>
    <p:sldId id="295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77C2AA-8CA5-4427-A57B-EAC999AE78D1}" type="doc">
      <dgm:prSet loTypeId="urn:microsoft.com/office/officeart/2005/8/layout/vList5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F89E59F-9F26-4BC8-A0F4-96B78900232D}">
      <dgm:prSet/>
      <dgm:spPr/>
      <dgm:t>
        <a:bodyPr/>
        <a:lstStyle/>
        <a:p>
          <a:r>
            <a:rPr lang="en-GB"/>
            <a:t>Number, </a:t>
          </a:r>
          <a:r>
            <a:rPr lang="en-ID"/>
            <a:t>-(2</a:t>
          </a:r>
          <a:r>
            <a:rPr lang="en-GB"/>
            <a:t>53 </a:t>
          </a:r>
          <a:r>
            <a:rPr lang="en-ID"/>
            <a:t>- 1) hingga (2</a:t>
          </a:r>
          <a:r>
            <a:rPr lang="en-GB"/>
            <a:t>53 </a:t>
          </a:r>
          <a:r>
            <a:rPr lang="en-ID"/>
            <a:t>- 1).</a:t>
          </a:r>
          <a:endParaRPr lang="en-US"/>
        </a:p>
      </dgm:t>
    </dgm:pt>
    <dgm:pt modelId="{12EDB352-D603-4DA5-9854-D8BC26D1633B}" type="parTrans" cxnId="{E582DCC6-9655-4222-B806-D05039EF6684}">
      <dgm:prSet/>
      <dgm:spPr/>
      <dgm:t>
        <a:bodyPr/>
        <a:lstStyle/>
        <a:p>
          <a:endParaRPr lang="en-US"/>
        </a:p>
      </dgm:t>
    </dgm:pt>
    <dgm:pt modelId="{BE12F872-CCF7-4204-A0C4-3B1110D6743B}" type="sibTrans" cxnId="{E582DCC6-9655-4222-B806-D05039EF6684}">
      <dgm:prSet/>
      <dgm:spPr/>
      <dgm:t>
        <a:bodyPr/>
        <a:lstStyle/>
        <a:p>
          <a:endParaRPr lang="en-US"/>
        </a:p>
      </dgm:t>
    </dgm:pt>
    <dgm:pt modelId="{A3BAF04F-20F1-42B5-AC05-7789B3856FB4}">
      <dgm:prSet/>
      <dgm:spPr/>
      <dgm:t>
        <a:bodyPr/>
        <a:lstStyle/>
        <a:p>
          <a:r>
            <a:rPr lang="en-GB"/>
            <a:t>Misal : let age = 25;</a:t>
          </a:r>
          <a:endParaRPr lang="en-US"/>
        </a:p>
      </dgm:t>
    </dgm:pt>
    <dgm:pt modelId="{3054ACD9-589E-4091-9EDA-B74D00A2731E}" type="parTrans" cxnId="{EF76186A-CD6D-41C4-9EBA-C7D6284BCCD6}">
      <dgm:prSet/>
      <dgm:spPr/>
      <dgm:t>
        <a:bodyPr/>
        <a:lstStyle/>
        <a:p>
          <a:endParaRPr lang="en-US"/>
        </a:p>
      </dgm:t>
    </dgm:pt>
    <dgm:pt modelId="{D38B5F2E-2F17-4941-92EA-6363A1A93F67}" type="sibTrans" cxnId="{EF76186A-CD6D-41C4-9EBA-C7D6284BCCD6}">
      <dgm:prSet/>
      <dgm:spPr/>
      <dgm:t>
        <a:bodyPr/>
        <a:lstStyle/>
        <a:p>
          <a:endParaRPr lang="en-US"/>
        </a:p>
      </dgm:t>
    </dgm:pt>
    <dgm:pt modelId="{E3196ACD-7CB0-43F5-995F-C6B2460178C2}">
      <dgm:prSet/>
      <dgm:spPr/>
      <dgm:t>
        <a:bodyPr/>
        <a:lstStyle/>
        <a:p>
          <a:r>
            <a:rPr lang="en-GB"/>
            <a:t>String</a:t>
          </a:r>
          <a:endParaRPr lang="en-US"/>
        </a:p>
      </dgm:t>
    </dgm:pt>
    <dgm:pt modelId="{B2DFC637-30E6-4B09-B9E1-302DDC179813}" type="parTrans" cxnId="{9B159934-AEE1-4974-BC77-C558F1993FD6}">
      <dgm:prSet/>
      <dgm:spPr/>
      <dgm:t>
        <a:bodyPr/>
        <a:lstStyle/>
        <a:p>
          <a:endParaRPr lang="en-US"/>
        </a:p>
      </dgm:t>
    </dgm:pt>
    <dgm:pt modelId="{3157434E-433E-4991-B240-7A4691486D3F}" type="sibTrans" cxnId="{9B159934-AEE1-4974-BC77-C558F1993FD6}">
      <dgm:prSet/>
      <dgm:spPr/>
      <dgm:t>
        <a:bodyPr/>
        <a:lstStyle/>
        <a:p>
          <a:endParaRPr lang="en-US"/>
        </a:p>
      </dgm:t>
    </dgm:pt>
    <dgm:pt modelId="{8A351CE5-C495-4BE2-A4AC-FC2A629B34B7}">
      <dgm:prSet/>
      <dgm:spPr/>
      <dgm:t>
        <a:bodyPr/>
        <a:lstStyle/>
        <a:p>
          <a:r>
            <a:rPr lang="en-GB"/>
            <a:t>Misal : let name = “Rizki”;</a:t>
          </a:r>
          <a:endParaRPr lang="en-US"/>
        </a:p>
      </dgm:t>
    </dgm:pt>
    <dgm:pt modelId="{EBC883F6-5428-4439-A0A6-44F75DEA5DA7}" type="parTrans" cxnId="{5098E303-5F88-4B61-BF5D-3F231AB64E71}">
      <dgm:prSet/>
      <dgm:spPr/>
      <dgm:t>
        <a:bodyPr/>
        <a:lstStyle/>
        <a:p>
          <a:endParaRPr lang="en-US"/>
        </a:p>
      </dgm:t>
    </dgm:pt>
    <dgm:pt modelId="{2D92D0A2-3931-4CFA-9221-7459B3E3E997}" type="sibTrans" cxnId="{5098E303-5F88-4B61-BF5D-3F231AB64E71}">
      <dgm:prSet/>
      <dgm:spPr/>
      <dgm:t>
        <a:bodyPr/>
        <a:lstStyle/>
        <a:p>
          <a:endParaRPr lang="en-US"/>
        </a:p>
      </dgm:t>
    </dgm:pt>
    <dgm:pt modelId="{6E006E13-D67E-4E8C-B26E-08C1FA81A95A}">
      <dgm:prSet/>
      <dgm:spPr/>
      <dgm:t>
        <a:bodyPr/>
        <a:lstStyle/>
        <a:p>
          <a:r>
            <a:rPr lang="en-GB"/>
            <a:t>Boolean, bernilai true or false.</a:t>
          </a:r>
          <a:endParaRPr lang="en-US"/>
        </a:p>
      </dgm:t>
    </dgm:pt>
    <dgm:pt modelId="{B18FC846-1933-4079-87FB-325A13090F8A}" type="parTrans" cxnId="{3C7F62AE-8AA4-4D05-9CFA-0CBE19B5177D}">
      <dgm:prSet/>
      <dgm:spPr/>
      <dgm:t>
        <a:bodyPr/>
        <a:lstStyle/>
        <a:p>
          <a:endParaRPr lang="en-US"/>
        </a:p>
      </dgm:t>
    </dgm:pt>
    <dgm:pt modelId="{7933D712-A48E-4BB2-9763-9BE334669CBF}" type="sibTrans" cxnId="{3C7F62AE-8AA4-4D05-9CFA-0CBE19B5177D}">
      <dgm:prSet/>
      <dgm:spPr/>
      <dgm:t>
        <a:bodyPr/>
        <a:lstStyle/>
        <a:p>
          <a:endParaRPr lang="en-US"/>
        </a:p>
      </dgm:t>
    </dgm:pt>
    <dgm:pt modelId="{E90BA7F2-99E1-4141-BF2D-E504C1F9AD37}">
      <dgm:prSet/>
      <dgm:spPr/>
      <dgm:t>
        <a:bodyPr/>
        <a:lstStyle/>
        <a:p>
          <a:r>
            <a:rPr lang="en-GB"/>
            <a:t>Misal : let y = true;</a:t>
          </a:r>
          <a:endParaRPr lang="en-US"/>
        </a:p>
      </dgm:t>
    </dgm:pt>
    <dgm:pt modelId="{DC8D14BC-E92A-4B8F-A4E1-55D85B7D1012}" type="parTrans" cxnId="{98361CB1-20E0-442D-8059-789873802A89}">
      <dgm:prSet/>
      <dgm:spPr/>
      <dgm:t>
        <a:bodyPr/>
        <a:lstStyle/>
        <a:p>
          <a:endParaRPr lang="en-US"/>
        </a:p>
      </dgm:t>
    </dgm:pt>
    <dgm:pt modelId="{8ECB20D4-E158-41F9-847C-A6844C822615}" type="sibTrans" cxnId="{98361CB1-20E0-442D-8059-789873802A89}">
      <dgm:prSet/>
      <dgm:spPr/>
      <dgm:t>
        <a:bodyPr/>
        <a:lstStyle/>
        <a:p>
          <a:endParaRPr lang="en-US"/>
        </a:p>
      </dgm:t>
    </dgm:pt>
    <dgm:pt modelId="{524BF3C1-37F2-4A8D-A392-92463A73BA70}">
      <dgm:prSet/>
      <dgm:spPr/>
      <dgm:t>
        <a:bodyPr/>
        <a:lstStyle/>
        <a:p>
          <a:r>
            <a:rPr lang="en-GB"/>
            <a:t>Null, nilainya tidak ada.</a:t>
          </a:r>
          <a:endParaRPr lang="en-US"/>
        </a:p>
      </dgm:t>
    </dgm:pt>
    <dgm:pt modelId="{9ED2C5CC-D52A-4DC4-BAD3-29367B6CD701}" type="parTrans" cxnId="{FDC5641B-78D6-4C99-BF1B-4EBD10416716}">
      <dgm:prSet/>
      <dgm:spPr/>
      <dgm:t>
        <a:bodyPr/>
        <a:lstStyle/>
        <a:p>
          <a:endParaRPr lang="en-US"/>
        </a:p>
      </dgm:t>
    </dgm:pt>
    <dgm:pt modelId="{FFABC957-4819-4E93-B6CB-1F7CCBD1C417}" type="sibTrans" cxnId="{FDC5641B-78D6-4C99-BF1B-4EBD10416716}">
      <dgm:prSet/>
      <dgm:spPr/>
      <dgm:t>
        <a:bodyPr/>
        <a:lstStyle/>
        <a:p>
          <a:endParaRPr lang="en-US"/>
        </a:p>
      </dgm:t>
    </dgm:pt>
    <dgm:pt modelId="{A8079A5C-A981-4D0A-8F4E-64FA42C8ACFB}">
      <dgm:prSet/>
      <dgm:spPr/>
      <dgm:t>
        <a:bodyPr/>
        <a:lstStyle/>
        <a:p>
          <a:r>
            <a:rPr lang="en-GB"/>
            <a:t>Misal : letSomeLaterData = null;</a:t>
          </a:r>
          <a:endParaRPr lang="en-US"/>
        </a:p>
      </dgm:t>
    </dgm:pt>
    <dgm:pt modelId="{B75EEC09-46E4-4C8F-BDB8-375C7D98EAE4}" type="parTrans" cxnId="{6AFF3268-67B4-476F-B81B-7868097A17E9}">
      <dgm:prSet/>
      <dgm:spPr/>
      <dgm:t>
        <a:bodyPr/>
        <a:lstStyle/>
        <a:p>
          <a:endParaRPr lang="en-US"/>
        </a:p>
      </dgm:t>
    </dgm:pt>
    <dgm:pt modelId="{8C573BA6-1476-4112-9EEC-F044821FA675}" type="sibTrans" cxnId="{6AFF3268-67B4-476F-B81B-7868097A17E9}">
      <dgm:prSet/>
      <dgm:spPr/>
      <dgm:t>
        <a:bodyPr/>
        <a:lstStyle/>
        <a:p>
          <a:endParaRPr lang="en-US"/>
        </a:p>
      </dgm:t>
    </dgm:pt>
    <dgm:pt modelId="{69CA3B74-C2D4-4AE7-824B-D71C47DB2272}">
      <dgm:prSet/>
      <dgm:spPr/>
      <dgm:t>
        <a:bodyPr/>
        <a:lstStyle/>
        <a:p>
          <a:r>
            <a:rPr lang="en-GB"/>
            <a:t>Undefined, nilainya ada namun tidak terdefinisi.</a:t>
          </a:r>
          <a:endParaRPr lang="en-US"/>
        </a:p>
      </dgm:t>
    </dgm:pt>
    <dgm:pt modelId="{DB1C7542-30B3-46F6-B6DB-9CDF5554F4D4}" type="parTrans" cxnId="{7148CBE1-F77F-4359-9EB0-B2CF1207C881}">
      <dgm:prSet/>
      <dgm:spPr/>
      <dgm:t>
        <a:bodyPr/>
        <a:lstStyle/>
        <a:p>
          <a:endParaRPr lang="en-US"/>
        </a:p>
      </dgm:t>
    </dgm:pt>
    <dgm:pt modelId="{3FBA501B-DF27-4E2C-B642-4555348EBB70}" type="sibTrans" cxnId="{7148CBE1-F77F-4359-9EB0-B2CF1207C881}">
      <dgm:prSet/>
      <dgm:spPr/>
      <dgm:t>
        <a:bodyPr/>
        <a:lstStyle/>
        <a:p>
          <a:endParaRPr lang="en-US"/>
        </a:p>
      </dgm:t>
    </dgm:pt>
    <dgm:pt modelId="{A8BBF05D-3A55-4CAD-8D56-59ED23641579}">
      <dgm:prSet/>
      <dgm:spPr/>
      <dgm:t>
        <a:bodyPr/>
        <a:lstStyle/>
        <a:p>
          <a:r>
            <a:rPr lang="en-GB" dirty="0" err="1"/>
            <a:t>Misal</a:t>
          </a:r>
          <a:r>
            <a:rPr lang="en-GB" dirty="0"/>
            <a:t> : let x;</a:t>
          </a:r>
          <a:endParaRPr lang="en-US" dirty="0"/>
        </a:p>
      </dgm:t>
    </dgm:pt>
    <dgm:pt modelId="{5CC0B92E-A02A-4FD6-AA4E-A6A2A8261AF9}" type="parTrans" cxnId="{18E8A36F-62AD-4814-9B2D-E3979FEA5540}">
      <dgm:prSet/>
      <dgm:spPr/>
      <dgm:t>
        <a:bodyPr/>
        <a:lstStyle/>
        <a:p>
          <a:endParaRPr lang="en-US"/>
        </a:p>
      </dgm:t>
    </dgm:pt>
    <dgm:pt modelId="{C7C033AF-3EFB-4740-8CB5-5DBCEAE9AE6D}" type="sibTrans" cxnId="{18E8A36F-62AD-4814-9B2D-E3979FEA5540}">
      <dgm:prSet/>
      <dgm:spPr/>
      <dgm:t>
        <a:bodyPr/>
        <a:lstStyle/>
        <a:p>
          <a:endParaRPr lang="en-US"/>
        </a:p>
      </dgm:t>
    </dgm:pt>
    <dgm:pt modelId="{45AB506D-DA0F-4A32-B4C6-626D61DC318E}" type="pres">
      <dgm:prSet presAssocID="{E077C2AA-8CA5-4427-A57B-EAC999AE78D1}" presName="Name0" presStyleCnt="0">
        <dgm:presLayoutVars>
          <dgm:dir/>
          <dgm:animLvl val="lvl"/>
          <dgm:resizeHandles val="exact"/>
        </dgm:presLayoutVars>
      </dgm:prSet>
      <dgm:spPr/>
    </dgm:pt>
    <dgm:pt modelId="{FA317ECA-5272-4260-A9B7-1939A1FD1275}" type="pres">
      <dgm:prSet presAssocID="{0F89E59F-9F26-4BC8-A0F4-96B78900232D}" presName="linNode" presStyleCnt="0"/>
      <dgm:spPr/>
    </dgm:pt>
    <dgm:pt modelId="{8EC49F53-A79C-4F8C-93D5-E939A9C4E27F}" type="pres">
      <dgm:prSet presAssocID="{0F89E59F-9F26-4BC8-A0F4-96B78900232D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F3314E86-E611-4F31-A48C-B2F9CC5C6BE7}" type="pres">
      <dgm:prSet presAssocID="{0F89E59F-9F26-4BC8-A0F4-96B78900232D}" presName="descendantText" presStyleLbl="alignAccFollowNode1" presStyleIdx="0" presStyleCnt="5">
        <dgm:presLayoutVars>
          <dgm:bulletEnabled val="1"/>
        </dgm:presLayoutVars>
      </dgm:prSet>
      <dgm:spPr/>
    </dgm:pt>
    <dgm:pt modelId="{F9F20962-93B5-4924-95F9-4AE4B3D85886}" type="pres">
      <dgm:prSet presAssocID="{BE12F872-CCF7-4204-A0C4-3B1110D6743B}" presName="sp" presStyleCnt="0"/>
      <dgm:spPr/>
    </dgm:pt>
    <dgm:pt modelId="{3A02BB82-DD4B-4A87-B8F7-E57AEB3B0511}" type="pres">
      <dgm:prSet presAssocID="{E3196ACD-7CB0-43F5-995F-C6B2460178C2}" presName="linNode" presStyleCnt="0"/>
      <dgm:spPr/>
    </dgm:pt>
    <dgm:pt modelId="{8C8BA561-9600-42BF-A28B-4A94223774D7}" type="pres">
      <dgm:prSet presAssocID="{E3196ACD-7CB0-43F5-995F-C6B2460178C2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7A201E8D-ED63-401E-A3B6-F1CB056C16A5}" type="pres">
      <dgm:prSet presAssocID="{E3196ACD-7CB0-43F5-995F-C6B2460178C2}" presName="descendantText" presStyleLbl="alignAccFollowNode1" presStyleIdx="1" presStyleCnt="5">
        <dgm:presLayoutVars>
          <dgm:bulletEnabled val="1"/>
        </dgm:presLayoutVars>
      </dgm:prSet>
      <dgm:spPr/>
    </dgm:pt>
    <dgm:pt modelId="{58E9A6E2-C939-47F7-95B2-08F50D377FB5}" type="pres">
      <dgm:prSet presAssocID="{3157434E-433E-4991-B240-7A4691486D3F}" presName="sp" presStyleCnt="0"/>
      <dgm:spPr/>
    </dgm:pt>
    <dgm:pt modelId="{498B72FB-C802-458E-B545-7800150AD6FE}" type="pres">
      <dgm:prSet presAssocID="{6E006E13-D67E-4E8C-B26E-08C1FA81A95A}" presName="linNode" presStyleCnt="0"/>
      <dgm:spPr/>
    </dgm:pt>
    <dgm:pt modelId="{C0067BE6-B23B-4C51-8701-DE5CBE318E1A}" type="pres">
      <dgm:prSet presAssocID="{6E006E13-D67E-4E8C-B26E-08C1FA81A95A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E9015B95-170F-4910-981E-740B10BF9EDF}" type="pres">
      <dgm:prSet presAssocID="{6E006E13-D67E-4E8C-B26E-08C1FA81A95A}" presName="descendantText" presStyleLbl="alignAccFollowNode1" presStyleIdx="2" presStyleCnt="5">
        <dgm:presLayoutVars>
          <dgm:bulletEnabled val="1"/>
        </dgm:presLayoutVars>
      </dgm:prSet>
      <dgm:spPr/>
    </dgm:pt>
    <dgm:pt modelId="{312BC8CB-90F4-496E-9EF3-744ED8EFCA61}" type="pres">
      <dgm:prSet presAssocID="{7933D712-A48E-4BB2-9763-9BE334669CBF}" presName="sp" presStyleCnt="0"/>
      <dgm:spPr/>
    </dgm:pt>
    <dgm:pt modelId="{8EE90DB4-4468-4142-AFF2-85170AE70DB6}" type="pres">
      <dgm:prSet presAssocID="{524BF3C1-37F2-4A8D-A392-92463A73BA70}" presName="linNode" presStyleCnt="0"/>
      <dgm:spPr/>
    </dgm:pt>
    <dgm:pt modelId="{2E989426-AF7A-48E8-8AC8-A8C1223D19BA}" type="pres">
      <dgm:prSet presAssocID="{524BF3C1-37F2-4A8D-A392-92463A73BA70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E9FCC867-2D55-4D1B-A677-737A840D4618}" type="pres">
      <dgm:prSet presAssocID="{524BF3C1-37F2-4A8D-A392-92463A73BA70}" presName="descendantText" presStyleLbl="alignAccFollowNode1" presStyleIdx="3" presStyleCnt="5">
        <dgm:presLayoutVars>
          <dgm:bulletEnabled val="1"/>
        </dgm:presLayoutVars>
      </dgm:prSet>
      <dgm:spPr/>
    </dgm:pt>
    <dgm:pt modelId="{EB6076F1-D9BC-4AC8-BF31-AA6AAE046706}" type="pres">
      <dgm:prSet presAssocID="{FFABC957-4819-4E93-B6CB-1F7CCBD1C417}" presName="sp" presStyleCnt="0"/>
      <dgm:spPr/>
    </dgm:pt>
    <dgm:pt modelId="{F84C784C-3C89-406D-A6DD-97517FE389A3}" type="pres">
      <dgm:prSet presAssocID="{69CA3B74-C2D4-4AE7-824B-D71C47DB2272}" presName="linNode" presStyleCnt="0"/>
      <dgm:spPr/>
    </dgm:pt>
    <dgm:pt modelId="{C4E5AD12-F641-4CD3-BB33-521026168B43}" type="pres">
      <dgm:prSet presAssocID="{69CA3B74-C2D4-4AE7-824B-D71C47DB2272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8E174F51-BC57-45CD-8D15-7862932DB83A}" type="pres">
      <dgm:prSet presAssocID="{69CA3B74-C2D4-4AE7-824B-D71C47DB2272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5098E303-5F88-4B61-BF5D-3F231AB64E71}" srcId="{E3196ACD-7CB0-43F5-995F-C6B2460178C2}" destId="{8A351CE5-C495-4BE2-A4AC-FC2A629B34B7}" srcOrd="0" destOrd="0" parTransId="{EBC883F6-5428-4439-A0A6-44F75DEA5DA7}" sibTransId="{2D92D0A2-3931-4CFA-9221-7459B3E3E997}"/>
    <dgm:cxn modelId="{5C618E09-2F68-400A-B465-EC1229F91AA0}" type="presOf" srcId="{6E006E13-D67E-4E8C-B26E-08C1FA81A95A}" destId="{C0067BE6-B23B-4C51-8701-DE5CBE318E1A}" srcOrd="0" destOrd="0" presId="urn:microsoft.com/office/officeart/2005/8/layout/vList5"/>
    <dgm:cxn modelId="{6AE02A18-E02D-4498-99B8-421D4AA3D93F}" type="presOf" srcId="{E077C2AA-8CA5-4427-A57B-EAC999AE78D1}" destId="{45AB506D-DA0F-4A32-B4C6-626D61DC318E}" srcOrd="0" destOrd="0" presId="urn:microsoft.com/office/officeart/2005/8/layout/vList5"/>
    <dgm:cxn modelId="{FDC5641B-78D6-4C99-BF1B-4EBD10416716}" srcId="{E077C2AA-8CA5-4427-A57B-EAC999AE78D1}" destId="{524BF3C1-37F2-4A8D-A392-92463A73BA70}" srcOrd="3" destOrd="0" parTransId="{9ED2C5CC-D52A-4DC4-BAD3-29367B6CD701}" sibTransId="{FFABC957-4819-4E93-B6CB-1F7CCBD1C417}"/>
    <dgm:cxn modelId="{ED40D42A-0D87-485F-B5DA-43DB11651ACF}" type="presOf" srcId="{69CA3B74-C2D4-4AE7-824B-D71C47DB2272}" destId="{C4E5AD12-F641-4CD3-BB33-521026168B43}" srcOrd="0" destOrd="0" presId="urn:microsoft.com/office/officeart/2005/8/layout/vList5"/>
    <dgm:cxn modelId="{FE09AD2C-7A50-48EC-BBE4-813A378CEFCC}" type="presOf" srcId="{A3BAF04F-20F1-42B5-AC05-7789B3856FB4}" destId="{F3314E86-E611-4F31-A48C-B2F9CC5C6BE7}" srcOrd="0" destOrd="0" presId="urn:microsoft.com/office/officeart/2005/8/layout/vList5"/>
    <dgm:cxn modelId="{9B159934-AEE1-4974-BC77-C558F1993FD6}" srcId="{E077C2AA-8CA5-4427-A57B-EAC999AE78D1}" destId="{E3196ACD-7CB0-43F5-995F-C6B2460178C2}" srcOrd="1" destOrd="0" parTransId="{B2DFC637-30E6-4B09-B9E1-302DDC179813}" sibTransId="{3157434E-433E-4991-B240-7A4691486D3F}"/>
    <dgm:cxn modelId="{4B8C0336-1315-40B2-B6EA-0AD113B541E7}" type="presOf" srcId="{8A351CE5-C495-4BE2-A4AC-FC2A629B34B7}" destId="{7A201E8D-ED63-401E-A3B6-F1CB056C16A5}" srcOrd="0" destOrd="0" presId="urn:microsoft.com/office/officeart/2005/8/layout/vList5"/>
    <dgm:cxn modelId="{0D7D3C3E-C735-44FF-AD34-B8A4DD4F3839}" type="presOf" srcId="{524BF3C1-37F2-4A8D-A392-92463A73BA70}" destId="{2E989426-AF7A-48E8-8AC8-A8C1223D19BA}" srcOrd="0" destOrd="0" presId="urn:microsoft.com/office/officeart/2005/8/layout/vList5"/>
    <dgm:cxn modelId="{E7400968-31C9-4FE4-A970-942A386689AC}" type="presOf" srcId="{A8079A5C-A981-4D0A-8F4E-64FA42C8ACFB}" destId="{E9FCC867-2D55-4D1B-A677-737A840D4618}" srcOrd="0" destOrd="0" presId="urn:microsoft.com/office/officeart/2005/8/layout/vList5"/>
    <dgm:cxn modelId="{6AFF3268-67B4-476F-B81B-7868097A17E9}" srcId="{524BF3C1-37F2-4A8D-A392-92463A73BA70}" destId="{A8079A5C-A981-4D0A-8F4E-64FA42C8ACFB}" srcOrd="0" destOrd="0" parTransId="{B75EEC09-46E4-4C8F-BDB8-375C7D98EAE4}" sibTransId="{8C573BA6-1476-4112-9EEC-F044821FA675}"/>
    <dgm:cxn modelId="{EF76186A-CD6D-41C4-9EBA-C7D6284BCCD6}" srcId="{0F89E59F-9F26-4BC8-A0F4-96B78900232D}" destId="{A3BAF04F-20F1-42B5-AC05-7789B3856FB4}" srcOrd="0" destOrd="0" parTransId="{3054ACD9-589E-4091-9EDA-B74D00A2731E}" sibTransId="{D38B5F2E-2F17-4941-92EA-6363A1A93F67}"/>
    <dgm:cxn modelId="{18E8A36F-62AD-4814-9B2D-E3979FEA5540}" srcId="{69CA3B74-C2D4-4AE7-824B-D71C47DB2272}" destId="{A8BBF05D-3A55-4CAD-8D56-59ED23641579}" srcOrd="0" destOrd="0" parTransId="{5CC0B92E-A02A-4FD6-AA4E-A6A2A8261AF9}" sibTransId="{C7C033AF-3EFB-4740-8CB5-5DBCEAE9AE6D}"/>
    <dgm:cxn modelId="{1D22B490-B7C1-4C02-88E4-844EE5B5EEF6}" type="presOf" srcId="{E3196ACD-7CB0-43F5-995F-C6B2460178C2}" destId="{8C8BA561-9600-42BF-A28B-4A94223774D7}" srcOrd="0" destOrd="0" presId="urn:microsoft.com/office/officeart/2005/8/layout/vList5"/>
    <dgm:cxn modelId="{55C3AC98-2233-4358-8004-8FC76704DF83}" type="presOf" srcId="{0F89E59F-9F26-4BC8-A0F4-96B78900232D}" destId="{8EC49F53-A79C-4F8C-93D5-E939A9C4E27F}" srcOrd="0" destOrd="0" presId="urn:microsoft.com/office/officeart/2005/8/layout/vList5"/>
    <dgm:cxn modelId="{3C7F62AE-8AA4-4D05-9CFA-0CBE19B5177D}" srcId="{E077C2AA-8CA5-4427-A57B-EAC999AE78D1}" destId="{6E006E13-D67E-4E8C-B26E-08C1FA81A95A}" srcOrd="2" destOrd="0" parTransId="{B18FC846-1933-4079-87FB-325A13090F8A}" sibTransId="{7933D712-A48E-4BB2-9763-9BE334669CBF}"/>
    <dgm:cxn modelId="{98361CB1-20E0-442D-8059-789873802A89}" srcId="{6E006E13-D67E-4E8C-B26E-08C1FA81A95A}" destId="{E90BA7F2-99E1-4141-BF2D-E504C1F9AD37}" srcOrd="0" destOrd="0" parTransId="{DC8D14BC-E92A-4B8F-A4E1-55D85B7D1012}" sibTransId="{8ECB20D4-E158-41F9-847C-A6844C822615}"/>
    <dgm:cxn modelId="{E582DCC6-9655-4222-B806-D05039EF6684}" srcId="{E077C2AA-8CA5-4427-A57B-EAC999AE78D1}" destId="{0F89E59F-9F26-4BC8-A0F4-96B78900232D}" srcOrd="0" destOrd="0" parTransId="{12EDB352-D603-4DA5-9854-D8BC26D1633B}" sibTransId="{BE12F872-CCF7-4204-A0C4-3B1110D6743B}"/>
    <dgm:cxn modelId="{203CF1DD-8119-4378-999C-8A90CC4E2AFC}" type="presOf" srcId="{A8BBF05D-3A55-4CAD-8D56-59ED23641579}" destId="{8E174F51-BC57-45CD-8D15-7862932DB83A}" srcOrd="0" destOrd="0" presId="urn:microsoft.com/office/officeart/2005/8/layout/vList5"/>
    <dgm:cxn modelId="{7148CBE1-F77F-4359-9EB0-B2CF1207C881}" srcId="{E077C2AA-8CA5-4427-A57B-EAC999AE78D1}" destId="{69CA3B74-C2D4-4AE7-824B-D71C47DB2272}" srcOrd="4" destOrd="0" parTransId="{DB1C7542-30B3-46F6-B6DB-9CDF5554F4D4}" sibTransId="{3FBA501B-DF27-4E2C-B642-4555348EBB70}"/>
    <dgm:cxn modelId="{CBFB96E4-20DF-4375-9BC1-918CFAB7B531}" type="presOf" srcId="{E90BA7F2-99E1-4141-BF2D-E504C1F9AD37}" destId="{E9015B95-170F-4910-981E-740B10BF9EDF}" srcOrd="0" destOrd="0" presId="urn:microsoft.com/office/officeart/2005/8/layout/vList5"/>
    <dgm:cxn modelId="{815CA89D-08C3-4121-82CB-4798881D1FA3}" type="presParOf" srcId="{45AB506D-DA0F-4A32-B4C6-626D61DC318E}" destId="{FA317ECA-5272-4260-A9B7-1939A1FD1275}" srcOrd="0" destOrd="0" presId="urn:microsoft.com/office/officeart/2005/8/layout/vList5"/>
    <dgm:cxn modelId="{33823D18-68BD-43B4-8F74-DAA52EDD70E0}" type="presParOf" srcId="{FA317ECA-5272-4260-A9B7-1939A1FD1275}" destId="{8EC49F53-A79C-4F8C-93D5-E939A9C4E27F}" srcOrd="0" destOrd="0" presId="urn:microsoft.com/office/officeart/2005/8/layout/vList5"/>
    <dgm:cxn modelId="{BA51942D-9D16-4EC8-8AD6-E0B30FCBE17B}" type="presParOf" srcId="{FA317ECA-5272-4260-A9B7-1939A1FD1275}" destId="{F3314E86-E611-4F31-A48C-B2F9CC5C6BE7}" srcOrd="1" destOrd="0" presId="urn:microsoft.com/office/officeart/2005/8/layout/vList5"/>
    <dgm:cxn modelId="{1F64B217-0CC8-4D07-8C21-7E6A97ACD2B8}" type="presParOf" srcId="{45AB506D-DA0F-4A32-B4C6-626D61DC318E}" destId="{F9F20962-93B5-4924-95F9-4AE4B3D85886}" srcOrd="1" destOrd="0" presId="urn:microsoft.com/office/officeart/2005/8/layout/vList5"/>
    <dgm:cxn modelId="{15F5131F-0D95-40FA-8A6D-9316B060A7AD}" type="presParOf" srcId="{45AB506D-DA0F-4A32-B4C6-626D61DC318E}" destId="{3A02BB82-DD4B-4A87-B8F7-E57AEB3B0511}" srcOrd="2" destOrd="0" presId="urn:microsoft.com/office/officeart/2005/8/layout/vList5"/>
    <dgm:cxn modelId="{2F2F15C4-EBE8-4425-B899-FE6C7CDC8730}" type="presParOf" srcId="{3A02BB82-DD4B-4A87-B8F7-E57AEB3B0511}" destId="{8C8BA561-9600-42BF-A28B-4A94223774D7}" srcOrd="0" destOrd="0" presId="urn:microsoft.com/office/officeart/2005/8/layout/vList5"/>
    <dgm:cxn modelId="{EB59B4A8-6A75-4C8C-8659-3F5AC87D4B00}" type="presParOf" srcId="{3A02BB82-DD4B-4A87-B8F7-E57AEB3B0511}" destId="{7A201E8D-ED63-401E-A3B6-F1CB056C16A5}" srcOrd="1" destOrd="0" presId="urn:microsoft.com/office/officeart/2005/8/layout/vList5"/>
    <dgm:cxn modelId="{74057E6F-29E8-496D-8BAF-B828AF239F87}" type="presParOf" srcId="{45AB506D-DA0F-4A32-B4C6-626D61DC318E}" destId="{58E9A6E2-C939-47F7-95B2-08F50D377FB5}" srcOrd="3" destOrd="0" presId="urn:microsoft.com/office/officeart/2005/8/layout/vList5"/>
    <dgm:cxn modelId="{ED98B397-7236-44CC-B6C6-F839C9DD63F1}" type="presParOf" srcId="{45AB506D-DA0F-4A32-B4C6-626D61DC318E}" destId="{498B72FB-C802-458E-B545-7800150AD6FE}" srcOrd="4" destOrd="0" presId="urn:microsoft.com/office/officeart/2005/8/layout/vList5"/>
    <dgm:cxn modelId="{429A7565-1B12-4C9E-BAD4-A45051E31F6B}" type="presParOf" srcId="{498B72FB-C802-458E-B545-7800150AD6FE}" destId="{C0067BE6-B23B-4C51-8701-DE5CBE318E1A}" srcOrd="0" destOrd="0" presId="urn:microsoft.com/office/officeart/2005/8/layout/vList5"/>
    <dgm:cxn modelId="{FAB97820-CA26-4934-8321-0E9F25358C12}" type="presParOf" srcId="{498B72FB-C802-458E-B545-7800150AD6FE}" destId="{E9015B95-170F-4910-981E-740B10BF9EDF}" srcOrd="1" destOrd="0" presId="urn:microsoft.com/office/officeart/2005/8/layout/vList5"/>
    <dgm:cxn modelId="{785DC511-3D36-416A-A929-CCBF41CD18DC}" type="presParOf" srcId="{45AB506D-DA0F-4A32-B4C6-626D61DC318E}" destId="{312BC8CB-90F4-496E-9EF3-744ED8EFCA61}" srcOrd="5" destOrd="0" presId="urn:microsoft.com/office/officeart/2005/8/layout/vList5"/>
    <dgm:cxn modelId="{490623DF-9873-4C27-BD80-CF9113A496C1}" type="presParOf" srcId="{45AB506D-DA0F-4A32-B4C6-626D61DC318E}" destId="{8EE90DB4-4468-4142-AFF2-85170AE70DB6}" srcOrd="6" destOrd="0" presId="urn:microsoft.com/office/officeart/2005/8/layout/vList5"/>
    <dgm:cxn modelId="{019B28D3-7202-4766-939C-2170A140DCA8}" type="presParOf" srcId="{8EE90DB4-4468-4142-AFF2-85170AE70DB6}" destId="{2E989426-AF7A-48E8-8AC8-A8C1223D19BA}" srcOrd="0" destOrd="0" presId="urn:microsoft.com/office/officeart/2005/8/layout/vList5"/>
    <dgm:cxn modelId="{EC17C0B9-4F7C-455A-A265-E4CA6985C9C1}" type="presParOf" srcId="{8EE90DB4-4468-4142-AFF2-85170AE70DB6}" destId="{E9FCC867-2D55-4D1B-A677-737A840D4618}" srcOrd="1" destOrd="0" presId="urn:microsoft.com/office/officeart/2005/8/layout/vList5"/>
    <dgm:cxn modelId="{1F0D0358-C19B-4AB9-AD74-39C78C4B5BC2}" type="presParOf" srcId="{45AB506D-DA0F-4A32-B4C6-626D61DC318E}" destId="{EB6076F1-D9BC-4AC8-BF31-AA6AAE046706}" srcOrd="7" destOrd="0" presId="urn:microsoft.com/office/officeart/2005/8/layout/vList5"/>
    <dgm:cxn modelId="{7E5472D7-391B-40DF-AB6C-8529605D7BE1}" type="presParOf" srcId="{45AB506D-DA0F-4A32-B4C6-626D61DC318E}" destId="{F84C784C-3C89-406D-A6DD-97517FE389A3}" srcOrd="8" destOrd="0" presId="urn:microsoft.com/office/officeart/2005/8/layout/vList5"/>
    <dgm:cxn modelId="{DDFAD506-3AB2-488F-88E5-5997635950FD}" type="presParOf" srcId="{F84C784C-3C89-406D-A6DD-97517FE389A3}" destId="{C4E5AD12-F641-4CD3-BB33-521026168B43}" srcOrd="0" destOrd="0" presId="urn:microsoft.com/office/officeart/2005/8/layout/vList5"/>
    <dgm:cxn modelId="{4DAE399A-71F3-4414-B80D-5FACD1368E6D}" type="presParOf" srcId="{F84C784C-3C89-406D-A6DD-97517FE389A3}" destId="{8E174F51-BC57-45CD-8D15-7862932DB83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14E86-E611-4F31-A48C-B2F9CC5C6BE7}">
      <dsp:nvSpPr>
        <dsp:cNvPr id="0" name=""/>
        <dsp:cNvSpPr/>
      </dsp:nvSpPr>
      <dsp:spPr>
        <a:xfrm rot="5400000">
          <a:off x="4880203" y="-2020257"/>
          <a:ext cx="703854" cy="4924358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Misal : let age = 25;</a:t>
          </a:r>
          <a:endParaRPr lang="en-US" sz="2400" kern="1200"/>
        </a:p>
      </dsp:txBody>
      <dsp:txXfrm rot="-5400000">
        <a:off x="2769952" y="124353"/>
        <a:ext cx="4889999" cy="635136"/>
      </dsp:txXfrm>
    </dsp:sp>
    <dsp:sp modelId="{8EC49F53-A79C-4F8C-93D5-E939A9C4E27F}">
      <dsp:nvSpPr>
        <dsp:cNvPr id="0" name=""/>
        <dsp:cNvSpPr/>
      </dsp:nvSpPr>
      <dsp:spPr>
        <a:xfrm>
          <a:off x="0" y="2012"/>
          <a:ext cx="2769951" cy="87981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Number, </a:t>
          </a:r>
          <a:r>
            <a:rPr lang="en-ID" sz="1900" kern="1200"/>
            <a:t>-(2</a:t>
          </a:r>
          <a:r>
            <a:rPr lang="en-GB" sz="1900" kern="1200"/>
            <a:t>53 </a:t>
          </a:r>
          <a:r>
            <a:rPr lang="en-ID" sz="1900" kern="1200"/>
            <a:t>- 1) hingga (2</a:t>
          </a:r>
          <a:r>
            <a:rPr lang="en-GB" sz="1900" kern="1200"/>
            <a:t>53 </a:t>
          </a:r>
          <a:r>
            <a:rPr lang="en-ID" sz="1900" kern="1200"/>
            <a:t>- 1).</a:t>
          </a:r>
          <a:endParaRPr lang="en-US" sz="1900" kern="1200"/>
        </a:p>
      </dsp:txBody>
      <dsp:txXfrm>
        <a:off x="42949" y="44961"/>
        <a:ext cx="2684053" cy="793920"/>
      </dsp:txXfrm>
    </dsp:sp>
    <dsp:sp modelId="{7A201E8D-ED63-401E-A3B6-F1CB056C16A5}">
      <dsp:nvSpPr>
        <dsp:cNvPr id="0" name=""/>
        <dsp:cNvSpPr/>
      </dsp:nvSpPr>
      <dsp:spPr>
        <a:xfrm rot="5400000">
          <a:off x="4880203" y="-1096448"/>
          <a:ext cx="703854" cy="4924358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Misal : let name = “Rizki”;</a:t>
          </a:r>
          <a:endParaRPr lang="en-US" sz="2400" kern="1200"/>
        </a:p>
      </dsp:txBody>
      <dsp:txXfrm rot="-5400000">
        <a:off x="2769952" y="1048162"/>
        <a:ext cx="4889999" cy="635136"/>
      </dsp:txXfrm>
    </dsp:sp>
    <dsp:sp modelId="{8C8BA561-9600-42BF-A28B-4A94223774D7}">
      <dsp:nvSpPr>
        <dsp:cNvPr id="0" name=""/>
        <dsp:cNvSpPr/>
      </dsp:nvSpPr>
      <dsp:spPr>
        <a:xfrm>
          <a:off x="0" y="925821"/>
          <a:ext cx="2769951" cy="87981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String</a:t>
          </a:r>
          <a:endParaRPr lang="en-US" sz="1900" kern="1200"/>
        </a:p>
      </dsp:txBody>
      <dsp:txXfrm>
        <a:off x="42949" y="968770"/>
        <a:ext cx="2684053" cy="793920"/>
      </dsp:txXfrm>
    </dsp:sp>
    <dsp:sp modelId="{E9015B95-170F-4910-981E-740B10BF9EDF}">
      <dsp:nvSpPr>
        <dsp:cNvPr id="0" name=""/>
        <dsp:cNvSpPr/>
      </dsp:nvSpPr>
      <dsp:spPr>
        <a:xfrm rot="5400000">
          <a:off x="4880203" y="-172639"/>
          <a:ext cx="703854" cy="4924358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Misal : let y = true;</a:t>
          </a:r>
          <a:endParaRPr lang="en-US" sz="2400" kern="1200"/>
        </a:p>
      </dsp:txBody>
      <dsp:txXfrm rot="-5400000">
        <a:off x="2769952" y="1971971"/>
        <a:ext cx="4889999" cy="635136"/>
      </dsp:txXfrm>
    </dsp:sp>
    <dsp:sp modelId="{C0067BE6-B23B-4C51-8701-DE5CBE318E1A}">
      <dsp:nvSpPr>
        <dsp:cNvPr id="0" name=""/>
        <dsp:cNvSpPr/>
      </dsp:nvSpPr>
      <dsp:spPr>
        <a:xfrm>
          <a:off x="0" y="1849630"/>
          <a:ext cx="2769951" cy="87981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Boolean, bernilai true or false.</a:t>
          </a:r>
          <a:endParaRPr lang="en-US" sz="1900" kern="1200"/>
        </a:p>
      </dsp:txBody>
      <dsp:txXfrm>
        <a:off x="42949" y="1892579"/>
        <a:ext cx="2684053" cy="793920"/>
      </dsp:txXfrm>
    </dsp:sp>
    <dsp:sp modelId="{E9FCC867-2D55-4D1B-A677-737A840D4618}">
      <dsp:nvSpPr>
        <dsp:cNvPr id="0" name=""/>
        <dsp:cNvSpPr/>
      </dsp:nvSpPr>
      <dsp:spPr>
        <a:xfrm rot="5400000">
          <a:off x="4880203" y="751169"/>
          <a:ext cx="703854" cy="4924358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Misal : letSomeLaterData = null;</a:t>
          </a:r>
          <a:endParaRPr lang="en-US" sz="2400" kern="1200"/>
        </a:p>
      </dsp:txBody>
      <dsp:txXfrm rot="-5400000">
        <a:off x="2769952" y="2895780"/>
        <a:ext cx="4889999" cy="635136"/>
      </dsp:txXfrm>
    </dsp:sp>
    <dsp:sp modelId="{2E989426-AF7A-48E8-8AC8-A8C1223D19BA}">
      <dsp:nvSpPr>
        <dsp:cNvPr id="0" name=""/>
        <dsp:cNvSpPr/>
      </dsp:nvSpPr>
      <dsp:spPr>
        <a:xfrm>
          <a:off x="0" y="2773439"/>
          <a:ext cx="2769951" cy="87981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Null, nilainya tidak ada.</a:t>
          </a:r>
          <a:endParaRPr lang="en-US" sz="1900" kern="1200"/>
        </a:p>
      </dsp:txBody>
      <dsp:txXfrm>
        <a:off x="42949" y="2816388"/>
        <a:ext cx="2684053" cy="793920"/>
      </dsp:txXfrm>
    </dsp:sp>
    <dsp:sp modelId="{8E174F51-BC57-45CD-8D15-7862932DB83A}">
      <dsp:nvSpPr>
        <dsp:cNvPr id="0" name=""/>
        <dsp:cNvSpPr/>
      </dsp:nvSpPr>
      <dsp:spPr>
        <a:xfrm rot="5400000">
          <a:off x="4880203" y="1674978"/>
          <a:ext cx="703854" cy="4924358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 err="1"/>
            <a:t>Misal</a:t>
          </a:r>
          <a:r>
            <a:rPr lang="en-GB" sz="2400" kern="1200" dirty="0"/>
            <a:t> : let x;</a:t>
          </a:r>
          <a:endParaRPr lang="en-US" sz="2400" kern="1200" dirty="0"/>
        </a:p>
      </dsp:txBody>
      <dsp:txXfrm rot="-5400000">
        <a:off x="2769952" y="3819589"/>
        <a:ext cx="4889999" cy="635136"/>
      </dsp:txXfrm>
    </dsp:sp>
    <dsp:sp modelId="{C4E5AD12-F641-4CD3-BB33-521026168B43}">
      <dsp:nvSpPr>
        <dsp:cNvPr id="0" name=""/>
        <dsp:cNvSpPr/>
      </dsp:nvSpPr>
      <dsp:spPr>
        <a:xfrm>
          <a:off x="0" y="3697248"/>
          <a:ext cx="2769951" cy="87981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Undefined, nilainya ada namun tidak terdefinisi.</a:t>
          </a:r>
          <a:endParaRPr lang="en-US" sz="1900" kern="1200"/>
        </a:p>
      </dsp:txBody>
      <dsp:txXfrm>
        <a:off x="42949" y="3740197"/>
        <a:ext cx="2684053" cy="793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7/31/2022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7/31/2022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/>
              <a:t>Javascript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juga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yang paling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di </a:t>
            </a:r>
            <a:r>
              <a:rPr lang="en-ID" dirty="0" err="1"/>
              <a:t>Github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di </a:t>
            </a:r>
            <a:r>
              <a:rPr lang="en-ID" dirty="0" err="1"/>
              <a:t>perusahaan</a:t>
            </a:r>
            <a:r>
              <a:rPr lang="en-ID" dirty="0"/>
              <a:t> Top Global </a:t>
            </a:r>
            <a:r>
              <a:rPr lang="en-ID" dirty="0" err="1"/>
              <a:t>seperti</a:t>
            </a:r>
            <a:r>
              <a:rPr lang="en-ID" dirty="0"/>
              <a:t> FB, </a:t>
            </a:r>
            <a:r>
              <a:rPr lang="en-ID" dirty="0" err="1"/>
              <a:t>Linkedin</a:t>
            </a:r>
            <a:r>
              <a:rPr lang="en-ID" dirty="0"/>
              <a:t>, Trello, Medium, </a:t>
            </a:r>
            <a:r>
              <a:rPr lang="en-ID" dirty="0" err="1"/>
              <a:t>dsb</a:t>
            </a:r>
            <a:r>
              <a:rPr lang="en-ID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0885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Introduction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Rizki </a:t>
            </a:r>
            <a:r>
              <a:rPr lang="en-US" dirty="0" err="1"/>
              <a:t>Romadhona</a:t>
            </a:r>
            <a:r>
              <a:rPr lang="en-US" dirty="0"/>
              <a:t> Nasution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400571"/>
            <a:ext cx="11214100" cy="535531"/>
          </a:xfrm>
        </p:spPr>
        <p:txBody>
          <a:bodyPr/>
          <a:lstStyle/>
          <a:p>
            <a:r>
              <a:rPr lang="en-GB" dirty="0"/>
              <a:t>String Literals/Template Literals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F5892B-D159-30A7-7FFC-D5F2BE712B36}"/>
              </a:ext>
            </a:extLst>
          </p:cNvPr>
          <p:cNvSpPr txBox="1"/>
          <p:nvPr/>
        </p:nvSpPr>
        <p:spPr>
          <a:xfrm>
            <a:off x="796302" y="1983973"/>
            <a:ext cx="10612596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D" dirty="0">
                <a:solidFill>
                  <a:schemeClr val="bg1"/>
                </a:solidFill>
              </a:rPr>
              <a:t>Template literals </a:t>
            </a:r>
            <a:r>
              <a:rPr lang="en-ID" dirty="0" err="1">
                <a:solidFill>
                  <a:schemeClr val="bg1"/>
                </a:solidFill>
              </a:rPr>
              <a:t>adalah</a:t>
            </a:r>
            <a:r>
              <a:rPr lang="en-ID" dirty="0">
                <a:solidFill>
                  <a:schemeClr val="bg1"/>
                </a:solidFill>
              </a:rPr>
              <a:t> string literal yang </a:t>
            </a:r>
            <a:r>
              <a:rPr lang="en-ID" dirty="0" err="1">
                <a:solidFill>
                  <a:schemeClr val="bg1"/>
                </a:solidFill>
              </a:rPr>
              <a:t>memungkinkan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kita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melakukan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interpolasi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variabel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atau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ekspresi</a:t>
            </a:r>
            <a:r>
              <a:rPr lang="en-ID" dirty="0">
                <a:solidFill>
                  <a:schemeClr val="bg1"/>
                </a:solidFill>
              </a:rPr>
              <a:t> di </a:t>
            </a:r>
            <a:r>
              <a:rPr lang="en-ID" dirty="0" err="1">
                <a:solidFill>
                  <a:schemeClr val="bg1"/>
                </a:solidFill>
              </a:rPr>
              <a:t>dalam</a:t>
            </a:r>
            <a:r>
              <a:rPr lang="en-ID" dirty="0">
                <a:solidFill>
                  <a:schemeClr val="bg1"/>
                </a:solidFill>
              </a:rPr>
              <a:t> string.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B4239-96CA-AAF7-6FFF-7F6299DD202D}"/>
              </a:ext>
            </a:extLst>
          </p:cNvPr>
          <p:cNvSpPr txBox="1"/>
          <p:nvPr/>
        </p:nvSpPr>
        <p:spPr>
          <a:xfrm>
            <a:off x="796302" y="3077814"/>
            <a:ext cx="5579166" cy="70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GB" dirty="0" err="1">
                <a:solidFill>
                  <a:schemeClr val="bg1"/>
                </a:solidFill>
                <a:sym typeface="Proxima Nova"/>
              </a:rPr>
              <a:t>Sintaks</a:t>
            </a:r>
            <a:r>
              <a:rPr lang="en-GB" dirty="0">
                <a:solidFill>
                  <a:schemeClr val="bg1"/>
                </a:solidFill>
                <a:sym typeface="Proxima Nova"/>
              </a:rPr>
              <a:t>: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GB" dirty="0">
                <a:solidFill>
                  <a:schemeClr val="bg1"/>
                </a:solidFill>
                <a:sym typeface="Proxima Nova"/>
              </a:rPr>
              <a:t>`string text ${expression} string text`</a:t>
            </a:r>
          </a:p>
        </p:txBody>
      </p:sp>
    </p:spTree>
    <p:extLst>
      <p:ext uri="{BB962C8B-B14F-4D97-AF65-F5344CB8AC3E}">
        <p14:creationId xmlns:p14="http://schemas.microsoft.com/office/powerpoint/2010/main" val="3714675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400571"/>
            <a:ext cx="11214100" cy="535531"/>
          </a:xfrm>
        </p:spPr>
        <p:txBody>
          <a:bodyPr/>
          <a:lstStyle/>
          <a:p>
            <a:r>
              <a:rPr lang="en-GB" dirty="0"/>
              <a:t>String Literals/Template Literals Cont..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F5892B-D159-30A7-7FFC-D5F2BE712B36}"/>
              </a:ext>
            </a:extLst>
          </p:cNvPr>
          <p:cNvSpPr txBox="1"/>
          <p:nvPr/>
        </p:nvSpPr>
        <p:spPr>
          <a:xfrm>
            <a:off x="796302" y="1983973"/>
            <a:ext cx="609834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D" dirty="0">
                <a:solidFill>
                  <a:schemeClr val="bg1"/>
                </a:solidFill>
              </a:rPr>
              <a:t>concatenated strings (ES5)</a:t>
            </a:r>
          </a:p>
        </p:txBody>
      </p:sp>
      <p:pic>
        <p:nvPicPr>
          <p:cNvPr id="6" name="Google Shape;194;gd20787f18f_0_276">
            <a:extLst>
              <a:ext uri="{FF2B5EF4-FFF2-40B4-BE49-F238E27FC236}">
                <a16:creationId xmlns:a16="http://schemas.microsoft.com/office/drawing/2014/main" id="{82B2E2B0-AD83-319B-EF8F-9E0576ACC25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401" t="8872" r="31580" b="8666"/>
          <a:stretch/>
        </p:blipFill>
        <p:spPr>
          <a:xfrm>
            <a:off x="1029845" y="2661740"/>
            <a:ext cx="3893924" cy="291859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540D6E-F660-A9BD-1719-6E5783ED7A21}"/>
              </a:ext>
            </a:extLst>
          </p:cNvPr>
          <p:cNvSpPr txBox="1"/>
          <p:nvPr/>
        </p:nvSpPr>
        <p:spPr>
          <a:xfrm>
            <a:off x="6480314" y="1983973"/>
            <a:ext cx="3220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concatenated strings (ES6)</a:t>
            </a:r>
          </a:p>
        </p:txBody>
      </p:sp>
      <p:pic>
        <p:nvPicPr>
          <p:cNvPr id="12" name="Google Shape;196;gd20787f18f_0_276">
            <a:extLst>
              <a:ext uri="{FF2B5EF4-FFF2-40B4-BE49-F238E27FC236}">
                <a16:creationId xmlns:a16="http://schemas.microsoft.com/office/drawing/2014/main" id="{D5CB7873-3665-D820-FCC6-A9B45CAE334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162" t="5413" r="34967" b="5555"/>
          <a:stretch/>
        </p:blipFill>
        <p:spPr>
          <a:xfrm>
            <a:off x="6480314" y="2661740"/>
            <a:ext cx="3566975" cy="3030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1393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400571"/>
            <a:ext cx="11214100" cy="535531"/>
          </a:xfrm>
        </p:spPr>
        <p:txBody>
          <a:bodyPr/>
          <a:lstStyle/>
          <a:p>
            <a:r>
              <a:rPr lang="en-GB" dirty="0"/>
              <a:t>Spread Operator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F5892B-D159-30A7-7FFC-D5F2BE712B36}"/>
              </a:ext>
            </a:extLst>
          </p:cNvPr>
          <p:cNvSpPr txBox="1"/>
          <p:nvPr/>
        </p:nvSpPr>
        <p:spPr>
          <a:xfrm>
            <a:off x="796302" y="1983973"/>
            <a:ext cx="6098344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D" dirty="0">
                <a:solidFill>
                  <a:schemeClr val="bg1"/>
                </a:solidFill>
              </a:rPr>
              <a:t>Spreading operator </a:t>
            </a:r>
            <a:r>
              <a:rPr lang="en-ID" dirty="0" err="1">
                <a:solidFill>
                  <a:schemeClr val="bg1"/>
                </a:solidFill>
              </a:rPr>
              <a:t>dituliskan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dengan</a:t>
            </a:r>
            <a:r>
              <a:rPr lang="en-ID" dirty="0">
                <a:solidFill>
                  <a:schemeClr val="bg1"/>
                </a:solidFill>
              </a:rPr>
              <a:t> three consecutive dots (….). </a:t>
            </a:r>
            <a:r>
              <a:rPr lang="en-ID" dirty="0" err="1">
                <a:solidFill>
                  <a:schemeClr val="bg1"/>
                </a:solidFill>
              </a:rPr>
              <a:t>Sesuai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namanya</a:t>
            </a:r>
            <a:r>
              <a:rPr lang="en-ID" dirty="0">
                <a:solidFill>
                  <a:schemeClr val="bg1"/>
                </a:solidFill>
              </a:rPr>
              <a:t> “Spread”, Inti </a:t>
            </a:r>
            <a:r>
              <a:rPr lang="en-ID" dirty="0" err="1">
                <a:solidFill>
                  <a:schemeClr val="bg1"/>
                </a:solidFill>
              </a:rPr>
              <a:t>nya</a:t>
            </a:r>
            <a:r>
              <a:rPr lang="en-ID" dirty="0">
                <a:solidFill>
                  <a:schemeClr val="bg1"/>
                </a:solidFill>
              </a:rPr>
              <a:t> spread operator </a:t>
            </a:r>
            <a:r>
              <a:rPr lang="en-ID" dirty="0" err="1">
                <a:solidFill>
                  <a:schemeClr val="bg1"/>
                </a:solidFill>
              </a:rPr>
              <a:t>ialah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pelebur</a:t>
            </a:r>
            <a:r>
              <a:rPr lang="en-ID" dirty="0">
                <a:solidFill>
                  <a:schemeClr val="bg1"/>
                </a:solidFill>
              </a:rPr>
              <a:t> array </a:t>
            </a:r>
            <a:r>
              <a:rPr lang="en-ID" dirty="0" err="1">
                <a:solidFill>
                  <a:schemeClr val="bg1"/>
                </a:solidFill>
              </a:rPr>
              <a:t>jadi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beberapa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elemen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berbeda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fitur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baru</a:t>
            </a:r>
            <a:r>
              <a:rPr lang="en-ID" dirty="0">
                <a:solidFill>
                  <a:schemeClr val="bg1"/>
                </a:solidFill>
              </a:rPr>
              <a:t> ES6 </a:t>
            </a:r>
            <a:r>
              <a:rPr lang="en-ID" dirty="0" err="1">
                <a:solidFill>
                  <a:schemeClr val="bg1"/>
                </a:solidFill>
              </a:rPr>
              <a:t>ini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dipakai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membentangkan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nilai</a:t>
            </a:r>
            <a:r>
              <a:rPr lang="en-ID" dirty="0">
                <a:solidFill>
                  <a:schemeClr val="bg1"/>
                </a:solidFill>
              </a:rPr>
              <a:t> array </a:t>
            </a:r>
            <a:r>
              <a:rPr lang="en-ID" dirty="0" err="1">
                <a:solidFill>
                  <a:schemeClr val="bg1"/>
                </a:solidFill>
              </a:rPr>
              <a:t>atau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lebih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tepatnya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iterable</a:t>
            </a:r>
            <a:r>
              <a:rPr lang="en-ID" dirty="0">
                <a:solidFill>
                  <a:schemeClr val="bg1"/>
                </a:solidFill>
              </a:rPr>
              <a:t> object </a:t>
            </a:r>
            <a:r>
              <a:rPr lang="en-ID" dirty="0" err="1">
                <a:solidFill>
                  <a:schemeClr val="bg1"/>
                </a:solidFill>
              </a:rPr>
              <a:t>jadi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beberapa</a:t>
            </a:r>
            <a:r>
              <a:rPr lang="en-ID" dirty="0">
                <a:solidFill>
                  <a:schemeClr val="bg1"/>
                </a:solidFill>
              </a:rPr>
              <a:t> elements.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B4239-96CA-AAF7-6FFF-7F6299DD202D}"/>
              </a:ext>
            </a:extLst>
          </p:cNvPr>
          <p:cNvSpPr txBox="1"/>
          <p:nvPr/>
        </p:nvSpPr>
        <p:spPr>
          <a:xfrm>
            <a:off x="6612834" y="4067139"/>
            <a:ext cx="5579166" cy="1976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GB" dirty="0" err="1">
                <a:solidFill>
                  <a:schemeClr val="bg1"/>
                </a:solidFill>
                <a:sym typeface="Proxima Nova"/>
              </a:rPr>
              <a:t>Contoh</a:t>
            </a:r>
            <a:r>
              <a:rPr lang="en-GB" dirty="0">
                <a:solidFill>
                  <a:schemeClr val="bg1"/>
                </a:solidFill>
                <a:sym typeface="Proxima Nova"/>
              </a:rPr>
              <a:t>: //</a:t>
            </a:r>
            <a:r>
              <a:rPr lang="en-GB" dirty="0" err="1">
                <a:solidFill>
                  <a:schemeClr val="bg1"/>
                </a:solidFill>
                <a:sym typeface="Proxima Nova"/>
              </a:rPr>
              <a:t>memprint</a:t>
            </a:r>
            <a:r>
              <a:rPr lang="en-GB" dirty="0">
                <a:solidFill>
                  <a:schemeClr val="bg1"/>
                </a:solidFill>
                <a:sym typeface="Proxima Nova"/>
              </a:rPr>
              <a:t> array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GB" dirty="0" err="1">
                <a:solidFill>
                  <a:schemeClr val="bg1"/>
                </a:solidFill>
                <a:sym typeface="Proxima Nova"/>
              </a:rPr>
              <a:t>const</a:t>
            </a:r>
            <a:r>
              <a:rPr lang="en-GB" dirty="0">
                <a:solidFill>
                  <a:schemeClr val="bg1"/>
                </a:solidFill>
                <a:sym typeface="Proxima Nova"/>
              </a:rPr>
              <a:t> </a:t>
            </a:r>
            <a:r>
              <a:rPr lang="en-GB" dirty="0" err="1">
                <a:solidFill>
                  <a:schemeClr val="bg1"/>
                </a:solidFill>
                <a:sym typeface="Proxima Nova"/>
              </a:rPr>
              <a:t>favorites</a:t>
            </a:r>
            <a:r>
              <a:rPr lang="en-GB" dirty="0">
                <a:solidFill>
                  <a:schemeClr val="bg1"/>
                </a:solidFill>
                <a:sym typeface="Proxima Nova"/>
              </a:rPr>
              <a:t> = [“Seafood”, “Salad”, “Nugget”, “Soup”];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GB" dirty="0">
                <a:solidFill>
                  <a:schemeClr val="bg1"/>
                </a:solidFill>
                <a:sym typeface="Proxima Nova"/>
              </a:rPr>
              <a:t>console.log(…</a:t>
            </a:r>
            <a:r>
              <a:rPr lang="en-GB" dirty="0" err="1">
                <a:solidFill>
                  <a:schemeClr val="bg1"/>
                </a:solidFill>
                <a:sym typeface="Proxima Nova"/>
              </a:rPr>
              <a:t>favorites</a:t>
            </a:r>
            <a:r>
              <a:rPr lang="en-GB" dirty="0">
                <a:solidFill>
                  <a:schemeClr val="bg1"/>
                </a:solidFill>
                <a:sym typeface="Proxima Nova"/>
              </a:rPr>
              <a:t>);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GB" dirty="0">
                <a:solidFill>
                  <a:schemeClr val="bg1"/>
                </a:solidFill>
                <a:sym typeface="Proxima Nova"/>
              </a:rPr>
              <a:t>/* </a:t>
            </a:r>
            <a:r>
              <a:rPr lang="en-GB" dirty="0" err="1">
                <a:solidFill>
                  <a:schemeClr val="bg1"/>
                </a:solidFill>
                <a:sym typeface="Proxima Nova"/>
              </a:rPr>
              <a:t>output:Seafood</a:t>
            </a:r>
            <a:r>
              <a:rPr lang="en-GB" dirty="0">
                <a:solidFill>
                  <a:schemeClr val="bg1"/>
                </a:solidFill>
                <a:sym typeface="Proxima Nova"/>
              </a:rPr>
              <a:t> Salad Nugget Soup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GB" dirty="0">
                <a:solidFill>
                  <a:schemeClr val="bg1"/>
                </a:solidFill>
                <a:sym typeface="Proxima Nova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174085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400571"/>
            <a:ext cx="11214100" cy="535531"/>
          </a:xfrm>
        </p:spPr>
        <p:txBody>
          <a:bodyPr/>
          <a:lstStyle/>
          <a:p>
            <a:r>
              <a:rPr lang="en-GB" dirty="0" err="1"/>
              <a:t>Destructuring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F5892B-D159-30A7-7FFC-D5F2BE712B36}"/>
              </a:ext>
            </a:extLst>
          </p:cNvPr>
          <p:cNvSpPr txBox="1"/>
          <p:nvPr/>
        </p:nvSpPr>
        <p:spPr>
          <a:xfrm>
            <a:off x="796301" y="1983973"/>
            <a:ext cx="10719837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D" dirty="0" err="1">
                <a:solidFill>
                  <a:schemeClr val="bg1"/>
                </a:solidFill>
              </a:rPr>
              <a:t>Destructuring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dalam</a:t>
            </a:r>
            <a:r>
              <a:rPr lang="en-ID" dirty="0">
                <a:solidFill>
                  <a:schemeClr val="bg1"/>
                </a:solidFill>
              </a:rPr>
              <a:t> JavaScript </a:t>
            </a:r>
            <a:r>
              <a:rPr lang="en-ID" dirty="0" err="1">
                <a:solidFill>
                  <a:schemeClr val="bg1"/>
                </a:solidFill>
              </a:rPr>
              <a:t>merupakan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sintaksis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dapat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mengeluarkan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nilai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dari</a:t>
            </a:r>
            <a:r>
              <a:rPr lang="en-ID" dirty="0">
                <a:solidFill>
                  <a:schemeClr val="bg1"/>
                </a:solidFill>
              </a:rPr>
              <a:t> array </a:t>
            </a:r>
            <a:r>
              <a:rPr lang="en-ID" dirty="0" err="1">
                <a:solidFill>
                  <a:schemeClr val="bg1"/>
                </a:solidFill>
              </a:rPr>
              <a:t>atau</a:t>
            </a:r>
            <a:r>
              <a:rPr lang="en-ID" dirty="0">
                <a:solidFill>
                  <a:schemeClr val="bg1"/>
                </a:solidFill>
              </a:rPr>
              <a:t> properties </a:t>
            </a:r>
            <a:r>
              <a:rPr lang="en-ID" dirty="0" err="1">
                <a:solidFill>
                  <a:schemeClr val="bg1"/>
                </a:solidFill>
              </a:rPr>
              <a:t>dari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sebuah</a:t>
            </a:r>
            <a:r>
              <a:rPr lang="en-ID" dirty="0">
                <a:solidFill>
                  <a:schemeClr val="bg1"/>
                </a:solidFill>
              </a:rPr>
              <a:t> object </a:t>
            </a:r>
            <a:r>
              <a:rPr lang="en-ID" dirty="0" err="1">
                <a:solidFill>
                  <a:schemeClr val="bg1"/>
                </a:solidFill>
              </a:rPr>
              <a:t>ke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dalam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satuan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lebih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kecil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214A3D-A044-C0C1-BABD-67CD021E6334}"/>
              </a:ext>
            </a:extLst>
          </p:cNvPr>
          <p:cNvSpPr txBox="1"/>
          <p:nvPr/>
        </p:nvSpPr>
        <p:spPr>
          <a:xfrm>
            <a:off x="7270749" y="3145565"/>
            <a:ext cx="4245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Setelah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menggunakan</a:t>
            </a:r>
            <a:r>
              <a:rPr lang="en-ID" dirty="0">
                <a:solidFill>
                  <a:schemeClr val="bg1"/>
                </a:solidFill>
              </a:rPr>
              <a:t>  </a:t>
            </a:r>
            <a:r>
              <a:rPr lang="en-ID" dirty="0" err="1">
                <a:solidFill>
                  <a:schemeClr val="bg1"/>
                </a:solidFill>
              </a:rPr>
              <a:t>Destructuring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6C7468-4C2B-550F-070D-CD65877BF805}"/>
              </a:ext>
            </a:extLst>
          </p:cNvPr>
          <p:cNvSpPr txBox="1"/>
          <p:nvPr/>
        </p:nvSpPr>
        <p:spPr>
          <a:xfrm>
            <a:off x="1139687" y="290217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>
                <a:solidFill>
                  <a:schemeClr val="bg1"/>
                </a:solidFill>
              </a:rPr>
              <a:t>Contoh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Destructuring</a:t>
            </a:r>
            <a:r>
              <a:rPr lang="en-ID" dirty="0">
                <a:solidFill>
                  <a:schemeClr val="bg1"/>
                </a:solidFill>
              </a:rPr>
              <a:t> Object:</a:t>
            </a:r>
          </a:p>
          <a:p>
            <a:r>
              <a:rPr lang="en-ID" dirty="0" err="1">
                <a:solidFill>
                  <a:schemeClr val="bg1"/>
                </a:solidFill>
              </a:rPr>
              <a:t>Sebelum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menggunakan</a:t>
            </a:r>
            <a:r>
              <a:rPr lang="en-ID" dirty="0">
                <a:solidFill>
                  <a:schemeClr val="bg1"/>
                </a:solidFill>
              </a:rPr>
              <a:t>  </a:t>
            </a:r>
            <a:r>
              <a:rPr lang="en-ID" dirty="0" err="1">
                <a:solidFill>
                  <a:schemeClr val="bg1"/>
                </a:solidFill>
              </a:rPr>
              <a:t>Destructuring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10" name="Google Shape;212;gd20787f18f_0_294">
            <a:extLst>
              <a:ext uri="{FF2B5EF4-FFF2-40B4-BE49-F238E27FC236}">
                <a16:creationId xmlns:a16="http://schemas.microsoft.com/office/drawing/2014/main" id="{0D96506A-44B9-D592-3C70-16B95FC3BDE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7552" r="9173" b="12266"/>
          <a:stretch/>
        </p:blipFill>
        <p:spPr>
          <a:xfrm>
            <a:off x="1139687" y="3632661"/>
            <a:ext cx="3535701" cy="202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13;gd20787f18f_0_294">
            <a:extLst>
              <a:ext uri="{FF2B5EF4-FFF2-40B4-BE49-F238E27FC236}">
                <a16:creationId xmlns:a16="http://schemas.microsoft.com/office/drawing/2014/main" id="{AC25A852-E29A-6DED-C40E-47874E72952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222" t="21865" r="5184" b="29421"/>
          <a:stretch/>
        </p:blipFill>
        <p:spPr>
          <a:xfrm>
            <a:off x="7235687" y="3640629"/>
            <a:ext cx="4677925" cy="1644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3044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400571"/>
            <a:ext cx="11214100" cy="535531"/>
          </a:xfrm>
        </p:spPr>
        <p:txBody>
          <a:bodyPr/>
          <a:lstStyle/>
          <a:p>
            <a:r>
              <a:rPr lang="en-GB" dirty="0" err="1"/>
              <a:t>Destructuring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214A3D-A044-C0C1-BABD-67CD021E6334}"/>
              </a:ext>
            </a:extLst>
          </p:cNvPr>
          <p:cNvSpPr txBox="1"/>
          <p:nvPr/>
        </p:nvSpPr>
        <p:spPr>
          <a:xfrm>
            <a:off x="7210011" y="2005876"/>
            <a:ext cx="4245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Setelah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menggunakan</a:t>
            </a:r>
            <a:r>
              <a:rPr lang="en-ID" dirty="0">
                <a:solidFill>
                  <a:schemeClr val="bg1"/>
                </a:solidFill>
              </a:rPr>
              <a:t>  </a:t>
            </a:r>
            <a:r>
              <a:rPr lang="en-ID" dirty="0" err="1">
                <a:solidFill>
                  <a:schemeClr val="bg1"/>
                </a:solidFill>
              </a:rPr>
              <a:t>Destructuring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6C7468-4C2B-550F-070D-CD65877BF805}"/>
              </a:ext>
            </a:extLst>
          </p:cNvPr>
          <p:cNvSpPr txBox="1"/>
          <p:nvPr/>
        </p:nvSpPr>
        <p:spPr>
          <a:xfrm>
            <a:off x="980661" y="171766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>
                <a:solidFill>
                  <a:schemeClr val="bg1"/>
                </a:solidFill>
              </a:rPr>
              <a:t>Contoh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Destructuring</a:t>
            </a:r>
            <a:r>
              <a:rPr lang="en-ID" dirty="0">
                <a:solidFill>
                  <a:schemeClr val="bg1"/>
                </a:solidFill>
              </a:rPr>
              <a:t> Array:</a:t>
            </a:r>
          </a:p>
          <a:p>
            <a:r>
              <a:rPr lang="en-ID" dirty="0" err="1">
                <a:solidFill>
                  <a:schemeClr val="bg1"/>
                </a:solidFill>
              </a:rPr>
              <a:t>Sebelum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menggunakan</a:t>
            </a:r>
            <a:r>
              <a:rPr lang="en-ID" dirty="0">
                <a:solidFill>
                  <a:schemeClr val="bg1"/>
                </a:solidFill>
              </a:rPr>
              <a:t>  </a:t>
            </a:r>
            <a:r>
              <a:rPr lang="en-ID" dirty="0" err="1">
                <a:solidFill>
                  <a:schemeClr val="bg1"/>
                </a:solidFill>
              </a:rPr>
              <a:t>Destructuring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13" name="Google Shape;221;gd20787f18f_0_305">
            <a:extLst>
              <a:ext uri="{FF2B5EF4-FFF2-40B4-BE49-F238E27FC236}">
                <a16:creationId xmlns:a16="http://schemas.microsoft.com/office/drawing/2014/main" id="{A26CFC14-E07B-5703-075F-D6209D5BCE7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868" t="28909" r="36058" b="36016"/>
          <a:stretch/>
        </p:blipFill>
        <p:spPr>
          <a:xfrm>
            <a:off x="1086678" y="2542240"/>
            <a:ext cx="3195976" cy="120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223;gd20787f18f_0_305">
            <a:extLst>
              <a:ext uri="{FF2B5EF4-FFF2-40B4-BE49-F238E27FC236}">
                <a16:creationId xmlns:a16="http://schemas.microsoft.com/office/drawing/2014/main" id="{96717A88-A3B3-F2FF-A5C2-4CDFF86956B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515" t="29622" r="8488" b="28803"/>
          <a:stretch/>
        </p:blipFill>
        <p:spPr>
          <a:xfrm>
            <a:off x="7379975" y="2629339"/>
            <a:ext cx="3195976" cy="8156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1455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117" y="956734"/>
            <a:ext cx="7781544" cy="8590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2862A6-C5E5-E68C-77E2-C6DE40ADB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404533"/>
            <a:ext cx="6803136" cy="391054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dirty="0"/>
              <a:t>What is JavaScript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dirty="0"/>
              <a:t>Variables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dirty="0"/>
              <a:t>Data Types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dirty="0"/>
              <a:t>Condition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dirty="0"/>
              <a:t>Looping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dirty="0"/>
              <a:t>String Literal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dirty="0"/>
              <a:t>Spread Operator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dirty="0" err="1"/>
              <a:t>Destructuring</a:t>
            </a:r>
            <a:endParaRPr lang="en-GB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dirty="0" err="1"/>
              <a:t>Tugas</a:t>
            </a:r>
            <a:endParaRPr lang="en-GB" sz="18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What is JavaScript ?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7559813" cy="3595971"/>
          </a:xfrm>
        </p:spPr>
        <p:txBody>
          <a:bodyPr/>
          <a:lstStyle/>
          <a:p>
            <a:r>
              <a:rPr lang="en-US" sz="2400" dirty="0" err="1"/>
              <a:t>Javascript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pengembangan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website agar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dinamis</a:t>
            </a:r>
            <a:r>
              <a:rPr lang="en-US" sz="2400" dirty="0"/>
              <a:t> dan </a:t>
            </a:r>
            <a:r>
              <a:rPr lang="en-US" sz="2400" dirty="0" err="1"/>
              <a:t>interaktif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Selain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juga, </a:t>
            </a:r>
            <a:r>
              <a:rPr lang="en-US" sz="2400" dirty="0" err="1"/>
              <a:t>javascript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meningkatkan</a:t>
            </a:r>
            <a:r>
              <a:rPr lang="en-US" sz="2400" dirty="0"/>
              <a:t> </a:t>
            </a:r>
            <a:r>
              <a:rPr lang="en-US" sz="2400" dirty="0" err="1"/>
              <a:t>fungsionalitas</a:t>
            </a:r>
            <a:r>
              <a:rPr lang="en-US" sz="2400" dirty="0"/>
              <a:t> pada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halaman</a:t>
            </a:r>
            <a:r>
              <a:rPr lang="en-US" sz="2400" dirty="0"/>
              <a:t> web.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400571"/>
            <a:ext cx="11214100" cy="535531"/>
          </a:xfrm>
        </p:spPr>
        <p:txBody>
          <a:bodyPr/>
          <a:lstStyle/>
          <a:p>
            <a:r>
              <a:rPr lang="en-GB" sz="3200" dirty="0"/>
              <a:t>Variable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6" name="Text Placeholder 15">
            <a:extLst>
              <a:ext uri="{FF2B5EF4-FFF2-40B4-BE49-F238E27FC236}">
                <a16:creationId xmlns:a16="http://schemas.microsoft.com/office/drawing/2014/main" id="{BF9C6E34-8C58-9768-EC27-21DC1943601E}"/>
              </a:ext>
            </a:extLst>
          </p:cNvPr>
          <p:cNvSpPr txBox="1">
            <a:spLocks/>
          </p:cNvSpPr>
          <p:nvPr/>
        </p:nvSpPr>
        <p:spPr>
          <a:xfrm>
            <a:off x="4735209" y="3576809"/>
            <a:ext cx="2721582" cy="3879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7" name="Google Shape;128;gd20787f18f_0_191">
            <a:extLst>
              <a:ext uri="{FF2B5EF4-FFF2-40B4-BE49-F238E27FC236}">
                <a16:creationId xmlns:a16="http://schemas.microsoft.com/office/drawing/2014/main" id="{EC2220F4-2A89-0D8F-985C-A2E6E9FFF9B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52844" y="2054072"/>
            <a:ext cx="6553369" cy="34058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GB"/>
              <a:t>Data Types/Tipe Data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68B3B9A-BF91-458F-1CF8-6472F88DE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/>
          <a:p>
            <a:pPr algn="ctr"/>
            <a:r>
              <a:rPr lang="en-US" dirty="0" err="1"/>
              <a:t>Typeof</a:t>
            </a:r>
            <a:endParaRPr lang="en-US" dirty="0"/>
          </a:p>
          <a:p>
            <a:r>
              <a:rPr lang="en-ID" dirty="0">
                <a:solidFill>
                  <a:schemeClr val="bg1"/>
                </a:solidFill>
              </a:rPr>
              <a:t>Operator </a:t>
            </a:r>
            <a:r>
              <a:rPr lang="en-ID" dirty="0" err="1">
                <a:solidFill>
                  <a:schemeClr val="bg1"/>
                </a:solidFill>
              </a:rPr>
              <a:t>typeof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mengembalikan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evaluasi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tipe</a:t>
            </a:r>
            <a:r>
              <a:rPr lang="en-ID" dirty="0">
                <a:solidFill>
                  <a:schemeClr val="bg1"/>
                </a:solidFill>
              </a:rPr>
              <a:t> data </a:t>
            </a:r>
            <a:r>
              <a:rPr lang="en-ID" dirty="0" err="1">
                <a:solidFill>
                  <a:schemeClr val="bg1"/>
                </a:solidFill>
              </a:rPr>
              <a:t>dari</a:t>
            </a:r>
            <a:r>
              <a:rPr lang="en-ID" dirty="0">
                <a:solidFill>
                  <a:schemeClr val="bg1"/>
                </a:solidFill>
              </a:rPr>
              <a:t> operand </a:t>
            </a:r>
            <a:r>
              <a:rPr lang="en-ID" dirty="0" err="1">
                <a:solidFill>
                  <a:schemeClr val="bg1"/>
                </a:solidFill>
              </a:rPr>
              <a:t>dalam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bentuk</a:t>
            </a:r>
            <a:r>
              <a:rPr lang="en-ID" dirty="0">
                <a:solidFill>
                  <a:schemeClr val="bg1"/>
                </a:solidFill>
              </a:rPr>
              <a:t> string.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Text Placeholder 7">
            <a:extLst>
              <a:ext uri="{FF2B5EF4-FFF2-40B4-BE49-F238E27FC236}">
                <a16:creationId xmlns:a16="http://schemas.microsoft.com/office/drawing/2014/main" id="{14A67936-EF02-6F0A-57FB-EAEC673704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9387068"/>
              </p:ext>
            </p:extLst>
          </p:nvPr>
        </p:nvGraphicFramePr>
        <p:xfrm>
          <a:off x="3964290" y="1444649"/>
          <a:ext cx="7694310" cy="4579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Google Shape;143;gd20787f18f_0_207">
            <a:extLst>
              <a:ext uri="{FF2B5EF4-FFF2-40B4-BE49-F238E27FC236}">
                <a16:creationId xmlns:a16="http://schemas.microsoft.com/office/drawing/2014/main" id="{813B90DF-0B93-4351-E957-43D7E32CC862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7684" y="2846611"/>
            <a:ext cx="2996425" cy="122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45;gd20787f18f_0_207">
            <a:extLst>
              <a:ext uri="{FF2B5EF4-FFF2-40B4-BE49-F238E27FC236}">
                <a16:creationId xmlns:a16="http://schemas.microsoft.com/office/drawing/2014/main" id="{FDE7A202-66CA-F09F-803B-6908095B7DB7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33365" y="5103788"/>
            <a:ext cx="1990725" cy="61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178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400571"/>
            <a:ext cx="11214100" cy="535531"/>
          </a:xfrm>
        </p:spPr>
        <p:txBody>
          <a:bodyPr/>
          <a:lstStyle/>
          <a:p>
            <a:r>
              <a:rPr lang="en-GB" dirty="0"/>
              <a:t>Condition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F5892B-D159-30A7-7FFC-D5F2BE712B36}"/>
              </a:ext>
            </a:extLst>
          </p:cNvPr>
          <p:cNvSpPr txBox="1"/>
          <p:nvPr/>
        </p:nvSpPr>
        <p:spPr>
          <a:xfrm>
            <a:off x="796302" y="1983973"/>
            <a:ext cx="60983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if-else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switch-case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Ternary Operators / Short-Circuit Logic</a:t>
            </a:r>
          </a:p>
          <a:p>
            <a:r>
              <a:rPr lang="it-IT" dirty="0">
                <a:solidFill>
                  <a:schemeClr val="bg1"/>
                </a:solidFill>
              </a:rPr>
              <a:t>Simbol opertor ternary terdiri dari tanda tanya dan titik dua (?:)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234980-26DE-9997-EF3E-5BB447CEE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900" y="1799603"/>
            <a:ext cx="3543300" cy="1323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84356A-2371-1EED-76DE-DA4F9AAFE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900" y="3281051"/>
            <a:ext cx="2409825" cy="2876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254AE3-7613-35B2-07F5-890DA38B2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349" y="3640414"/>
            <a:ext cx="29051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9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Perbandingan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E79FF-399E-8C16-5F64-322C95FD413E}"/>
              </a:ext>
            </a:extLst>
          </p:cNvPr>
          <p:cNvSpPr txBox="1"/>
          <p:nvPr/>
        </p:nvSpPr>
        <p:spPr>
          <a:xfrm>
            <a:off x="622852" y="1636395"/>
            <a:ext cx="6096000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solidFill>
                  <a:schemeClr val="bg1"/>
                </a:solidFill>
              </a:rPr>
              <a:t>operator logika di JavaScript, yaitu: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solidFill>
                  <a:schemeClr val="bg1"/>
                </a:solidFill>
              </a:rPr>
              <a:t>Equal value, ==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solidFill>
                  <a:schemeClr val="bg1"/>
                </a:solidFill>
              </a:rPr>
              <a:t>Equal value and type, ===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solidFill>
                  <a:schemeClr val="bg1"/>
                </a:solidFill>
              </a:rPr>
              <a:t>Not equal, !=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solidFill>
                  <a:schemeClr val="bg1"/>
                </a:solidFill>
              </a:rPr>
              <a:t>Not equal value and type, !==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solidFill>
                  <a:schemeClr val="bg1"/>
                </a:solidFill>
              </a:rPr>
              <a:t>Greater than, &gt;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9992E4-10AF-A184-E355-9FAAFA288DFA}"/>
              </a:ext>
            </a:extLst>
          </p:cNvPr>
          <p:cNvSpPr txBox="1"/>
          <p:nvPr/>
        </p:nvSpPr>
        <p:spPr>
          <a:xfrm>
            <a:off x="622852" y="3679273"/>
            <a:ext cx="6096000" cy="2461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>
                <a:solidFill>
                  <a:schemeClr val="bg1"/>
                </a:solidFill>
              </a:rPr>
              <a:t>Less than, &lt;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>
                <a:solidFill>
                  <a:schemeClr val="bg1"/>
                </a:solidFill>
              </a:rPr>
              <a:t>Greater than or equal, &gt;=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>
                <a:solidFill>
                  <a:schemeClr val="bg1"/>
                </a:solidFill>
              </a:rPr>
              <a:t>Less than or equal, &lt;=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400571"/>
            <a:ext cx="11214100" cy="535531"/>
          </a:xfrm>
        </p:spPr>
        <p:txBody>
          <a:bodyPr/>
          <a:lstStyle/>
          <a:p>
            <a:r>
              <a:rPr lang="en-GB" dirty="0"/>
              <a:t>Looping/</a:t>
            </a:r>
            <a:r>
              <a:rPr lang="en-GB" dirty="0" err="1"/>
              <a:t>Perulangan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F5892B-D159-30A7-7FFC-D5F2BE712B36}"/>
              </a:ext>
            </a:extLst>
          </p:cNvPr>
          <p:cNvSpPr txBox="1"/>
          <p:nvPr/>
        </p:nvSpPr>
        <p:spPr>
          <a:xfrm>
            <a:off x="796302" y="1983973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For loop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B4239-96CA-AAF7-6FFF-7F6299DD202D}"/>
              </a:ext>
            </a:extLst>
          </p:cNvPr>
          <p:cNvSpPr txBox="1"/>
          <p:nvPr/>
        </p:nvSpPr>
        <p:spPr>
          <a:xfrm>
            <a:off x="488950" y="3887169"/>
            <a:ext cx="5579166" cy="1658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GB" dirty="0">
                <a:solidFill>
                  <a:schemeClr val="bg1"/>
                </a:solidFill>
                <a:sym typeface="Proxima Nova"/>
              </a:rPr>
              <a:t>Syntax: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endParaRPr lang="en-GB" dirty="0">
              <a:solidFill>
                <a:schemeClr val="bg1"/>
              </a:solidFill>
              <a:sym typeface="Proxima Nov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GB" dirty="0">
                <a:solidFill>
                  <a:schemeClr val="bg1"/>
                </a:solidFill>
                <a:sym typeface="Proxima Nova"/>
              </a:rPr>
              <a:t>for (</a:t>
            </a:r>
            <a:r>
              <a:rPr lang="en-GB" dirty="0" err="1">
                <a:solidFill>
                  <a:schemeClr val="bg1"/>
                </a:solidFill>
                <a:sym typeface="Proxima Nova"/>
              </a:rPr>
              <a:t>inisialisasi</a:t>
            </a:r>
            <a:r>
              <a:rPr lang="en-GB" dirty="0">
                <a:solidFill>
                  <a:schemeClr val="bg1"/>
                </a:solidFill>
                <a:sym typeface="Proxima Nova"/>
              </a:rPr>
              <a:t>; </a:t>
            </a:r>
            <a:r>
              <a:rPr lang="en-GB" dirty="0" err="1">
                <a:solidFill>
                  <a:schemeClr val="bg1"/>
                </a:solidFill>
                <a:sym typeface="Proxima Nova"/>
              </a:rPr>
              <a:t>kondisi</a:t>
            </a:r>
            <a:r>
              <a:rPr lang="en-GB" dirty="0">
                <a:solidFill>
                  <a:schemeClr val="bg1"/>
                </a:solidFill>
                <a:sym typeface="Proxima Nova"/>
              </a:rPr>
              <a:t>; </a:t>
            </a:r>
            <a:r>
              <a:rPr lang="en-GB" dirty="0" err="1">
                <a:solidFill>
                  <a:schemeClr val="bg1"/>
                </a:solidFill>
                <a:sym typeface="Proxima Nova"/>
              </a:rPr>
              <a:t>perubahanCounter</a:t>
            </a:r>
            <a:r>
              <a:rPr lang="en-GB" dirty="0">
                <a:solidFill>
                  <a:schemeClr val="bg1"/>
                </a:solidFill>
                <a:sym typeface="Proxima Nova"/>
              </a:rPr>
              <a:t>) {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GB" dirty="0">
                <a:solidFill>
                  <a:schemeClr val="bg1"/>
                </a:solidFill>
                <a:sym typeface="Proxima Nova"/>
              </a:rPr>
              <a:t>  // code block to be executed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GB" dirty="0">
                <a:solidFill>
                  <a:schemeClr val="bg1"/>
                </a:solidFill>
                <a:sym typeface="Proxima Nova"/>
              </a:rPr>
              <a:t>}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8" name="Google Shape;166;gd20787f18f_0_239">
            <a:extLst>
              <a:ext uri="{FF2B5EF4-FFF2-40B4-BE49-F238E27FC236}">
                <a16:creationId xmlns:a16="http://schemas.microsoft.com/office/drawing/2014/main" id="{4B3771F1-5EB8-195B-E290-AC6E258B6E3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466" r="28040"/>
          <a:stretch/>
        </p:blipFill>
        <p:spPr>
          <a:xfrm>
            <a:off x="7512915" y="2353305"/>
            <a:ext cx="3150395" cy="291490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5CFC5D-35EB-99D6-7EB9-8A509A0B429F}"/>
              </a:ext>
            </a:extLst>
          </p:cNvPr>
          <p:cNvSpPr txBox="1"/>
          <p:nvPr/>
        </p:nvSpPr>
        <p:spPr>
          <a:xfrm>
            <a:off x="488950" y="2684220"/>
            <a:ext cx="6096000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 dirty="0" err="1">
                <a:solidFill>
                  <a:schemeClr val="bg1"/>
                </a:solidFill>
              </a:rPr>
              <a:t>Sebuah</a:t>
            </a:r>
            <a:r>
              <a:rPr lang="en-ID" dirty="0">
                <a:solidFill>
                  <a:schemeClr val="bg1"/>
                </a:solidFill>
              </a:rPr>
              <a:t> for loop </a:t>
            </a:r>
            <a:r>
              <a:rPr lang="en-ID" dirty="0" err="1">
                <a:solidFill>
                  <a:schemeClr val="bg1"/>
                </a:solidFill>
              </a:rPr>
              <a:t>mengulang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hingga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kondisi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ditentukan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evaluasinya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menjadi</a:t>
            </a:r>
            <a:r>
              <a:rPr lang="en-ID" dirty="0">
                <a:solidFill>
                  <a:schemeClr val="bg1"/>
                </a:solidFill>
              </a:rPr>
              <a:t> salah/false. </a:t>
            </a:r>
          </a:p>
        </p:txBody>
      </p:sp>
    </p:spTree>
    <p:extLst>
      <p:ext uri="{BB962C8B-B14F-4D97-AF65-F5344CB8AC3E}">
        <p14:creationId xmlns:p14="http://schemas.microsoft.com/office/powerpoint/2010/main" val="1600064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400571"/>
            <a:ext cx="11214100" cy="535531"/>
          </a:xfrm>
        </p:spPr>
        <p:txBody>
          <a:bodyPr/>
          <a:lstStyle/>
          <a:p>
            <a:r>
              <a:rPr lang="en-GB" dirty="0"/>
              <a:t>Looping/</a:t>
            </a:r>
            <a:r>
              <a:rPr lang="en-GB" dirty="0" err="1"/>
              <a:t>Perulangan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F5892B-D159-30A7-7FFC-D5F2BE712B36}"/>
              </a:ext>
            </a:extLst>
          </p:cNvPr>
          <p:cNvSpPr txBox="1"/>
          <p:nvPr/>
        </p:nvSpPr>
        <p:spPr>
          <a:xfrm>
            <a:off x="796302" y="1983973"/>
            <a:ext cx="609834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D" dirty="0">
                <a:solidFill>
                  <a:schemeClr val="bg1"/>
                </a:solidFill>
              </a:rPr>
              <a:t>While dan do while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B4239-96CA-AAF7-6FFF-7F6299DD202D}"/>
              </a:ext>
            </a:extLst>
          </p:cNvPr>
          <p:cNvSpPr txBox="1"/>
          <p:nvPr/>
        </p:nvSpPr>
        <p:spPr>
          <a:xfrm>
            <a:off x="7896915" y="1983973"/>
            <a:ext cx="5579166" cy="293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GB" dirty="0">
                <a:solidFill>
                  <a:schemeClr val="bg1"/>
                </a:solidFill>
                <a:sym typeface="Proxima Nova"/>
              </a:rPr>
              <a:t>Syntax while: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GB" dirty="0">
                <a:solidFill>
                  <a:schemeClr val="bg1"/>
                </a:solidFill>
                <a:sym typeface="Proxima Nova"/>
              </a:rPr>
              <a:t>while (</a:t>
            </a:r>
            <a:r>
              <a:rPr lang="en-GB" dirty="0" err="1">
                <a:solidFill>
                  <a:schemeClr val="bg1"/>
                </a:solidFill>
                <a:sym typeface="Proxima Nova"/>
              </a:rPr>
              <a:t>kondisi</a:t>
            </a:r>
            <a:r>
              <a:rPr lang="en-GB" dirty="0">
                <a:solidFill>
                  <a:schemeClr val="bg1"/>
                </a:solidFill>
                <a:sym typeface="Proxima Nova"/>
              </a:rPr>
              <a:t>){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GB" dirty="0">
                <a:solidFill>
                  <a:schemeClr val="bg1"/>
                </a:solidFill>
                <a:sym typeface="Proxima Nova"/>
              </a:rPr>
              <a:t>// </a:t>
            </a:r>
            <a:r>
              <a:rPr lang="en-GB" dirty="0" err="1">
                <a:solidFill>
                  <a:schemeClr val="bg1"/>
                </a:solidFill>
                <a:sym typeface="Proxima Nova"/>
              </a:rPr>
              <a:t>penyataan</a:t>
            </a:r>
            <a:endParaRPr lang="en-GB" dirty="0">
              <a:solidFill>
                <a:schemeClr val="bg1"/>
              </a:solidFill>
              <a:sym typeface="Proxima Nov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GB" dirty="0">
                <a:solidFill>
                  <a:schemeClr val="bg1"/>
                </a:solidFill>
                <a:sym typeface="Proxima Nova"/>
              </a:rPr>
              <a:t>}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endParaRPr lang="en-GB" dirty="0">
              <a:solidFill>
                <a:schemeClr val="bg1"/>
              </a:solidFill>
              <a:sym typeface="Proxima Nov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GB" dirty="0">
                <a:solidFill>
                  <a:schemeClr val="bg1"/>
                </a:solidFill>
                <a:sym typeface="Proxima Nova"/>
              </a:rPr>
              <a:t>Syntax do while: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GB" dirty="0">
                <a:solidFill>
                  <a:schemeClr val="bg1"/>
                </a:solidFill>
                <a:sym typeface="Proxima Nova"/>
              </a:rPr>
              <a:t>do {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GB" dirty="0">
                <a:solidFill>
                  <a:schemeClr val="bg1"/>
                </a:solidFill>
                <a:sym typeface="Proxima Nova"/>
              </a:rPr>
              <a:t>   // </a:t>
            </a:r>
            <a:r>
              <a:rPr lang="en-GB" dirty="0" err="1">
                <a:solidFill>
                  <a:schemeClr val="bg1"/>
                </a:solidFill>
                <a:sym typeface="Proxima Nova"/>
              </a:rPr>
              <a:t>penyataan</a:t>
            </a:r>
            <a:endParaRPr lang="en-GB" dirty="0">
              <a:solidFill>
                <a:schemeClr val="bg1"/>
              </a:solidFill>
              <a:sym typeface="Proxima Nov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GB" dirty="0">
                <a:solidFill>
                  <a:schemeClr val="bg1"/>
                </a:solidFill>
                <a:sym typeface="Proxima Nova"/>
              </a:rPr>
              <a:t>} while (</a:t>
            </a:r>
            <a:r>
              <a:rPr lang="en-GB" dirty="0" err="1">
                <a:solidFill>
                  <a:schemeClr val="bg1"/>
                </a:solidFill>
                <a:sym typeface="Proxima Nova"/>
              </a:rPr>
              <a:t>kondisi</a:t>
            </a:r>
            <a:r>
              <a:rPr lang="en-GB" dirty="0">
                <a:solidFill>
                  <a:schemeClr val="bg1"/>
                </a:solidFill>
                <a:sym typeface="Proxima Nova"/>
              </a:rPr>
              <a:t>);</a:t>
            </a:r>
          </a:p>
        </p:txBody>
      </p:sp>
      <p:pic>
        <p:nvPicPr>
          <p:cNvPr id="9" name="Google Shape;180;gd20787f18f_0_260">
            <a:extLst>
              <a:ext uri="{FF2B5EF4-FFF2-40B4-BE49-F238E27FC236}">
                <a16:creationId xmlns:a16="http://schemas.microsoft.com/office/drawing/2014/main" id="{47CBFA30-224C-2CB5-8015-FD47D351B57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6302" y="3429000"/>
            <a:ext cx="4499975" cy="283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41FAA7-47D6-5FFD-3F3D-F127B5BA95C4}"/>
              </a:ext>
            </a:extLst>
          </p:cNvPr>
          <p:cNvSpPr txBox="1"/>
          <p:nvPr/>
        </p:nvSpPr>
        <p:spPr>
          <a:xfrm>
            <a:off x="1158185" y="2440508"/>
            <a:ext cx="57364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>
                <a:solidFill>
                  <a:schemeClr val="bg1"/>
                </a:solidFill>
              </a:rPr>
              <a:t>nstruksi while mengevaluasi ekspresi boolean dan menjalankan kode di dalam blok while ketika bernilai true.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23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5382</TotalTime>
  <Words>517</Words>
  <Application>Microsoft Office PowerPoint</Application>
  <PresentationFormat>Widescreen</PresentationFormat>
  <Paragraphs>112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Trade Gothic LT Pro</vt:lpstr>
      <vt:lpstr>Trebuchet MS</vt:lpstr>
      <vt:lpstr>Wingdings</vt:lpstr>
      <vt:lpstr>Office Theme</vt:lpstr>
      <vt:lpstr>Javascript Introduction 1</vt:lpstr>
      <vt:lpstr>Agenda</vt:lpstr>
      <vt:lpstr>What is JavaScript ?</vt:lpstr>
      <vt:lpstr>Variable</vt:lpstr>
      <vt:lpstr>Data Types/Tipe Data</vt:lpstr>
      <vt:lpstr>Condition</vt:lpstr>
      <vt:lpstr>Operator Perbandingan</vt:lpstr>
      <vt:lpstr>Looping/Perulangan</vt:lpstr>
      <vt:lpstr>Looping/Perulangan</vt:lpstr>
      <vt:lpstr>String Literals/Template Literals</vt:lpstr>
      <vt:lpstr>String Literals/Template Literals Cont..</vt:lpstr>
      <vt:lpstr>Spread Operator</vt:lpstr>
      <vt:lpstr>Destructuring</vt:lpstr>
      <vt:lpstr>Destructuring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Introduction 1</dc:title>
  <dc:creator>rizki r nasution</dc:creator>
  <cp:lastModifiedBy>rizki r nasution</cp:lastModifiedBy>
  <cp:revision>1</cp:revision>
  <dcterms:created xsi:type="dcterms:W3CDTF">2022-07-31T08:33:04Z</dcterms:created>
  <dcterms:modified xsi:type="dcterms:W3CDTF">2022-08-04T02:15:14Z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