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72" r:id="rId8"/>
    <p:sldId id="269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Rizki </a:t>
            </a:r>
            <a:r>
              <a:rPr lang="en-US" dirty="0" err="1"/>
              <a:t>romadhona</a:t>
            </a:r>
            <a:r>
              <a:rPr lang="en-US" dirty="0"/>
              <a:t> nasution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Callback Function</a:t>
            </a:r>
          </a:p>
          <a:p>
            <a:r>
              <a:rPr lang="en-US" dirty="0" err="1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8D43-D28B-3F6E-241F-65D58C75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075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pemrograman</a:t>
            </a:r>
            <a:r>
              <a:rPr lang="en-ID" sz="2200" dirty="0"/>
              <a:t> juga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menghasilkan</a:t>
            </a:r>
            <a:r>
              <a:rPr lang="en-ID" sz="2200" dirty="0"/>
              <a:t> output </a:t>
            </a:r>
            <a:r>
              <a:rPr lang="en-ID" sz="2200" dirty="0" err="1"/>
              <a:t>berdasarkan</a:t>
            </a:r>
            <a:r>
              <a:rPr lang="en-ID" sz="2200" dirty="0"/>
              <a:t> input </a:t>
            </a:r>
            <a:r>
              <a:rPr lang="en-ID" sz="2200" dirty="0" err="1"/>
              <a:t>tertentu</a:t>
            </a:r>
            <a:r>
              <a:rPr lang="en-ID" sz="2200" dirty="0"/>
              <a:t>. </a:t>
            </a:r>
            <a:r>
              <a:rPr lang="en-ID" sz="2200" dirty="0" err="1"/>
              <a:t>fungsi</a:t>
            </a:r>
            <a:r>
              <a:rPr lang="en-ID" sz="2200" dirty="0"/>
              <a:t> juga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sebagai</a:t>
            </a:r>
            <a:r>
              <a:rPr lang="en-ID" sz="2200" dirty="0"/>
              <a:t> </a:t>
            </a:r>
            <a:r>
              <a:rPr lang="en-ID" sz="2200" dirty="0" err="1"/>
              <a:t>blok</a:t>
            </a:r>
            <a:r>
              <a:rPr lang="en-ID" sz="2200" dirty="0"/>
              <a:t> </a:t>
            </a:r>
            <a:r>
              <a:rPr lang="en-ID" sz="2200" dirty="0" err="1"/>
              <a:t>kode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prosedur</a:t>
            </a:r>
            <a:r>
              <a:rPr lang="en-ID" sz="2200" dirty="0"/>
              <a:t> yang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secara</a:t>
            </a:r>
            <a:r>
              <a:rPr lang="en-ID" sz="2200" dirty="0"/>
              <a:t> </a:t>
            </a:r>
            <a:r>
              <a:rPr lang="en-ID" sz="2200" dirty="0" err="1"/>
              <a:t>berulang</a:t>
            </a:r>
            <a:r>
              <a:rPr lang="en-ID" sz="2200" dirty="0"/>
              <a:t>. </a:t>
            </a:r>
            <a:r>
              <a:rPr lang="en-ID" sz="2200" dirty="0" err="1"/>
              <a:t>Semua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memiliki</a:t>
            </a:r>
            <a:r>
              <a:rPr lang="en-ID" sz="2200" dirty="0"/>
              <a:t> </a:t>
            </a:r>
            <a:r>
              <a:rPr lang="en-ID" sz="2200" dirty="0" err="1"/>
              <a:t>struktur</a:t>
            </a:r>
            <a:r>
              <a:rPr lang="en-ID" sz="2200" dirty="0"/>
              <a:t> yang </a:t>
            </a:r>
            <a:r>
              <a:rPr lang="en-ID" sz="2200" dirty="0" err="1"/>
              <a:t>sama</a:t>
            </a:r>
            <a:r>
              <a:rPr lang="en-ID" sz="2200" dirty="0"/>
              <a:t>.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dideklarasikan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keyword function dan </a:t>
            </a:r>
            <a:r>
              <a:rPr lang="en-ID" sz="2200" dirty="0" err="1"/>
              <a:t>nama</a:t>
            </a:r>
            <a:r>
              <a:rPr lang="en-ID" sz="2200" dirty="0"/>
              <a:t> </a:t>
            </a:r>
            <a:r>
              <a:rPr lang="en-ID" sz="2200" dirty="0" err="1"/>
              <a:t>fungsinya</a:t>
            </a:r>
            <a:r>
              <a:rPr lang="en-ID" sz="2200" dirty="0"/>
              <a:t>. Nama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selalu</a:t>
            </a:r>
            <a:r>
              <a:rPr lang="en-ID" sz="2200" dirty="0"/>
              <a:t> </a:t>
            </a:r>
            <a:r>
              <a:rPr lang="en-ID" sz="2200" dirty="0" err="1"/>
              <a:t>diikuti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tanda</a:t>
            </a:r>
            <a:r>
              <a:rPr lang="en-ID" sz="2200" dirty="0"/>
              <a:t> </a:t>
            </a:r>
            <a:r>
              <a:rPr lang="en-ID" sz="2200" dirty="0" err="1"/>
              <a:t>kurung</a:t>
            </a:r>
            <a:r>
              <a:rPr lang="en-ID" sz="2200" dirty="0"/>
              <a:t> (parentheses) </a:t>
            </a:r>
            <a:r>
              <a:rPr lang="en-ID" sz="2200" dirty="0" err="1"/>
              <a:t>tanpa</a:t>
            </a:r>
            <a:r>
              <a:rPr lang="en-ID" sz="2200" dirty="0"/>
              <a:t> </a:t>
            </a:r>
            <a:r>
              <a:rPr lang="en-ID" sz="2200" dirty="0" err="1"/>
              <a:t>spasi</a:t>
            </a:r>
            <a:r>
              <a:rPr lang="en-ID" sz="2200" dirty="0"/>
              <a:t>, </a:t>
            </a:r>
            <a:r>
              <a:rPr lang="en-ID" sz="2200" dirty="0" err="1"/>
              <a:t>lalu</a:t>
            </a:r>
            <a:r>
              <a:rPr lang="en-ID" sz="2200" dirty="0"/>
              <a:t> </a:t>
            </a:r>
            <a:r>
              <a:rPr lang="en-ID" sz="2200" dirty="0" err="1"/>
              <a:t>terdapat</a:t>
            </a:r>
            <a:r>
              <a:rPr lang="en-ID" sz="2200" dirty="0"/>
              <a:t> </a:t>
            </a:r>
            <a:r>
              <a:rPr lang="en-ID" sz="2200" dirty="0" err="1"/>
              <a:t>sepasang</a:t>
            </a:r>
            <a:r>
              <a:rPr lang="en-ID" sz="2200" dirty="0"/>
              <a:t> </a:t>
            </a:r>
            <a:r>
              <a:rPr lang="en-ID" sz="2200" dirty="0" err="1"/>
              <a:t>kurung</a:t>
            </a:r>
            <a:r>
              <a:rPr lang="en-ID" sz="2200" dirty="0"/>
              <a:t> </a:t>
            </a:r>
            <a:r>
              <a:rPr lang="en-ID" sz="2200" dirty="0" err="1"/>
              <a:t>kurawal</a:t>
            </a:r>
            <a:r>
              <a:rPr lang="en-ID" sz="2200" dirty="0"/>
              <a:t> yang </a:t>
            </a:r>
            <a:r>
              <a:rPr lang="en-ID" sz="2200" dirty="0" err="1"/>
              <a:t>berisi</a:t>
            </a:r>
            <a:r>
              <a:rPr lang="en-ID" sz="2200" dirty="0"/>
              <a:t> </a:t>
            </a:r>
            <a:r>
              <a:rPr lang="en-ID" sz="2200" dirty="0" err="1"/>
              <a:t>logika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tersebut</a:t>
            </a:r>
            <a:r>
              <a:rPr lang="en-ID" sz="2200" dirty="0"/>
              <a:t>.</a:t>
            </a:r>
          </a:p>
          <a:p>
            <a:pPr marL="0" indent="0" algn="just">
              <a:buNone/>
            </a:pPr>
            <a:endParaRPr lang="en-ID" sz="1800" dirty="0"/>
          </a:p>
          <a:p>
            <a:pPr marL="0" indent="0" algn="just">
              <a:buNone/>
            </a:pPr>
            <a:endParaRPr lang="en-ID" sz="1800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6" name="Google Shape;109;p3">
            <a:extLst>
              <a:ext uri="{FF2B5EF4-FFF2-40B4-BE49-F238E27FC236}">
                <a16:creationId xmlns:a16="http://schemas.microsoft.com/office/drawing/2014/main" id="{45ED36C9-3D09-F272-4D89-BEAFD5A4A2FD}"/>
              </a:ext>
            </a:extLst>
          </p:cNvPr>
          <p:cNvSpPr txBox="1"/>
          <p:nvPr/>
        </p:nvSpPr>
        <p:spPr>
          <a:xfrm>
            <a:off x="6716542" y="3789040"/>
            <a:ext cx="42534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500" b="0" i="0" u="none" strike="noStrike" cap="none" dirty="0">
                <a:latin typeface="Poppins"/>
                <a:ea typeface="Poppins"/>
                <a:cs typeface="Poppins"/>
                <a:sym typeface="Poppins"/>
              </a:rPr>
              <a:t>ES6 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"/>
              <a:buChar char="●"/>
            </a:pPr>
            <a:r>
              <a:rPr lang="en-GB" sz="1500" b="0" i="0" u="none" strike="noStrike" cap="none" dirty="0">
                <a:latin typeface="Poppins"/>
                <a:ea typeface="Poppins"/>
                <a:cs typeface="Poppins"/>
                <a:sym typeface="Poppins"/>
              </a:rPr>
              <a:t>Arrow Function</a:t>
            </a:r>
            <a:endParaRPr lang="en-GB" sz="1000" b="0" i="0" u="none" strike="noStrike" cap="none" dirty="0">
              <a:highlight>
                <a:srgbClr val="EEEEF0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 dirty="0" err="1">
                <a:solidFill>
                  <a:schemeClr val="bg1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300" b="0" i="0" u="none" strike="noStrike" cap="none" dirty="0">
                <a:solidFill>
                  <a:schemeClr val="bg1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 b="0" i="0" u="none" strike="noStrike" cap="none" dirty="0" err="1">
                <a:solidFill>
                  <a:schemeClr val="bg1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doStuff</a:t>
            </a:r>
            <a:r>
              <a:rPr lang="en-GB" sz="1300" b="0" i="0" u="none" strike="noStrike" cap="none" dirty="0">
                <a:solidFill>
                  <a:schemeClr val="bg1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 = () =&gt; {}</a:t>
            </a:r>
            <a:endParaRPr lang="en-GB" sz="2000" b="0" i="0" u="none" strike="noStrike" cap="none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8;p3">
            <a:extLst>
              <a:ext uri="{FF2B5EF4-FFF2-40B4-BE49-F238E27FC236}">
                <a16:creationId xmlns:a16="http://schemas.microsoft.com/office/drawing/2014/main" id="{57EF5F96-70A5-8985-8746-D8EF8D91CBD7}"/>
              </a:ext>
            </a:extLst>
          </p:cNvPr>
          <p:cNvSpPr txBox="1"/>
          <p:nvPr/>
        </p:nvSpPr>
        <p:spPr>
          <a:xfrm>
            <a:off x="1485900" y="3999067"/>
            <a:ext cx="4253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400" b="0" i="0" u="none" strike="noStrike" cap="none" dirty="0">
                <a:latin typeface="Poppins"/>
                <a:ea typeface="Poppins"/>
                <a:cs typeface="Poppins"/>
                <a:sym typeface="Poppins"/>
              </a:rPr>
              <a:t>Sintaks: </a:t>
            </a:r>
            <a:endParaRPr sz="1400" b="0" i="0" u="none" strike="noStrike" cap="none" dirty="0"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400" b="0" i="0" u="none" strike="noStrike" cap="none" dirty="0">
                <a:latin typeface="Poppins"/>
                <a:ea typeface="Poppins"/>
                <a:cs typeface="Poppins"/>
                <a:sym typeface="Poppins"/>
              </a:rPr>
              <a:t>ES5 </a:t>
            </a:r>
            <a:endParaRPr sz="1400" b="0" i="0" u="none" strike="noStrike" cap="none" dirty="0"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oppins"/>
              <a:buChar char="●"/>
            </a:pPr>
            <a:r>
              <a:rPr lang="id" sz="1400" b="0" i="0" u="none" strike="noStrike" cap="none" dirty="0">
                <a:latin typeface="Poppins"/>
                <a:ea typeface="Poppins"/>
                <a:cs typeface="Poppins"/>
                <a:sym typeface="Poppins"/>
              </a:rPr>
              <a:t>Declaration</a:t>
            </a:r>
            <a:endParaRPr sz="900" b="0" i="0" u="none" strike="noStrike" cap="none" dirty="0">
              <a:highlight>
                <a:srgbClr val="EEEEF0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400" b="0" i="0" u="none" strike="noStrike" cap="none" dirty="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function doStuff() {};</a:t>
            </a:r>
            <a:endParaRPr sz="2100" b="0" i="0" u="none" strike="noStrike" cap="none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id" sz="1400" b="0" i="0" u="none" strike="noStrike" cap="none" dirty="0"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400" b="0" i="0" u="none" strike="noStrike" cap="none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400" b="0" i="0" u="none" strike="noStrike" cap="none" dirty="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function() {}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function multiply(a, b) {</a:t>
            </a:r>
          </a:p>
          <a:p>
            <a:pPr marL="0" indent="0">
              <a:buNone/>
            </a:pPr>
            <a:r>
              <a:rPr lang="en-GB" dirty="0"/>
              <a:t>return a *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multiply(1,2);</a:t>
            </a:r>
          </a:p>
          <a:p>
            <a:pPr marL="0" indent="0">
              <a:buNone/>
            </a:pPr>
            <a:r>
              <a:rPr lang="en-GB" dirty="0"/>
              <a:t>//output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0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 JavaScript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. Method JavaScript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Method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7CC12-693B-7839-8471-72E9F86D6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Google Shape;128;g1195b04dfef_0_0">
            <a:extLst>
              <a:ext uri="{FF2B5EF4-FFF2-40B4-BE49-F238E27FC236}">
                <a16:creationId xmlns:a16="http://schemas.microsoft.com/office/drawing/2014/main" id="{27D05500-FF34-9101-DA6F-47D1EDE490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25" r="21545" b="5204"/>
          <a:stretch/>
        </p:blipFill>
        <p:spPr>
          <a:xfrm>
            <a:off x="6598468" y="2349950"/>
            <a:ext cx="3751250" cy="215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method </a:t>
            </a:r>
            <a:r>
              <a:rPr lang="en-ID" dirty="0"/>
              <a:t>array di JavaScript: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slice()-&gt;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push()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includes()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join()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7CC12-693B-7839-8471-72E9F86D6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method </a:t>
            </a:r>
            <a:r>
              <a:rPr lang="en-ID" dirty="0"/>
              <a:t>string di JavaScript: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replace()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trim()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repeat()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210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Function callback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function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function lain dan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argument function. Cara </a:t>
            </a:r>
            <a:r>
              <a:rPr lang="en-US" dirty="0" err="1"/>
              <a:t>ini</a:t>
            </a:r>
            <a:r>
              <a:rPr lang="en-US" dirty="0"/>
              <a:t>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40A81-8B49-CFDB-A262-A135A01BAF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Callback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Google Shape;147;g1195b04dfef_0_20">
            <a:extLst>
              <a:ext uri="{FF2B5EF4-FFF2-40B4-BE49-F238E27FC236}">
                <a16:creationId xmlns:a16="http://schemas.microsoft.com/office/drawing/2014/main" id="{179B20FE-41E0-25A4-6B1B-E504363E6D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21" r="45575"/>
          <a:stretch/>
        </p:blipFill>
        <p:spPr>
          <a:xfrm>
            <a:off x="6670476" y="2276872"/>
            <a:ext cx="4299466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67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3300957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079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1174</TotalTime>
  <Words>226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Poppins</vt:lpstr>
      <vt:lpstr>Proxima Nova</vt:lpstr>
      <vt:lpstr>Roboto Mono</vt:lpstr>
      <vt:lpstr>Tech 16x9</vt:lpstr>
      <vt:lpstr>Javascript 2</vt:lpstr>
      <vt:lpstr>Agenda</vt:lpstr>
      <vt:lpstr>Function</vt:lpstr>
      <vt:lpstr>Function</vt:lpstr>
      <vt:lpstr>Method</vt:lpstr>
      <vt:lpstr>Method Cont..</vt:lpstr>
      <vt:lpstr>Callback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rizki r nasution</dc:creator>
  <cp:lastModifiedBy>rizki r nasution</cp:lastModifiedBy>
  <cp:revision>1</cp:revision>
  <dcterms:created xsi:type="dcterms:W3CDTF">2022-08-02T10:53:35Z</dcterms:created>
  <dcterms:modified xsi:type="dcterms:W3CDTF">2022-08-03T06:28:09Z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