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Introduction 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Rizki </a:t>
            </a:r>
            <a:r>
              <a:rPr lang="en-GB" dirty="0" err="1"/>
              <a:t>Romadhona</a:t>
            </a:r>
            <a:r>
              <a:rPr lang="en-GB" dirty="0"/>
              <a:t> Nasution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 err="1"/>
              <a:t>Asynch</a:t>
            </a:r>
            <a:r>
              <a:rPr lang="en-GB" dirty="0"/>
              <a:t>-Await Cont..</a:t>
            </a:r>
            <a:endParaRPr dirty="0"/>
          </a:p>
        </p:txBody>
      </p:sp>
      <p:pic>
        <p:nvPicPr>
          <p:cNvPr id="4" name="Google Shape;140;gf3a28493ae_0_280">
            <a:extLst>
              <a:ext uri="{FF2B5EF4-FFF2-40B4-BE49-F238E27FC236}">
                <a16:creationId xmlns:a16="http://schemas.microsoft.com/office/drawing/2014/main" id="{94C76274-5638-3F03-6A7B-99B700FE74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75520" y="2276872"/>
            <a:ext cx="3466750" cy="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5DF46-D987-EA2F-2C6D-0FE69055910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775520" y="3573016"/>
            <a:ext cx="4826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Keterangan</a:t>
            </a:r>
            <a:r>
              <a:rPr lang="en-ID" dirty="0"/>
              <a:t> :</a:t>
            </a:r>
          </a:p>
          <a:p>
            <a:r>
              <a:rPr lang="en-ID" dirty="0"/>
              <a:t>async → </a:t>
            </a:r>
            <a:r>
              <a:rPr lang="en-ID" dirty="0" err="1"/>
              <a:t>mengubah</a:t>
            </a:r>
            <a:r>
              <a:rPr lang="en-ID" dirty="0"/>
              <a:t> function </a:t>
            </a:r>
            <a:r>
              <a:rPr lang="en-ID" dirty="0" err="1"/>
              <a:t>menjadi</a:t>
            </a:r>
            <a:r>
              <a:rPr lang="en-ID" dirty="0"/>
              <a:t> synchronous</a:t>
            </a:r>
          </a:p>
          <a:p>
            <a:r>
              <a:rPr lang="en-ID" dirty="0"/>
              <a:t>await → </a:t>
            </a:r>
            <a:r>
              <a:rPr lang="en-ID" dirty="0" err="1"/>
              <a:t>menunda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proses asynchronous </a:t>
            </a:r>
            <a:r>
              <a:rPr lang="en-ID" dirty="0" err="1"/>
              <a:t>selesai</a:t>
            </a:r>
            <a:r>
              <a:rPr lang="en-ID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6539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89" y="589722"/>
            <a:ext cx="9144000" cy="907504"/>
          </a:xfrm>
        </p:spPr>
        <p:txBody>
          <a:bodyPr/>
          <a:lstStyle/>
          <a:p>
            <a:r>
              <a:rPr lang="en-US" dirty="0"/>
              <a:t>Try catch Finally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983" y="2517915"/>
            <a:ext cx="2696744" cy="685800"/>
          </a:xfrm>
        </p:spPr>
        <p:txBody>
          <a:bodyPr/>
          <a:lstStyle/>
          <a:p>
            <a:r>
              <a:rPr lang="en-GB" dirty="0"/>
              <a:t>Try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6935" y="3429002"/>
            <a:ext cx="2699792" cy="307463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sisipkan</a:t>
            </a:r>
            <a:r>
              <a:rPr lang="en-ID" dirty="0"/>
              <a:t> code </a:t>
            </a:r>
            <a:r>
              <a:rPr lang="en-ID" dirty="0" err="1"/>
              <a:t>javascript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error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3D26E9-A3E6-8EBE-AC82-EB80ABF9BEF2}"/>
              </a:ext>
            </a:extLst>
          </p:cNvPr>
          <p:cNvSpPr txBox="1">
            <a:spLocks/>
          </p:cNvSpPr>
          <p:nvPr/>
        </p:nvSpPr>
        <p:spPr>
          <a:xfrm>
            <a:off x="4724191" y="2517915"/>
            <a:ext cx="230425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Catch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4F4FE7-2790-605A-FC74-79E79613D8B6}"/>
              </a:ext>
            </a:extLst>
          </p:cNvPr>
          <p:cNvSpPr txBox="1">
            <a:spLocks/>
          </p:cNvSpPr>
          <p:nvPr/>
        </p:nvSpPr>
        <p:spPr>
          <a:xfrm>
            <a:off x="8011143" y="2517915"/>
            <a:ext cx="31287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Finally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759ABE-879B-865B-0A48-CFEFFBB20EA9}"/>
              </a:ext>
            </a:extLst>
          </p:cNvPr>
          <p:cNvSpPr txBox="1">
            <a:spLocks/>
          </p:cNvSpPr>
          <p:nvPr/>
        </p:nvSpPr>
        <p:spPr>
          <a:xfrm>
            <a:off x="4724191" y="3429001"/>
            <a:ext cx="2854906" cy="30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error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blok</a:t>
            </a:r>
            <a:r>
              <a:rPr lang="en-ID" dirty="0"/>
              <a:t> Try </a:t>
            </a:r>
            <a:r>
              <a:rPr lang="en-ID" dirty="0" err="1"/>
              <a:t>apabila</a:t>
            </a:r>
            <a:r>
              <a:rPr lang="en-ID" dirty="0"/>
              <a:t> pada </a:t>
            </a:r>
            <a:r>
              <a:rPr lang="en-ID" dirty="0" err="1"/>
              <a:t>blok</a:t>
            </a:r>
            <a:r>
              <a:rPr lang="en-ID" dirty="0"/>
              <a:t> Try </a:t>
            </a:r>
            <a:r>
              <a:rPr lang="en-ID" dirty="0" err="1"/>
              <a:t>si</a:t>
            </a:r>
            <a:r>
              <a:rPr lang="en-ID" dirty="0"/>
              <a:t> error </a:t>
            </a:r>
            <a:r>
              <a:rPr lang="en-ID" dirty="0" err="1"/>
              <a:t>muncul</a:t>
            </a:r>
            <a:r>
              <a:rPr lang="en-ID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ID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905B77-7CF9-8797-CAA4-2C80B17E2124}"/>
              </a:ext>
            </a:extLst>
          </p:cNvPr>
          <p:cNvSpPr txBox="1">
            <a:spLocks/>
          </p:cNvSpPr>
          <p:nvPr/>
        </p:nvSpPr>
        <p:spPr>
          <a:xfrm>
            <a:off x="7837769" y="3429000"/>
            <a:ext cx="2854906" cy="307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blok</a:t>
            </a:r>
            <a:r>
              <a:rPr lang="en-ID" dirty="0"/>
              <a:t> Try,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error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CBB30-7E16-E571-6284-96D0828E2FC5}"/>
              </a:ext>
            </a:extLst>
          </p:cNvPr>
          <p:cNvSpPr txBox="1"/>
          <p:nvPr/>
        </p:nvSpPr>
        <p:spPr>
          <a:xfrm>
            <a:off x="1598037" y="1694564"/>
            <a:ext cx="9094637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Error (error handling) pada async/await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try catch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A15-6A25-898A-1845-C3E093FF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140968"/>
            <a:ext cx="9144000" cy="1143000"/>
          </a:xfrm>
        </p:spPr>
        <p:txBody>
          <a:bodyPr/>
          <a:lstStyle/>
          <a:p>
            <a:r>
              <a:rPr lang="en-GB" dirty="0"/>
              <a:t>Thank You!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77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  <a:p>
            <a:r>
              <a:rPr lang="en-GB" dirty="0"/>
              <a:t>Promise</a:t>
            </a:r>
          </a:p>
          <a:p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Asyncronous</a:t>
            </a:r>
            <a:endParaRPr lang="en-GB" dirty="0"/>
          </a:p>
          <a:p>
            <a:r>
              <a:rPr lang="en-GB" dirty="0"/>
              <a:t>Async Await</a:t>
            </a:r>
          </a:p>
          <a:p>
            <a:r>
              <a:rPr lang="en-GB" dirty="0"/>
              <a:t>Try Catch</a:t>
            </a:r>
          </a:p>
          <a:p>
            <a:r>
              <a:rPr lang="en-GB" dirty="0" err="1"/>
              <a:t>Tugas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/>
              <a:t>Asynchronous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Synchronous </a:t>
            </a:r>
            <a:r>
              <a:rPr lang="en-GB" dirty="0" err="1"/>
              <a:t>merupakan</a:t>
            </a:r>
            <a:r>
              <a:rPr lang="en-GB" dirty="0"/>
              <a:t> program yang </a:t>
            </a:r>
            <a:r>
              <a:rPr lang="en-GB" dirty="0" err="1"/>
              <a:t>dijalankan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berurutan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bawah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Sedangkan</a:t>
            </a:r>
            <a:r>
              <a:rPr lang="en-GB" dirty="0"/>
              <a:t>, asynchronous </a:t>
            </a:r>
            <a:r>
              <a:rPr lang="en-GB" dirty="0" err="1"/>
              <a:t>merupakan</a:t>
            </a:r>
            <a:r>
              <a:rPr lang="en-GB" dirty="0"/>
              <a:t> program yang </a:t>
            </a:r>
            <a:r>
              <a:rPr lang="en-GB" dirty="0" err="1"/>
              <a:t>dijalankan</a:t>
            </a:r>
            <a:r>
              <a:rPr lang="en-GB" dirty="0"/>
              <a:t> </a:t>
            </a:r>
            <a:r>
              <a:rPr lang="en-GB" dirty="0" err="1"/>
              <a:t>tanpa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baris program, </a:t>
            </a:r>
            <a:r>
              <a:rPr lang="en-GB" dirty="0" err="1"/>
              <a:t>tapi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proses.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66F39-C59A-A040-2B66-CDE696C9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9073"/>
            <a:ext cx="4391025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D68B5-D89F-A131-D078-2D1DC78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35" y="3776662"/>
            <a:ext cx="4479324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B6E12B-FDD2-D807-2786-49AF97061E54}"/>
              </a:ext>
            </a:extLst>
          </p:cNvPr>
          <p:cNvSpPr txBox="1"/>
          <p:nvPr/>
        </p:nvSpPr>
        <p:spPr>
          <a:xfrm>
            <a:off x="1524000" y="1919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808080"/>
                </a:highlight>
              </a:rPr>
              <a:t>Synchronous vs Asynchronous </a:t>
            </a:r>
            <a:endParaRPr lang="en-ID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 err="1"/>
              <a:t>Callback</a:t>
            </a:r>
            <a:r>
              <a:rPr lang="en-GB" dirty="0"/>
              <a:t> Asynchronous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44148" y="2060848"/>
            <a:ext cx="939348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Callback</a:t>
            </a:r>
            <a:r>
              <a:rPr lang="en-GB" dirty="0"/>
              <a:t> 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yang </a:t>
            </a:r>
            <a:r>
              <a:rPr lang="en-GB" dirty="0" err="1"/>
              <a:t>dikirimkan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parameter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) yang </a:t>
            </a:r>
            <a:r>
              <a:rPr lang="en-ID" dirty="0" err="1"/>
              <a:t>didaftarkan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lain yang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(</a:t>
            </a:r>
            <a:r>
              <a:rPr lang="en-ID" dirty="0" err="1"/>
              <a:t>makanya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call-back)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 Hal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Asynchronous pada </a:t>
            </a:r>
            <a:r>
              <a:rPr lang="en-ID" dirty="0" err="1"/>
              <a:t>JavaScipt</a:t>
            </a:r>
            <a:r>
              <a:rPr lang="en-ID" dirty="0"/>
              <a:t> dan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dan </a:t>
            </a:r>
            <a:r>
              <a:rPr lang="en-ID" dirty="0" err="1"/>
              <a:t>kesalahan</a:t>
            </a:r>
            <a:r>
              <a:rPr lang="en-ID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05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Asynchronous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5ADA9-A110-2902-5EFD-BC71C5DF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70" y="1619250"/>
            <a:ext cx="33528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/>
              <a:t>Promise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35577" y="2060848"/>
            <a:ext cx="939348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Promise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ES6. Promise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menggantikan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.then-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Google Shape;118;gf3a28493ae_0_244">
            <a:extLst>
              <a:ext uri="{FF2B5EF4-FFF2-40B4-BE49-F238E27FC236}">
                <a16:creationId xmlns:a16="http://schemas.microsoft.com/office/drawing/2014/main" id="{DAFCF84B-998E-239F-8039-3B9A1CFBD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8698" y="3172860"/>
            <a:ext cx="4424651" cy="13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9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/>
              <a:t>Promise Cont..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39348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Promise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Pending (</a:t>
            </a:r>
            <a:r>
              <a:rPr lang="en-ID" dirty="0" err="1"/>
              <a:t>Janji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proses) :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ditolak</a:t>
            </a:r>
            <a:endParaRPr lang="en-ID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Fulfilled (</a:t>
            </a:r>
            <a:r>
              <a:rPr lang="en-ID" dirty="0" err="1"/>
              <a:t>Janji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) :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dirty="0"/>
              <a:t>Rejected (</a:t>
            </a:r>
            <a:r>
              <a:rPr lang="en-ID" dirty="0" err="1"/>
              <a:t>Janji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) :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9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/>
              <a:t>Promise (then catch)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393488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Promise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then dan catch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Google Shape;131;gf3a28493ae_0_261">
            <a:extLst>
              <a:ext uri="{FF2B5EF4-FFF2-40B4-BE49-F238E27FC236}">
                <a16:creationId xmlns:a16="http://schemas.microsoft.com/office/drawing/2014/main" id="{0E5DE56A-7E1F-30E6-AE5B-A87BBCDC56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0" y="3476587"/>
            <a:ext cx="3419872" cy="148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FD696-35BE-36D5-668B-584A05A4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92" y="3348018"/>
            <a:ext cx="4878254" cy="17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GB" dirty="0" err="1"/>
              <a:t>Asynch</a:t>
            </a:r>
            <a:r>
              <a:rPr lang="en-GB" dirty="0"/>
              <a:t>-Await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393488" cy="35814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Sejak</a:t>
            </a:r>
            <a:r>
              <a:rPr lang="en-ID" dirty="0"/>
              <a:t> ES8 (ECMAScript 2017)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asynchronous process </a:t>
            </a:r>
            <a:r>
              <a:rPr lang="en-ID" dirty="0" err="1"/>
              <a:t>layaknya</a:t>
            </a:r>
            <a:r>
              <a:rPr lang="en-ID" dirty="0"/>
              <a:t> synchronous process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keyword async dan await.</a:t>
            </a:r>
          </a:p>
          <a:p>
            <a:pPr marL="0" indent="0" algn="just">
              <a:buNone/>
            </a:pPr>
            <a:r>
              <a:rPr lang="en-ID" dirty="0"/>
              <a:t>Fitur async/await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syntactic sugar.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JavaScript.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Promise dan generator (</a:t>
            </a:r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generator </a:t>
            </a:r>
            <a:r>
              <a:rPr lang="en-ID" dirty="0" err="1"/>
              <a:t>bisa</a:t>
            </a:r>
            <a:r>
              <a:rPr lang="en-ID" dirty="0"/>
              <a:t> Anda </a:t>
            </a:r>
            <a:r>
              <a:rPr lang="en-ID" dirty="0" err="1"/>
              <a:t>pelajari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). </a:t>
            </a:r>
            <a:r>
              <a:rPr lang="en-ID" dirty="0" err="1"/>
              <a:t>Sehingga</a:t>
            </a:r>
            <a:r>
              <a:rPr lang="en-ID" dirty="0"/>
              <a:t>, async/await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Promise.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961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1812</TotalTime>
  <Words>397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Candara</vt:lpstr>
      <vt:lpstr>Consolas</vt:lpstr>
      <vt:lpstr>Wingdings</vt:lpstr>
      <vt:lpstr>Tech Computer 16x9</vt:lpstr>
      <vt:lpstr>Javascript Introduction 3</vt:lpstr>
      <vt:lpstr>Agenda</vt:lpstr>
      <vt:lpstr>Asynchronous</vt:lpstr>
      <vt:lpstr>Callback Asynchronous</vt:lpstr>
      <vt:lpstr>Contoh Callback Asynchronous</vt:lpstr>
      <vt:lpstr>Promise</vt:lpstr>
      <vt:lpstr>Promise Cont..</vt:lpstr>
      <vt:lpstr>Promise (then catch)</vt:lpstr>
      <vt:lpstr>Asynch-Await</vt:lpstr>
      <vt:lpstr>Asynch-Await Cont..</vt:lpstr>
      <vt:lpstr>Try catch Finally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3</dc:title>
  <dc:creator>rizki r nasution</dc:creator>
  <cp:lastModifiedBy>rizki r nasution</cp:lastModifiedBy>
  <cp:revision>2</cp:revision>
  <dcterms:created xsi:type="dcterms:W3CDTF">2022-08-07T00:16:29Z</dcterms:created>
  <dcterms:modified xsi:type="dcterms:W3CDTF">2022-08-08T06:29:11Z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