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CEB4-FAD0-40E8-AC31-FA2AABCE6C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3A61-88DC-4D28-AA18-7B8ED5F16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CEB4-FAD0-40E8-AC31-FA2AABCE6C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3A61-88DC-4D28-AA18-7B8ED5F16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4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CEB4-FAD0-40E8-AC31-FA2AABCE6C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3A61-88DC-4D28-AA18-7B8ED5F16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1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CEB4-FAD0-40E8-AC31-FA2AABCE6C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3A61-88DC-4D28-AA18-7B8ED5F16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4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CEB4-FAD0-40E8-AC31-FA2AABCE6C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3A61-88DC-4D28-AA18-7B8ED5F16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9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CEB4-FAD0-40E8-AC31-FA2AABCE6C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3A61-88DC-4D28-AA18-7B8ED5F16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1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CEB4-FAD0-40E8-AC31-FA2AABCE6C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3A61-88DC-4D28-AA18-7B8ED5F16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5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CEB4-FAD0-40E8-AC31-FA2AABCE6C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3A61-88DC-4D28-AA18-7B8ED5F16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1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CEB4-FAD0-40E8-AC31-FA2AABCE6C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3A61-88DC-4D28-AA18-7B8ED5F16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3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CEB4-FAD0-40E8-AC31-FA2AABCE6C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3A61-88DC-4D28-AA18-7B8ED5F16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3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CEB4-FAD0-40E8-AC31-FA2AABCE6C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3A61-88DC-4D28-AA18-7B8ED5F16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0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8CEB4-FAD0-40E8-AC31-FA2AABCE6C9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33A61-88DC-4D28-AA18-7B8ED5F16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4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29" y="1353684"/>
            <a:ext cx="684730" cy="684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9867" y="464022"/>
            <a:ext cx="675893" cy="459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30" y="1471895"/>
            <a:ext cx="779986" cy="779986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4" idx="1"/>
          </p:cNvCxnSpPr>
          <p:nvPr/>
        </p:nvCxnSpPr>
        <p:spPr>
          <a:xfrm flipV="1">
            <a:off x="1045760" y="693972"/>
            <a:ext cx="2671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1312923" y="693972"/>
            <a:ext cx="0" cy="77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101755" y="150126"/>
            <a:ext cx="4995080" cy="66055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688609" y="234071"/>
            <a:ext cx="3712191" cy="459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XYZ Pinjaman Online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67803" y="964861"/>
            <a:ext cx="1785582" cy="38856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267803" y="964862"/>
            <a:ext cx="1785582" cy="64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XYZ API Services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28549" y="1861888"/>
            <a:ext cx="739254" cy="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91747" y="1686329"/>
            <a:ext cx="1364776" cy="38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Status pinjaman</a:t>
            </a:r>
            <a:endParaRPr lang="en-US" sz="12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174135" y="2076322"/>
            <a:ext cx="0" cy="175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478206" y="2228312"/>
            <a:ext cx="1364776" cy="38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Pengajuan pinjaman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2491747" y="2818891"/>
            <a:ext cx="1364776" cy="38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Review applications</a:t>
            </a:r>
            <a:endParaRPr lang="en-US" sz="1200" dirty="0"/>
          </a:p>
        </p:txBody>
      </p:sp>
      <p:cxnSp>
        <p:nvCxnSpPr>
          <p:cNvPr id="29" name="Straight Connector 28"/>
          <p:cNvCxnSpPr>
            <a:stCxn id="28" idx="0"/>
          </p:cNvCxnSpPr>
          <p:nvPr/>
        </p:nvCxnSpPr>
        <p:spPr>
          <a:xfrm flipV="1">
            <a:off x="3174135" y="2638157"/>
            <a:ext cx="2272" cy="180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491747" y="3378254"/>
            <a:ext cx="1364776" cy="38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Hasi Pengajuan Accept/Reject</a:t>
            </a:r>
            <a:endParaRPr lang="en-US" sz="12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176408" y="3199992"/>
            <a:ext cx="2272" cy="180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842982" y="3013887"/>
            <a:ext cx="4343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77329" y="1610436"/>
            <a:ext cx="0" cy="1403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182" y="1419365"/>
            <a:ext cx="382138" cy="382138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4264036" y="1610434"/>
            <a:ext cx="4444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477301" y="953077"/>
            <a:ext cx="1332932" cy="1394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5488673" y="964862"/>
            <a:ext cx="1321559" cy="645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API checking system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5669433" y="1736986"/>
            <a:ext cx="948667" cy="45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Check application</a:t>
            </a:r>
            <a:endParaRPr lang="en-US" sz="12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34449" y="504961"/>
            <a:ext cx="675893" cy="459901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12513" y="187022"/>
            <a:ext cx="79060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230059" y="171349"/>
            <a:ext cx="68467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Checker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Straight Connector 58"/>
          <p:cNvCxnSpPr>
            <a:endCxn id="55" idx="3"/>
          </p:cNvCxnSpPr>
          <p:nvPr/>
        </p:nvCxnSpPr>
        <p:spPr>
          <a:xfrm>
            <a:off x="7961894" y="734912"/>
            <a:ext cx="272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961894" y="734911"/>
            <a:ext cx="0" cy="77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2" idx="1"/>
          </p:cNvCxnSpPr>
          <p:nvPr/>
        </p:nvCxnSpPr>
        <p:spPr>
          <a:xfrm flipH="1">
            <a:off x="6810232" y="1696049"/>
            <a:ext cx="809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142360" y="1000054"/>
            <a:ext cx="14101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XYZ pinajam online </a:t>
            </a:r>
          </a:p>
          <a:p>
            <a:pPr algn="ctr"/>
            <a:r>
              <a:rPr lang="id-ID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016899" y="1610432"/>
            <a:ext cx="44526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872251" y="1784237"/>
            <a:ext cx="0" cy="178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33" idx="3"/>
          </p:cNvCxnSpPr>
          <p:nvPr/>
        </p:nvCxnSpPr>
        <p:spPr>
          <a:xfrm flipH="1">
            <a:off x="3856523" y="3573250"/>
            <a:ext cx="10157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3" idx="1"/>
          </p:cNvCxnSpPr>
          <p:nvPr/>
        </p:nvCxnSpPr>
        <p:spPr>
          <a:xfrm flipH="1" flipV="1">
            <a:off x="2350826" y="3573250"/>
            <a:ext cx="1409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342778" y="2423308"/>
            <a:ext cx="8048" cy="114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27" idx="1"/>
          </p:cNvCxnSpPr>
          <p:nvPr/>
        </p:nvCxnSpPr>
        <p:spPr>
          <a:xfrm>
            <a:off x="2342778" y="2423308"/>
            <a:ext cx="1354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122805" y="3773676"/>
            <a:ext cx="505268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Accept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301703" y="3208884"/>
            <a:ext cx="476412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Reject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8" name="Straight Connector 97"/>
          <p:cNvCxnSpPr>
            <a:endCxn id="33" idx="2"/>
          </p:cNvCxnSpPr>
          <p:nvPr/>
        </p:nvCxnSpPr>
        <p:spPr>
          <a:xfrm flipV="1">
            <a:off x="3174135" y="3768247"/>
            <a:ext cx="0" cy="236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2491747" y="4004508"/>
            <a:ext cx="1364776" cy="38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Email/SMS gateway notification</a:t>
            </a:r>
            <a:endParaRPr lang="en-US" sz="1100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3160594" y="4392029"/>
            <a:ext cx="0" cy="23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312923" y="4625333"/>
            <a:ext cx="1847671" cy="5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6" idx="2"/>
          </p:cNvCxnSpPr>
          <p:nvPr/>
        </p:nvCxnSpPr>
        <p:spPr>
          <a:xfrm flipV="1">
            <a:off x="1312923" y="2251881"/>
            <a:ext cx="0" cy="237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79" y="181732"/>
            <a:ext cx="5098442" cy="649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3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Diamond 364"/>
          <p:cNvSpPr/>
          <p:nvPr/>
        </p:nvSpPr>
        <p:spPr>
          <a:xfrm>
            <a:off x="10987778" y="482112"/>
            <a:ext cx="1259293" cy="14684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3949252" y="211424"/>
            <a:ext cx="1501254" cy="2866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949976" y="2611440"/>
            <a:ext cx="1501254" cy="465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9307" y="177421"/>
            <a:ext cx="1501254" cy="28660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7047" y="1483843"/>
            <a:ext cx="118577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Splash Screen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0561" y="1483843"/>
            <a:ext cx="464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24585" y="204717"/>
            <a:ext cx="1501254" cy="2866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647665" y="342375"/>
            <a:ext cx="655093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51078" y="509208"/>
            <a:ext cx="4482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XYZ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306" y="3333832"/>
            <a:ext cx="1501254" cy="2866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2386" y="3420785"/>
            <a:ext cx="655093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3496" y="3597961"/>
            <a:ext cx="4482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XYZ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68103" y="1084776"/>
            <a:ext cx="51809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44494" y="1514620"/>
            <a:ext cx="42511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39088" y="1699287"/>
            <a:ext cx="68159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885582" y="1760841"/>
            <a:ext cx="731075" cy="13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883783" y="1581400"/>
            <a:ext cx="731075" cy="13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63503" y="2311555"/>
            <a:ext cx="122341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Dont have account?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516160" y="2589173"/>
            <a:ext cx="918097" cy="29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95432" y="2609913"/>
            <a:ext cx="97494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account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527249" y="2012986"/>
            <a:ext cx="672093" cy="199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30597" y="1973831"/>
            <a:ext cx="46358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225460" y="2012986"/>
            <a:ext cx="179309" cy="207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160991" y="1977875"/>
            <a:ext cx="30008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2005191" y="2762970"/>
            <a:ext cx="5109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760563" y="3678503"/>
            <a:ext cx="244628" cy="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65767" y="4015095"/>
            <a:ext cx="68833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8602" y="4282631"/>
            <a:ext cx="72006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71941" y="4327759"/>
            <a:ext cx="731075" cy="13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39565" y="4466930"/>
            <a:ext cx="6639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Fullname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964850" y="4512058"/>
            <a:ext cx="731075" cy="13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26866" y="4629963"/>
            <a:ext cx="67518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Birthdate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968392" y="4685724"/>
            <a:ext cx="731075" cy="13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18602" y="4803629"/>
            <a:ext cx="57259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Gender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1027461" y="4863909"/>
            <a:ext cx="108706" cy="117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290587" y="4866719"/>
            <a:ext cx="108706" cy="117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38671" y="4932535"/>
            <a:ext cx="52610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     F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96112" y="5072805"/>
            <a:ext cx="53412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Adress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1940" y="5127956"/>
            <a:ext cx="731075" cy="13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2005191" y="2762970"/>
            <a:ext cx="0" cy="915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90934" y="5277443"/>
            <a:ext cx="69121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 ID No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964849" y="5328003"/>
            <a:ext cx="731075" cy="13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57421" y="5492049"/>
            <a:ext cx="936214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MotherName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968769" y="5554906"/>
            <a:ext cx="731075" cy="13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-51060" y="5688670"/>
            <a:ext cx="936214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971940" y="5760712"/>
            <a:ext cx="731075" cy="13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964848" y="5987615"/>
            <a:ext cx="731075" cy="13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10529" y="5925268"/>
            <a:ext cx="936214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 Number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224581" y="3316965"/>
            <a:ext cx="1501254" cy="2866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760560" y="5358193"/>
            <a:ext cx="464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2647661" y="3465491"/>
            <a:ext cx="655093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753364" y="3597961"/>
            <a:ext cx="4482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XYZ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506524" y="4951821"/>
            <a:ext cx="96853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Card Upload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623281" y="5160696"/>
            <a:ext cx="731075" cy="13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642788" y="5120329"/>
            <a:ext cx="65434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Take Photo</a:t>
            </a:r>
            <a:endParaRPr 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751078" y="5276273"/>
            <a:ext cx="46839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Selfie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2617367" y="5496770"/>
            <a:ext cx="731075" cy="13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647661" y="5455397"/>
            <a:ext cx="65434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Take Photo</a:t>
            </a:r>
            <a:endParaRPr 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506524" y="5834180"/>
            <a:ext cx="983149" cy="265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471167" y="5832112"/>
            <a:ext cx="110318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 Aplication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3512283" y="5827828"/>
            <a:ext cx="464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971277" y="3316965"/>
            <a:ext cx="1501254" cy="2866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086546" y="4185257"/>
            <a:ext cx="936214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occupation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2924850" y="4234532"/>
            <a:ext cx="731075" cy="13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149260" y="4386138"/>
            <a:ext cx="936214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Salary/Month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3056780" y="4430207"/>
            <a:ext cx="590284" cy="1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394357" y="3465491"/>
            <a:ext cx="655093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497771" y="3597961"/>
            <a:ext cx="4482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XYZ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Diamond 113"/>
          <p:cNvSpPr/>
          <p:nvPr/>
        </p:nvSpPr>
        <p:spPr>
          <a:xfrm>
            <a:off x="4281540" y="4559056"/>
            <a:ext cx="892089" cy="10561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277998" y="4976958"/>
            <a:ext cx="89563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Verification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5173629" y="5087107"/>
            <a:ext cx="642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049450" y="4854520"/>
            <a:ext cx="936214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Accept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4732536" y="5610379"/>
            <a:ext cx="0" cy="915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4477928" y="5750730"/>
            <a:ext cx="936214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Reject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 flipV="1">
            <a:off x="902051" y="6190551"/>
            <a:ext cx="3096" cy="33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902051" y="6525912"/>
            <a:ext cx="3830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1778097" y="6282567"/>
            <a:ext cx="1626672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 Again after 7 days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832580" y="3316965"/>
            <a:ext cx="1501254" cy="2866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6255660" y="3463977"/>
            <a:ext cx="655093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359074" y="3607440"/>
            <a:ext cx="4482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XYZ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974613" y="4128742"/>
            <a:ext cx="121719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Settings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591322" y="4505845"/>
            <a:ext cx="936214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Pin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512196" y="4535558"/>
            <a:ext cx="590284" cy="1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5689524" y="4740936"/>
            <a:ext cx="936214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Confirm</a:t>
            </a:r>
            <a:r>
              <a:rPr lang="id-ID" sz="1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Pin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6512196" y="4771988"/>
            <a:ext cx="590284" cy="1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6493551" y="5290000"/>
            <a:ext cx="179309" cy="207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6433163" y="5270422"/>
            <a:ext cx="30008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115604" y="5095310"/>
            <a:ext cx="936214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Biometric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6672860" y="5400553"/>
            <a:ext cx="9878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6175401" y="5705701"/>
            <a:ext cx="983149" cy="265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6072894" y="5727492"/>
            <a:ext cx="120898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Continue Aplication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 flipH="1">
            <a:off x="5689524" y="5864578"/>
            <a:ext cx="481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5687253" y="2200228"/>
            <a:ext cx="3243" cy="366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7674999" y="3316965"/>
            <a:ext cx="1501254" cy="2866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>
            <a:off x="8098079" y="3490201"/>
            <a:ext cx="655093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8203183" y="3630810"/>
            <a:ext cx="4482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XYZ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82154" y="4164741"/>
            <a:ext cx="148694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 your fingerprint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8203183" y="4579406"/>
            <a:ext cx="549989" cy="7314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7851655" y="5400553"/>
            <a:ext cx="1133644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*Until get green sign and auto saved</a:t>
            </a:r>
            <a:endParaRPr lang="en-US" sz="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6206350" y="5499939"/>
            <a:ext cx="795410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*Biometric Set can SKip</a:t>
            </a:r>
            <a:endParaRPr lang="en-US" sz="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7549913" y="3220736"/>
            <a:ext cx="2082" cy="149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7551996" y="4710378"/>
            <a:ext cx="123004" cy="2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586916" y="3232392"/>
            <a:ext cx="3962996" cy="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3581232" y="2550785"/>
            <a:ext cx="2601" cy="68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H="1" flipV="1">
            <a:off x="3305721" y="2200228"/>
            <a:ext cx="1005" cy="33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311720" y="2536919"/>
            <a:ext cx="271454" cy="4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H="1">
            <a:off x="5466821" y="2200227"/>
            <a:ext cx="22043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3949252" y="215350"/>
            <a:ext cx="1501254" cy="465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4028828" y="293240"/>
            <a:ext cx="322069" cy="30980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424787" y="290233"/>
            <a:ext cx="9989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Anda tidak memiliki tagihan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695820" y="339835"/>
            <a:ext cx="99897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Status</a:t>
            </a:r>
            <a:endParaRPr 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136673" y="985615"/>
            <a:ext cx="1191725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Ayo Ajukan pinjaman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4028828" y="1335536"/>
            <a:ext cx="322069" cy="277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968651" y="1377733"/>
            <a:ext cx="484411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id-ID" sz="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Juta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4555281" y="1338058"/>
            <a:ext cx="322069" cy="277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ounded Rectangle 227"/>
          <p:cNvSpPr/>
          <p:nvPr/>
        </p:nvSpPr>
        <p:spPr>
          <a:xfrm>
            <a:off x="5078121" y="1330400"/>
            <a:ext cx="322069" cy="277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4490456" y="1369561"/>
            <a:ext cx="472524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Juta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003818" y="1287271"/>
            <a:ext cx="4725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9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r>
              <a:rPr lang="id-ID" sz="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Juta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3740342" y="1607909"/>
            <a:ext cx="936214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Tenor 3 bln</a:t>
            </a:r>
            <a:endParaRPr 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4253232" y="1600786"/>
            <a:ext cx="936214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Tenor 6 bln</a:t>
            </a:r>
            <a:endParaRPr 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4764154" y="1592852"/>
            <a:ext cx="936214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Tenor 12 bln</a:t>
            </a:r>
            <a:endParaRPr 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5833640" y="216627"/>
            <a:ext cx="1501254" cy="2866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ounded Rectangle 237"/>
          <p:cNvSpPr/>
          <p:nvPr/>
        </p:nvSpPr>
        <p:spPr>
          <a:xfrm>
            <a:off x="4299374" y="2721320"/>
            <a:ext cx="672093" cy="19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4342776" y="2699247"/>
            <a:ext cx="5741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out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1" name="Straight Arrow Connector 240"/>
          <p:cNvCxnSpPr/>
          <p:nvPr/>
        </p:nvCxnSpPr>
        <p:spPr>
          <a:xfrm>
            <a:off x="5411297" y="1486309"/>
            <a:ext cx="448179" cy="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5834977" y="215350"/>
            <a:ext cx="1501254" cy="465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5837801" y="2621669"/>
            <a:ext cx="1501254" cy="465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6036552" y="359483"/>
            <a:ext cx="1178371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9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Terms &amp; Condition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6036552" y="698468"/>
            <a:ext cx="1191725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/>
              <a:t>Lorem ipsum dolor sit </a:t>
            </a:r>
            <a:r>
              <a:rPr lang="en-US" sz="900" dirty="0" err="1"/>
              <a:t>amet</a:t>
            </a:r>
            <a:r>
              <a:rPr lang="en-US" sz="900" dirty="0"/>
              <a:t>, </a:t>
            </a:r>
            <a:r>
              <a:rPr lang="en-US" sz="900" dirty="0" err="1"/>
              <a:t>consectetur</a:t>
            </a:r>
            <a:r>
              <a:rPr lang="en-US" sz="900" dirty="0"/>
              <a:t> </a:t>
            </a:r>
            <a:r>
              <a:rPr lang="en-US" sz="900" dirty="0" err="1"/>
              <a:t>adipiscing</a:t>
            </a:r>
            <a:r>
              <a:rPr lang="en-US" sz="900" dirty="0"/>
              <a:t> </a:t>
            </a:r>
            <a:r>
              <a:rPr lang="en-US" sz="900" dirty="0" err="1"/>
              <a:t>elit</a:t>
            </a:r>
            <a:r>
              <a:rPr lang="en-US" sz="900" dirty="0"/>
              <a:t>. </a:t>
            </a:r>
            <a:r>
              <a:rPr lang="en-US" sz="900" dirty="0" err="1"/>
              <a:t>Morbi</a:t>
            </a:r>
            <a:r>
              <a:rPr lang="en-US" sz="900" dirty="0"/>
              <a:t> </a:t>
            </a:r>
            <a:r>
              <a:rPr lang="en-US" sz="900" dirty="0" err="1"/>
              <a:t>risus</a:t>
            </a:r>
            <a:r>
              <a:rPr lang="en-US" sz="900" dirty="0"/>
              <a:t> ante, </a:t>
            </a:r>
            <a:r>
              <a:rPr lang="en-US" sz="900" dirty="0" err="1"/>
              <a:t>interdum</a:t>
            </a:r>
            <a:r>
              <a:rPr lang="en-US" sz="900" dirty="0"/>
              <a:t> </a:t>
            </a:r>
            <a:r>
              <a:rPr lang="en-US" sz="900" dirty="0" err="1"/>
              <a:t>ut</a:t>
            </a:r>
            <a:r>
              <a:rPr lang="en-US" sz="900" dirty="0"/>
              <a:t> </a:t>
            </a:r>
            <a:r>
              <a:rPr lang="en-US" sz="900" dirty="0" err="1"/>
              <a:t>euismod</a:t>
            </a:r>
            <a:r>
              <a:rPr lang="en-US" sz="900" dirty="0"/>
              <a:t> </a:t>
            </a:r>
            <a:r>
              <a:rPr lang="en-US" sz="900" dirty="0" err="1"/>
              <a:t>sed</a:t>
            </a:r>
            <a:r>
              <a:rPr lang="en-US" sz="900" dirty="0"/>
              <a:t>, </a:t>
            </a:r>
            <a:r>
              <a:rPr lang="en-US" sz="900" dirty="0" err="1"/>
              <a:t>porttitor</a:t>
            </a:r>
            <a:r>
              <a:rPr lang="en-US" sz="900" dirty="0"/>
              <a:t> vitae </a:t>
            </a:r>
            <a:r>
              <a:rPr lang="en-US" sz="900" dirty="0" err="1"/>
              <a:t>justo</a:t>
            </a:r>
            <a:r>
              <a:rPr lang="en-US" sz="900" dirty="0"/>
              <a:t>. </a:t>
            </a:r>
            <a:r>
              <a:rPr lang="en-US" sz="900" dirty="0" err="1"/>
              <a:t>Nulla</a:t>
            </a:r>
            <a:r>
              <a:rPr lang="en-US" sz="900" dirty="0"/>
              <a:t> </a:t>
            </a:r>
            <a:r>
              <a:rPr lang="en-US" sz="900" dirty="0" err="1"/>
              <a:t>sed</a:t>
            </a:r>
            <a:r>
              <a:rPr lang="en-US" sz="900" dirty="0"/>
              <a:t> </a:t>
            </a:r>
            <a:r>
              <a:rPr lang="en-US" sz="900" dirty="0" err="1"/>
              <a:t>eleifend</a:t>
            </a:r>
            <a:r>
              <a:rPr lang="en-US" sz="900" dirty="0"/>
              <a:t> ligula. </a:t>
            </a:r>
            <a:r>
              <a:rPr lang="en-US" sz="900" dirty="0" err="1"/>
              <a:t>Proin</a:t>
            </a:r>
            <a:r>
              <a:rPr lang="en-US" sz="900" dirty="0"/>
              <a:t> at </a:t>
            </a:r>
            <a:r>
              <a:rPr lang="en-US" sz="900" dirty="0" err="1"/>
              <a:t>aliquet</a:t>
            </a:r>
            <a:r>
              <a:rPr lang="en-US" sz="900" dirty="0"/>
              <a:t> </a:t>
            </a:r>
            <a:r>
              <a:rPr lang="en-US" sz="900" dirty="0" err="1"/>
              <a:t>justo</a:t>
            </a:r>
            <a:r>
              <a:rPr lang="en-US" sz="900" dirty="0"/>
              <a:t>, </a:t>
            </a:r>
            <a:r>
              <a:rPr lang="en-US" sz="900" dirty="0" err="1"/>
              <a:t>nec</a:t>
            </a:r>
            <a:r>
              <a:rPr lang="en-US" sz="900" dirty="0"/>
              <a:t> </a:t>
            </a:r>
            <a:r>
              <a:rPr lang="en-US" sz="900" dirty="0" err="1"/>
              <a:t>molestie</a:t>
            </a:r>
            <a:r>
              <a:rPr lang="en-US" sz="900" dirty="0"/>
              <a:t> ante. 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1" name="Oval 250"/>
          <p:cNvSpPr/>
          <p:nvPr/>
        </p:nvSpPr>
        <p:spPr>
          <a:xfrm>
            <a:off x="6088839" y="2346006"/>
            <a:ext cx="108706" cy="117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886563" y="2404762"/>
            <a:ext cx="54213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Accept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786600" y="2122879"/>
            <a:ext cx="7697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Agreement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6596536" y="2339935"/>
            <a:ext cx="698185" cy="21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6739590" y="2320236"/>
            <a:ext cx="43152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 flipV="1">
            <a:off x="7293923" y="2463911"/>
            <a:ext cx="366778" cy="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7667846" y="223588"/>
            <a:ext cx="1501254" cy="2866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7668702" y="221066"/>
            <a:ext cx="1501254" cy="465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7822610" y="699712"/>
            <a:ext cx="1191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/>
              <a:t>Lorem ipsum dolor sit </a:t>
            </a:r>
            <a:r>
              <a:rPr lang="en-US" sz="900" dirty="0" err="1"/>
              <a:t>amet</a:t>
            </a:r>
            <a:r>
              <a:rPr lang="en-US" sz="900" dirty="0"/>
              <a:t>, </a:t>
            </a:r>
            <a:r>
              <a:rPr lang="en-US" sz="900" dirty="0" err="1"/>
              <a:t>consectetur</a:t>
            </a:r>
            <a:r>
              <a:rPr lang="en-US" sz="900" dirty="0"/>
              <a:t> </a:t>
            </a:r>
            <a:r>
              <a:rPr lang="en-US" sz="900" dirty="0" err="1"/>
              <a:t>adipiscing</a:t>
            </a:r>
            <a:r>
              <a:rPr lang="en-US" sz="900" dirty="0"/>
              <a:t> </a:t>
            </a:r>
            <a:r>
              <a:rPr lang="en-US" sz="900" dirty="0" err="1"/>
              <a:t>elit</a:t>
            </a:r>
            <a:r>
              <a:rPr lang="en-US" sz="900" dirty="0"/>
              <a:t>. </a:t>
            </a:r>
            <a:r>
              <a:rPr lang="en-US" sz="900" dirty="0" err="1"/>
              <a:t>Morbi</a:t>
            </a:r>
            <a:r>
              <a:rPr lang="en-US" sz="900" dirty="0"/>
              <a:t> </a:t>
            </a:r>
            <a:r>
              <a:rPr lang="en-US" sz="900" dirty="0" err="1"/>
              <a:t>risus</a:t>
            </a:r>
            <a:r>
              <a:rPr lang="en-US" sz="900" dirty="0"/>
              <a:t> ante, </a:t>
            </a:r>
            <a:r>
              <a:rPr lang="en-US" sz="900" dirty="0" err="1" smtClean="0"/>
              <a:t>interdum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7857084" y="339835"/>
            <a:ext cx="1178371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9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Rincian Bunga etc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7518121" y="2304856"/>
            <a:ext cx="936214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Pin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8356305" y="2326147"/>
            <a:ext cx="590284" cy="1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7934204" y="1368989"/>
            <a:ext cx="96853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Card Upload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8060087" y="1585053"/>
            <a:ext cx="731075" cy="13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8091298" y="1536717"/>
            <a:ext cx="65434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Take Photo</a:t>
            </a:r>
            <a:endParaRPr 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8203183" y="1714926"/>
            <a:ext cx="46839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Selfie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8073650" y="1919889"/>
            <a:ext cx="731075" cy="13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8119096" y="1877817"/>
            <a:ext cx="65434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Take Photo</a:t>
            </a:r>
            <a:endParaRPr 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1" name="Rounded Rectangle 270"/>
          <p:cNvSpPr/>
          <p:nvPr/>
        </p:nvSpPr>
        <p:spPr>
          <a:xfrm>
            <a:off x="8599033" y="2727460"/>
            <a:ext cx="495703" cy="213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8631120" y="2717667"/>
            <a:ext cx="43152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3" name="Rounded Rectangle 272"/>
          <p:cNvSpPr/>
          <p:nvPr/>
        </p:nvSpPr>
        <p:spPr>
          <a:xfrm>
            <a:off x="7863748" y="2736926"/>
            <a:ext cx="455099" cy="218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7883918" y="2725600"/>
            <a:ext cx="42832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6" name="Straight Arrow Connector 275"/>
          <p:cNvCxnSpPr/>
          <p:nvPr/>
        </p:nvCxnSpPr>
        <p:spPr>
          <a:xfrm>
            <a:off x="8923167" y="1637730"/>
            <a:ext cx="0" cy="6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8858436" y="2486106"/>
            <a:ext cx="55723" cy="25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8804725" y="1985539"/>
            <a:ext cx="118442" cy="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H="1">
            <a:off x="8804725" y="1648305"/>
            <a:ext cx="118442" cy="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 flipV="1">
            <a:off x="9098411" y="2856134"/>
            <a:ext cx="27414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9367743" y="233147"/>
            <a:ext cx="1501254" cy="2866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9367410" y="228305"/>
            <a:ext cx="1501254" cy="465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9520759" y="342430"/>
            <a:ext cx="1178371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9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Aplication In Review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9505990" y="728179"/>
            <a:ext cx="1191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900" dirty="0" smtClean="0"/>
              <a:t>Pengajuan anda dalam review, silahkan tunggu maks 1x24 jam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9364113" y="2625951"/>
            <a:ext cx="1501254" cy="465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ounded Rectangle 300"/>
          <p:cNvSpPr/>
          <p:nvPr/>
        </p:nvSpPr>
        <p:spPr>
          <a:xfrm>
            <a:off x="9781989" y="2787874"/>
            <a:ext cx="672093" cy="19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9806661" y="2751591"/>
            <a:ext cx="5741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out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3" name="Diamond 302"/>
          <p:cNvSpPr/>
          <p:nvPr/>
        </p:nvSpPr>
        <p:spPr>
          <a:xfrm>
            <a:off x="9732443" y="1364760"/>
            <a:ext cx="892089" cy="10561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9818214" y="1638313"/>
            <a:ext cx="725708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Verification</a:t>
            </a:r>
          </a:p>
          <a:p>
            <a:pPr algn="ctr"/>
            <a:r>
              <a:rPr lang="id-ID" sz="9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 from Email/sms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7" name="Straight Connector 306"/>
          <p:cNvCxnSpPr/>
          <p:nvPr/>
        </p:nvCxnSpPr>
        <p:spPr>
          <a:xfrm>
            <a:off x="10182533" y="2426573"/>
            <a:ext cx="4593" cy="139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endCxn id="303" idx="1"/>
          </p:cNvCxnSpPr>
          <p:nvPr/>
        </p:nvCxnSpPr>
        <p:spPr>
          <a:xfrm>
            <a:off x="9276975" y="1892811"/>
            <a:ext cx="4554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/>
          <p:cNvSpPr/>
          <p:nvPr/>
        </p:nvSpPr>
        <p:spPr>
          <a:xfrm>
            <a:off x="10027265" y="2363692"/>
            <a:ext cx="936214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Accept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9110344" y="1607224"/>
            <a:ext cx="936214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Reject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9283677" y="162167"/>
            <a:ext cx="1917" cy="1730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V="1">
            <a:off x="5715955" y="159304"/>
            <a:ext cx="3576341" cy="8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V="1">
            <a:off x="5708186" y="167886"/>
            <a:ext cx="0" cy="274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endCxn id="219" idx="3"/>
          </p:cNvCxnSpPr>
          <p:nvPr/>
        </p:nvCxnSpPr>
        <p:spPr>
          <a:xfrm flipH="1" flipV="1">
            <a:off x="5450506" y="447917"/>
            <a:ext cx="256343" cy="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5458598" y="-248"/>
            <a:ext cx="4930351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900" dirty="0" smtClean="0"/>
              <a:t>Jika ditolak,kembali ke beranda. Status berubah jadi merah dan bisa pengajuan dalam 30 hari lagi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43" name="Straight Connector 342"/>
          <p:cNvCxnSpPr/>
          <p:nvPr/>
        </p:nvCxnSpPr>
        <p:spPr>
          <a:xfrm flipH="1">
            <a:off x="10189564" y="2566457"/>
            <a:ext cx="844898" cy="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/>
          <p:nvPr/>
        </p:nvCxnSpPr>
        <p:spPr>
          <a:xfrm>
            <a:off x="11032048" y="2557587"/>
            <a:ext cx="8331" cy="75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Rectangle 349"/>
          <p:cNvSpPr/>
          <p:nvPr/>
        </p:nvSpPr>
        <p:spPr>
          <a:xfrm>
            <a:off x="9806661" y="3316725"/>
            <a:ext cx="1501254" cy="2866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9809505" y="3324249"/>
            <a:ext cx="1489701" cy="465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9885523" y="3394815"/>
            <a:ext cx="322069" cy="30980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9806661" y="5716076"/>
            <a:ext cx="1489701" cy="465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9552539" y="3445908"/>
            <a:ext cx="99897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Status</a:t>
            </a:r>
            <a:endParaRPr 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10312350" y="3320355"/>
            <a:ext cx="998972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Tagihan Bulan Ini</a:t>
            </a:r>
          </a:p>
          <a:p>
            <a:pPr algn="ctr"/>
            <a:r>
              <a:rPr lang="id-ID" sz="9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RP. 1.200.000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10129570" y="3902668"/>
            <a:ext cx="843509" cy="8233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10051838" y="4145073"/>
            <a:ext cx="99897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1/12</a:t>
            </a:r>
          </a:p>
          <a:p>
            <a:pPr algn="ctr"/>
            <a:r>
              <a:rPr lang="id-ID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Tenor dibayarkan</a:t>
            </a:r>
            <a:endParaRPr 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9" name="Rounded Rectangle 358"/>
          <p:cNvSpPr/>
          <p:nvPr/>
        </p:nvSpPr>
        <p:spPr>
          <a:xfrm>
            <a:off x="10210873" y="4895847"/>
            <a:ext cx="698185" cy="21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ounded Rectangle 359"/>
          <p:cNvSpPr/>
          <p:nvPr/>
        </p:nvSpPr>
        <p:spPr>
          <a:xfrm>
            <a:off x="10223890" y="5260129"/>
            <a:ext cx="698185" cy="21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10041407" y="4887343"/>
            <a:ext cx="99897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Bayar</a:t>
            </a:r>
            <a:endParaRPr 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10073496" y="5257559"/>
            <a:ext cx="99897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payment</a:t>
            </a:r>
            <a:endParaRPr 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11146450" y="543237"/>
            <a:ext cx="99897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  :</a:t>
            </a:r>
            <a:endParaRPr 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11116546" y="689762"/>
            <a:ext cx="99897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Jika Status Berwarna Kuning, otomatis di beranda tidak ada pilihan pengajuan pinjaman, yang berarti, nasabah masih memiliki tagihan</a:t>
            </a:r>
            <a:endParaRPr 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9" name="Straight Arrow Connector 368"/>
          <p:cNvCxnSpPr>
            <a:endCxn id="365" idx="2"/>
          </p:cNvCxnSpPr>
          <p:nvPr/>
        </p:nvCxnSpPr>
        <p:spPr>
          <a:xfrm flipH="1" flipV="1">
            <a:off x="11617425" y="1950553"/>
            <a:ext cx="5576" cy="1270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H="1" flipV="1">
            <a:off x="10061834" y="3203348"/>
            <a:ext cx="1561167" cy="7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endCxn id="352" idx="0"/>
          </p:cNvCxnSpPr>
          <p:nvPr/>
        </p:nvCxnSpPr>
        <p:spPr>
          <a:xfrm flipH="1">
            <a:off x="10046558" y="3201646"/>
            <a:ext cx="11730" cy="19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endCxn id="365" idx="0"/>
          </p:cNvCxnSpPr>
          <p:nvPr/>
        </p:nvCxnSpPr>
        <p:spPr>
          <a:xfrm>
            <a:off x="11616032" y="93902"/>
            <a:ext cx="1393" cy="388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flipH="1" flipV="1">
            <a:off x="4189862" y="66892"/>
            <a:ext cx="7426051" cy="21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>
            <a:endCxn id="220" idx="0"/>
          </p:cNvCxnSpPr>
          <p:nvPr/>
        </p:nvCxnSpPr>
        <p:spPr>
          <a:xfrm flipH="1">
            <a:off x="4189863" y="73836"/>
            <a:ext cx="5443" cy="219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ounded Rectangle 392"/>
          <p:cNvSpPr/>
          <p:nvPr/>
        </p:nvSpPr>
        <p:spPr>
          <a:xfrm>
            <a:off x="10275966" y="5844107"/>
            <a:ext cx="672093" cy="19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10331117" y="5831407"/>
            <a:ext cx="57419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out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051058" y="4589035"/>
            <a:ext cx="936214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166735" y="4794420"/>
            <a:ext cx="936214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Re-typePassword</a:t>
            </a:r>
            <a:endParaRPr 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3062308" y="4640733"/>
            <a:ext cx="590284" cy="1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ounded Rectangle 202"/>
          <p:cNvSpPr/>
          <p:nvPr/>
        </p:nvSpPr>
        <p:spPr>
          <a:xfrm>
            <a:off x="3063699" y="4836071"/>
            <a:ext cx="590284" cy="1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877" y="854873"/>
            <a:ext cx="1277301" cy="12773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2551" y="1338310"/>
            <a:ext cx="1943776" cy="38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Service</a:t>
            </a:r>
          </a:p>
          <a:p>
            <a:pPr algn="ctr"/>
            <a:r>
              <a:rPr lang="id-ID" sz="1200" dirty="0" smtClean="0"/>
              <a:t>Status pinjaman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964271" y="2780039"/>
            <a:ext cx="2049755" cy="38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Service </a:t>
            </a:r>
            <a:endParaRPr lang="id-ID" sz="1200" dirty="0" smtClean="0"/>
          </a:p>
          <a:p>
            <a:pPr algn="ctr"/>
            <a:r>
              <a:rPr lang="id-ID" sz="1200" dirty="0" smtClean="0"/>
              <a:t>Pengajuan pinjaman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266178" y="2780038"/>
            <a:ext cx="1364776" cy="38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Review applications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738431" y="1338310"/>
            <a:ext cx="1364776" cy="38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Hasi Pengajuan Accept/Reject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0265886" y="2585041"/>
            <a:ext cx="1364776" cy="38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Email/SMS gateway notification</a:t>
            </a:r>
            <a:endParaRPr lang="en-US" sz="1100" dirty="0"/>
          </a:p>
        </p:txBody>
      </p:sp>
      <p:cxnSp>
        <p:nvCxnSpPr>
          <p:cNvPr id="13" name="Elbow Connector 12"/>
          <p:cNvCxnSpPr/>
          <p:nvPr/>
        </p:nvCxnSpPr>
        <p:spPr>
          <a:xfrm>
            <a:off x="3491475" y="1528548"/>
            <a:ext cx="149740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6241029" y="1527715"/>
            <a:ext cx="149740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4503201" y="2269215"/>
            <a:ext cx="647863" cy="37378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6076606" y="2296601"/>
            <a:ext cx="584155" cy="25530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947" y="1316304"/>
            <a:ext cx="658654" cy="658654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26" idx="2"/>
          </p:cNvCxnSpPr>
          <p:nvPr/>
        </p:nvCxnSpPr>
        <p:spPr>
          <a:xfrm>
            <a:off x="10948274" y="1974958"/>
            <a:ext cx="0" cy="60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59012" y="3910049"/>
            <a:ext cx="2344061" cy="845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API</a:t>
            </a:r>
          </a:p>
          <a:p>
            <a:pPr algn="ctr"/>
            <a:r>
              <a:rPr lang="id-ID" sz="1200" dirty="0" smtClean="0"/>
              <a:t>Gateway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731042" y="3195873"/>
            <a:ext cx="1068515" cy="689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55496" y="3195169"/>
            <a:ext cx="1172030" cy="689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33516" y="1728303"/>
            <a:ext cx="0" cy="2579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1" idx="1"/>
          </p:cNvCxnSpPr>
          <p:nvPr/>
        </p:nvCxnSpPr>
        <p:spPr>
          <a:xfrm>
            <a:off x="2033516" y="4307756"/>
            <a:ext cx="2525496" cy="2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23093" y="1728303"/>
            <a:ext cx="0" cy="2579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1" idx="3"/>
          </p:cNvCxnSpPr>
          <p:nvPr/>
        </p:nvCxnSpPr>
        <p:spPr>
          <a:xfrm flipH="1">
            <a:off x="6903073" y="4332892"/>
            <a:ext cx="1517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6" idx="1"/>
          </p:cNvCxnSpPr>
          <p:nvPr/>
        </p:nvCxnSpPr>
        <p:spPr>
          <a:xfrm flipH="1">
            <a:off x="9671295" y="1645631"/>
            <a:ext cx="947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671295" y="1645631"/>
            <a:ext cx="0" cy="4714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454619" y="4808922"/>
            <a:ext cx="1068515" cy="689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2551" y="5588559"/>
            <a:ext cx="675893" cy="459901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465196" y="5220962"/>
            <a:ext cx="79060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633" y="5359461"/>
            <a:ext cx="779986" cy="779986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603904" y="5082462"/>
            <a:ext cx="91082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App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140" y="5325142"/>
            <a:ext cx="684730" cy="68473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6119" y="5519503"/>
            <a:ext cx="675893" cy="459901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4059317" y="6341220"/>
            <a:ext cx="5611978" cy="26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2" idx="2"/>
          </p:cNvCxnSpPr>
          <p:nvPr/>
        </p:nvCxnSpPr>
        <p:spPr>
          <a:xfrm flipV="1">
            <a:off x="4059316" y="6139447"/>
            <a:ext cx="5310" cy="21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2" idx="1"/>
          </p:cNvCxnSpPr>
          <p:nvPr/>
        </p:nvCxnSpPr>
        <p:spPr>
          <a:xfrm flipH="1">
            <a:off x="2207285" y="5749454"/>
            <a:ext cx="1467348" cy="95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7328771" y="5765073"/>
            <a:ext cx="1467348" cy="95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903073" y="4653887"/>
            <a:ext cx="2768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67" idx="0"/>
          </p:cNvCxnSpPr>
          <p:nvPr/>
        </p:nvCxnSpPr>
        <p:spPr>
          <a:xfrm>
            <a:off x="6091222" y="4807810"/>
            <a:ext cx="892283" cy="517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8721467" y="5238395"/>
            <a:ext cx="76347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Approver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196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2235" y="403152"/>
            <a:ext cx="10201257" cy="54476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 Behavior:</a:t>
            </a:r>
          </a:p>
          <a:p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Splash Screen: Displays the company logo and animation.</a:t>
            </a:r>
          </a:p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Splash Screen: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Menampilkan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logo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animasi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perusahaan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Screen: Allows users to log in using their password or biometric data (if available). If you don't have an account yet, the customer can press the </a:t>
            </a:r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registration</a:t>
            </a:r>
            <a:endParaRPr lang="id-ID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id-ID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Screen: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Memungkinkan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pengguna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untuk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masuk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menggunakan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kata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sandi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atau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biometrik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mereka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jika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tersedia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Jika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belum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punya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akun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customer </a:t>
            </a:r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</a:t>
            </a:r>
            <a:r>
              <a:rPr lang="id-ID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</a:t>
            </a:r>
          </a:p>
          <a:p>
            <a:r>
              <a:rPr lang="id-ID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menekan</a:t>
            </a:r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tombol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registrasi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Registration Screen: Displays a form containing personal data, email, telephone number and uploading photos along with KTP</a:t>
            </a:r>
          </a:p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Registration Screen: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Menampilkan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formulir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berisi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tentang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diri,email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nomor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telepon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upload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foto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beserta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KTP</a:t>
            </a:r>
          </a:p>
          <a:p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Dashboard Screen: Displays loan status in the form of a colored circle (green (can apply, yellow (still has arrears), red (can't apply yet and must wait </a:t>
            </a:r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another</a:t>
            </a:r>
            <a:endParaRPr lang="id-ID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id-ID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</a:t>
            </a:r>
            <a:r>
              <a:rPr lang="id-ID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</a:t>
            </a:r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month)</a:t>
            </a:r>
            <a:r>
              <a:rPr lang="id-ID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remaining 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debt and monthly bills (if any) and provides a button to apply for a loan or view loan history.</a:t>
            </a:r>
          </a:p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Dashboard Screen: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Menampilkan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Status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pinjaman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berupa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lingkaran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berwarna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Hijau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bisa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melakukan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pengajuan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Kuning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masih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tunggakan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</a:t>
            </a:r>
            <a:r>
              <a:rPr lang="en-US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merah</a:t>
            </a:r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belum</a:t>
            </a:r>
            <a:endParaRPr lang="id-ID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id-ID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id-ID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</a:t>
            </a:r>
            <a:r>
              <a:rPr lang="en-US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bisa</a:t>
            </a:r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melakukan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pengajuan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harus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menunggu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selama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satu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bulan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lagi</a:t>
            </a:r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id-ID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sisa</a:t>
            </a:r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utang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tagihan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bulanan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jika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menyediakan</a:t>
            </a:r>
            <a:endParaRPr lang="id-ID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id-ID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</a:t>
            </a:r>
            <a:r>
              <a:rPr lang="id-ID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</a:t>
            </a:r>
            <a:r>
              <a:rPr lang="en-US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tombol</a:t>
            </a:r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untuk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mengajukan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pinjaman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atau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melihat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riwayat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pinjaman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Terms &amp; condition Screen: Shows the terms and condition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customer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acept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applying the loan(Customer should agree) </a:t>
            </a:r>
          </a:p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Terms &amp; condition Screen: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Menampilkan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syarat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ketentuan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sebelum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nasabah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menerima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mengajukan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pinjaman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Nasabah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harus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setuju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  <a:p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interest &amp; fee details Screen: Shows the interest, fee,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if customer still ok to proceed, customer should upload selfie &amp; KTP again and insert pin number</a:t>
            </a:r>
          </a:p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interest &amp; fee details Screen: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Menunjukkan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bunga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biaya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dll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jika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pelanggan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masih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ok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untuk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melanjutkan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pelanggan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harus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mengunggah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foto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selfie &amp; KTP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lagi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endParaRPr lang="id-ID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id-ID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id-ID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</a:t>
            </a:r>
            <a:r>
              <a:rPr lang="en-US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memasukkan</a:t>
            </a:r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nomor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pin</a:t>
            </a:r>
          </a:p>
          <a:p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review screen: Shows if the customer's application has been received and is currently under review, hope the customer waits within 1 x 24 hours</a:t>
            </a:r>
          </a:p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review screen: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Menunjukkan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jika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aplikasi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customer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sudah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terima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sedang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dalam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review,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harap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customer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menunggu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dalam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waktu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x 24 jam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942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362</Words>
  <Application>Microsoft Office PowerPoint</Application>
  <PresentationFormat>Widescreen</PresentationFormat>
  <Paragraphs>144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38</cp:revision>
  <dcterms:created xsi:type="dcterms:W3CDTF">2023-08-06T05:40:56Z</dcterms:created>
  <dcterms:modified xsi:type="dcterms:W3CDTF">2023-08-06T16:47:12Z</dcterms:modified>
</cp:coreProperties>
</file>