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3" autoAdjust="0"/>
    <p:restoredTop sz="94660"/>
  </p:normalViewPr>
  <p:slideViewPr>
    <p:cSldViewPr snapToGrid="0">
      <p:cViewPr varScale="1">
        <p:scale>
          <a:sx n="45" d="100"/>
          <a:sy n="45" d="100"/>
        </p:scale>
        <p:origin x="79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mbar Panorama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dul d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tipa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 dengan Kutip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d-ID"/>
              <a:t>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ar atau Sal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d-ID"/>
              <a:t>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251810D-84E6-4133-9098-017DC0FD37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000" b="1" dirty="0"/>
              <a:t>APLIKASI PEMBELIAN TIKET KONSER KPOP</a:t>
            </a:r>
            <a:br>
              <a:rPr lang="en-ID" sz="4000" dirty="0"/>
            </a:br>
            <a:r>
              <a:rPr lang="en-GB" sz="4000" b="1" dirty="0"/>
              <a:t>DENGAN BAHASA PEMOGRAMAN </a:t>
            </a:r>
            <a:r>
              <a:rPr lang="en-GB" sz="4000" b="1" i="1" dirty="0"/>
              <a:t>C++</a:t>
            </a:r>
            <a:br>
              <a:rPr lang="en-ID" sz="4000" dirty="0"/>
            </a:br>
            <a:endParaRPr lang="en-ID" sz="4000" dirty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171AC9FD-E844-4094-A0EB-41EE6C795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191543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Oleh:</a:t>
            </a:r>
            <a:endParaRPr lang="en-ID" dirty="0"/>
          </a:p>
          <a:p>
            <a:pPr algn="l"/>
            <a:r>
              <a:rPr lang="en-ID" dirty="0"/>
              <a:t>RIZKI WINDIAWAN </a:t>
            </a:r>
            <a:r>
              <a:rPr lang="en-GB" dirty="0"/>
              <a:t>(</a:t>
            </a:r>
            <a:r>
              <a:rPr lang="id-ID" dirty="0"/>
              <a:t>1810631170</a:t>
            </a:r>
            <a:r>
              <a:rPr lang="en-US" dirty="0"/>
              <a:t>108</a:t>
            </a:r>
            <a:r>
              <a:rPr lang="en-GB" dirty="0"/>
              <a:t>)</a:t>
            </a:r>
            <a:endParaRPr lang="en-ID" dirty="0"/>
          </a:p>
          <a:p>
            <a:pPr algn="l"/>
            <a:r>
              <a:rPr lang="en-GB" dirty="0"/>
              <a:t>YAYU PRATIWI H (</a:t>
            </a:r>
            <a:r>
              <a:rPr lang="id-ID" dirty="0"/>
              <a:t>1810631170</a:t>
            </a:r>
            <a:r>
              <a:rPr lang="en-GB" dirty="0"/>
              <a:t>186)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2385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Judul 6">
            <a:extLst>
              <a:ext uri="{FF2B5EF4-FFF2-40B4-BE49-F238E27FC236}">
                <a16:creationId xmlns:a16="http://schemas.microsoft.com/office/drawing/2014/main" id="{4F87367D-DAD8-4388-9B67-C447CD0F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APLIKASI PEMBELIAN TIKET KONSER KPOP</a:t>
            </a:r>
            <a:br>
              <a:rPr lang="en-ID" dirty="0"/>
            </a:br>
            <a:r>
              <a:rPr lang="en-GB" b="1" dirty="0"/>
              <a:t>DENGAN BAHASA PEMOGRAMAN </a:t>
            </a:r>
            <a:r>
              <a:rPr lang="en-GB" b="1" i="1" dirty="0"/>
              <a:t>C++</a:t>
            </a:r>
            <a:br>
              <a:rPr lang="en-ID" dirty="0"/>
            </a:br>
            <a:endParaRPr lang="en-ID" dirty="0"/>
          </a:p>
        </p:txBody>
      </p:sp>
      <p:sp>
        <p:nvSpPr>
          <p:cNvPr id="8" name="Tampungan Konten 7">
            <a:extLst>
              <a:ext uri="{FF2B5EF4-FFF2-40B4-BE49-F238E27FC236}">
                <a16:creationId xmlns:a16="http://schemas.microsoft.com/office/drawing/2014/main" id="{F19ED831-9571-4548-A34F-FE7B2D82C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414" y="1892595"/>
            <a:ext cx="10554586" cy="4965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Tiket</a:t>
            </a:r>
            <a:r>
              <a:rPr lang="en-US" dirty="0"/>
              <a:t> </a:t>
            </a:r>
            <a:r>
              <a:rPr lang="en-US" dirty="0" err="1"/>
              <a:t>Konser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pemograman</a:t>
            </a:r>
            <a:r>
              <a:rPr lang="en-US" dirty="0"/>
              <a:t> basis </a:t>
            </a:r>
            <a:r>
              <a:rPr lang="en-US" i="1" dirty="0"/>
              <a:t>C++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system main menu </a:t>
            </a:r>
            <a:r>
              <a:rPr lang="en-US" dirty="0" err="1"/>
              <a:t>utama</a:t>
            </a:r>
            <a:r>
              <a:rPr lang="en-US" dirty="0"/>
              <a:t> yang </a:t>
            </a:r>
            <a:r>
              <a:rPr lang="en-US" dirty="0" err="1"/>
              <a:t>menampilkan</a:t>
            </a:r>
            <a:r>
              <a:rPr lang="en-US" dirty="0"/>
              <a:t> : </a:t>
            </a:r>
            <a:endParaRPr lang="en-ID" dirty="0"/>
          </a:p>
          <a:p>
            <a:pPr lvl="0"/>
            <a:r>
              <a:rPr lang="en-US" dirty="0"/>
              <a:t>List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daftar </a:t>
            </a:r>
            <a:r>
              <a:rPr lang="en-US" dirty="0" err="1"/>
              <a:t>Konser,Jadwal</a:t>
            </a:r>
            <a:r>
              <a:rPr lang="en-US" dirty="0"/>
              <a:t> </a:t>
            </a:r>
            <a:r>
              <a:rPr lang="en-US" dirty="0" err="1"/>
              <a:t>Konser,serta</a:t>
            </a:r>
            <a:r>
              <a:rPr lang="en-US" dirty="0"/>
              <a:t> Kelas </a:t>
            </a:r>
            <a:r>
              <a:rPr lang="en-US" dirty="0" err="1"/>
              <a:t>Konser</a:t>
            </a:r>
            <a:r>
              <a:rPr lang="en-US" dirty="0"/>
              <a:t>. </a:t>
            </a:r>
            <a:endParaRPr lang="en-ID" dirty="0"/>
          </a:p>
          <a:p>
            <a:pPr lvl="0"/>
            <a:r>
              <a:rPr lang="en-US" dirty="0"/>
              <a:t>Menu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memesan</a:t>
            </a:r>
            <a:endParaRPr lang="en-ID" dirty="0"/>
          </a:p>
          <a:p>
            <a:pPr lvl="0"/>
            <a:r>
              <a:rPr lang="en-US" dirty="0"/>
              <a:t>Program Exit.</a:t>
            </a:r>
            <a:endParaRPr lang="en-ID" dirty="0"/>
          </a:p>
          <a:p>
            <a:pPr marL="0" indent="0">
              <a:buNone/>
            </a:pP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juga </a:t>
            </a:r>
            <a:r>
              <a:rPr lang="en-US" dirty="0" err="1"/>
              <a:t>menerapkan</a:t>
            </a:r>
            <a:r>
              <a:rPr lang="en-US" dirty="0"/>
              <a:t> system sub program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input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tiket,serta</a:t>
            </a:r>
            <a:r>
              <a:rPr lang="en-US" dirty="0"/>
              <a:t> </a:t>
            </a:r>
            <a:r>
              <a:rPr lang="en-US" dirty="0" err="1"/>
              <a:t>dilengkapi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back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input.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juga </a:t>
            </a:r>
            <a:r>
              <a:rPr lang="en-US" dirty="0" err="1"/>
              <a:t>memiliki</a:t>
            </a:r>
            <a:r>
              <a:rPr lang="en-US" dirty="0"/>
              <a:t> user interface yang </a:t>
            </a:r>
            <a:r>
              <a:rPr lang="en-US" dirty="0" err="1"/>
              <a:t>nyaman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penggunanya</a:t>
            </a:r>
            <a:r>
              <a:rPr lang="en-US" dirty="0"/>
              <a:t>.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9019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3">
            <a:extLst>
              <a:ext uri="{FF2B5EF4-FFF2-40B4-BE49-F238E27FC236}">
                <a16:creationId xmlns:a16="http://schemas.microsoft.com/office/drawing/2014/main" id="{BE40D9EA-35D3-414D-AE20-37138B5F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FASILITAS</a:t>
            </a:r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7491EBEB-C503-4CC9-85F0-2607CA8B0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4349" y="2084377"/>
            <a:ext cx="4607188" cy="576262"/>
          </a:xfrm>
        </p:spPr>
        <p:txBody>
          <a:bodyPr/>
          <a:lstStyle/>
          <a:p>
            <a:r>
              <a:rPr lang="en-ID" dirty="0" err="1"/>
              <a:t>Fasilitas</a:t>
            </a:r>
            <a:r>
              <a:rPr lang="en-ID" dirty="0"/>
              <a:t> Utama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DD032C03-7239-4100-91B6-F5131962B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5786" y="2867506"/>
            <a:ext cx="5273581" cy="3533294"/>
          </a:xfrm>
        </p:spPr>
        <p:txBody>
          <a:bodyPr>
            <a:normAutofit/>
          </a:bodyPr>
          <a:lstStyle/>
          <a:p>
            <a:pPr lvl="0"/>
            <a:r>
              <a:rPr lang="en-US" sz="2000" dirty="0" err="1"/>
              <a:t>Menampilkan</a:t>
            </a:r>
            <a:r>
              <a:rPr lang="en-US" sz="2000" dirty="0"/>
              <a:t> Form Login (admin)</a:t>
            </a:r>
            <a:endParaRPr lang="en-ID" sz="2000" dirty="0"/>
          </a:p>
          <a:p>
            <a:pPr lvl="0"/>
            <a:r>
              <a:rPr lang="en-US" sz="2000" dirty="0" err="1"/>
              <a:t>Menampilkan</a:t>
            </a:r>
            <a:r>
              <a:rPr lang="en-US" sz="2000" dirty="0"/>
              <a:t> Menu Utama</a:t>
            </a:r>
            <a:endParaRPr lang="en-ID" sz="2000" dirty="0"/>
          </a:p>
          <a:p>
            <a:pPr lvl="0"/>
            <a:r>
              <a:rPr lang="en-US" sz="2000" dirty="0" err="1"/>
              <a:t>Menampilkan</a:t>
            </a:r>
            <a:r>
              <a:rPr lang="en-US" sz="2000" dirty="0"/>
              <a:t>	List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melihat</a:t>
            </a:r>
            <a:r>
              <a:rPr lang="en-US" sz="2000" dirty="0"/>
              <a:t> daftar </a:t>
            </a:r>
            <a:r>
              <a:rPr lang="en-US" sz="2000" dirty="0" err="1"/>
              <a:t>Konser,Jadwal</a:t>
            </a:r>
            <a:r>
              <a:rPr lang="en-US" sz="2000" dirty="0"/>
              <a:t> </a:t>
            </a:r>
            <a:r>
              <a:rPr lang="en-US" sz="2000" dirty="0" err="1"/>
              <a:t>Konser,serta</a:t>
            </a:r>
            <a:r>
              <a:rPr lang="en-US" sz="2000" dirty="0"/>
              <a:t> Kelas </a:t>
            </a:r>
            <a:r>
              <a:rPr lang="en-US" sz="2000" dirty="0" err="1"/>
              <a:t>Konser</a:t>
            </a:r>
            <a:r>
              <a:rPr lang="en-US" sz="2000" dirty="0"/>
              <a:t>. </a:t>
            </a:r>
            <a:endParaRPr lang="en-ID" sz="2000" dirty="0"/>
          </a:p>
          <a:p>
            <a:pPr lvl="0"/>
            <a:r>
              <a:rPr lang="en-US" sz="2000" dirty="0" err="1"/>
              <a:t>Menampilkan</a:t>
            </a:r>
            <a:r>
              <a:rPr lang="en-US" sz="2000" dirty="0"/>
              <a:t> Menu </a:t>
            </a:r>
            <a:r>
              <a:rPr lang="en-US" sz="2000" dirty="0" err="1"/>
              <a:t>Transaksi</a:t>
            </a:r>
            <a:endParaRPr lang="en-ID" sz="2000" dirty="0"/>
          </a:p>
          <a:p>
            <a:pPr lvl="0"/>
            <a:r>
              <a:rPr lang="en-US" sz="2000" dirty="0" err="1"/>
              <a:t>Fitur</a:t>
            </a:r>
            <a:r>
              <a:rPr lang="en-US" sz="2000" dirty="0"/>
              <a:t> </a:t>
            </a:r>
            <a:r>
              <a:rPr lang="en-US" sz="2000" dirty="0" err="1"/>
              <a:t>Transaksi</a:t>
            </a:r>
            <a:r>
              <a:rPr lang="en-US" sz="2000" dirty="0"/>
              <a:t> </a:t>
            </a:r>
            <a:r>
              <a:rPr lang="en-US" sz="2000" dirty="0" err="1"/>
              <a:t>Lagi</a:t>
            </a:r>
            <a:endParaRPr lang="en-ID" sz="2000" dirty="0"/>
          </a:p>
          <a:p>
            <a:pPr lvl="0"/>
            <a:r>
              <a:rPr lang="en-US" sz="2000" dirty="0" err="1"/>
              <a:t>Rekap</a:t>
            </a:r>
            <a:r>
              <a:rPr lang="en-US" sz="2000" dirty="0"/>
              <a:t> Data</a:t>
            </a:r>
            <a:endParaRPr lang="en-ID" sz="2000" dirty="0"/>
          </a:p>
          <a:p>
            <a:endParaRPr lang="en-ID" sz="2000" dirty="0"/>
          </a:p>
        </p:txBody>
      </p:sp>
      <p:sp>
        <p:nvSpPr>
          <p:cNvPr id="7" name="Tampungan Teks 6">
            <a:extLst>
              <a:ext uri="{FF2B5EF4-FFF2-40B4-BE49-F238E27FC236}">
                <a16:creationId xmlns:a16="http://schemas.microsoft.com/office/drawing/2014/main" id="{CA15B239-D180-4EB5-9CA5-AF9AC1C73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2657" y="2092844"/>
            <a:ext cx="4622537" cy="576262"/>
          </a:xfrm>
        </p:spPr>
        <p:txBody>
          <a:bodyPr/>
          <a:lstStyle/>
          <a:p>
            <a:r>
              <a:rPr lang="en-ID" dirty="0" err="1"/>
              <a:t>Fasilitas</a:t>
            </a:r>
            <a:r>
              <a:rPr lang="en-ID" dirty="0"/>
              <a:t> </a:t>
            </a:r>
            <a:r>
              <a:rPr lang="en-ID" dirty="0" err="1"/>
              <a:t>Tambahan</a:t>
            </a:r>
            <a:endParaRPr lang="en-ID" dirty="0"/>
          </a:p>
        </p:txBody>
      </p:sp>
      <p:sp>
        <p:nvSpPr>
          <p:cNvPr id="8" name="Tampungan Konten 7">
            <a:extLst>
              <a:ext uri="{FF2B5EF4-FFF2-40B4-BE49-F238E27FC236}">
                <a16:creationId xmlns:a16="http://schemas.microsoft.com/office/drawing/2014/main" id="{A2A4B7AF-9A0C-4D26-B5A2-02CF82311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07967" y="2867507"/>
            <a:ext cx="4895056" cy="2455862"/>
          </a:xfrm>
        </p:spPr>
        <p:txBody>
          <a:bodyPr>
            <a:normAutofit/>
          </a:bodyPr>
          <a:lstStyle/>
          <a:p>
            <a:pPr lvl="0"/>
            <a:r>
              <a:rPr lang="en-US" sz="2000" dirty="0" err="1"/>
              <a:t>Fitur</a:t>
            </a:r>
            <a:r>
              <a:rPr lang="en-US" sz="2000" dirty="0"/>
              <a:t> Back &amp; Exit</a:t>
            </a:r>
            <a:endParaRPr lang="en-ID" sz="2000" dirty="0"/>
          </a:p>
          <a:p>
            <a:pPr lvl="0"/>
            <a:r>
              <a:rPr lang="en-US" sz="2000" dirty="0" err="1"/>
              <a:t>Fitur</a:t>
            </a:r>
            <a:r>
              <a:rPr lang="en-US" sz="2000" dirty="0"/>
              <a:t> Loading</a:t>
            </a:r>
            <a:endParaRPr lang="en-ID" sz="2000" dirty="0"/>
          </a:p>
          <a:p>
            <a:pPr lvl="0"/>
            <a:r>
              <a:rPr lang="en-US" sz="2000" dirty="0"/>
              <a:t>User Interface </a:t>
            </a:r>
            <a:endParaRPr lang="en-ID" sz="20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0972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Judul 6">
            <a:extLst>
              <a:ext uri="{FF2B5EF4-FFF2-40B4-BE49-F238E27FC236}">
                <a16:creationId xmlns:a16="http://schemas.microsoft.com/office/drawing/2014/main" id="{06150D1B-710D-4DE1-81BF-BF25FD68B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600341"/>
            <a:ext cx="10018713" cy="845288"/>
          </a:xfrm>
        </p:spPr>
        <p:txBody>
          <a:bodyPr/>
          <a:lstStyle/>
          <a:p>
            <a:r>
              <a:rPr lang="en-ID" dirty="0"/>
              <a:t>DESKRIPSI FASILITAS</a:t>
            </a:r>
          </a:p>
        </p:txBody>
      </p:sp>
      <p:sp>
        <p:nvSpPr>
          <p:cNvPr id="8" name="Tampungan Konten 7">
            <a:extLst>
              <a:ext uri="{FF2B5EF4-FFF2-40B4-BE49-F238E27FC236}">
                <a16:creationId xmlns:a16="http://schemas.microsoft.com/office/drawing/2014/main" id="{9E4C7DD7-8C50-495D-94FD-F188E091E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3" y="1445629"/>
            <a:ext cx="10018713" cy="563528"/>
          </a:xfrm>
        </p:spPr>
        <p:txBody>
          <a:bodyPr/>
          <a:lstStyle/>
          <a:p>
            <a:pPr marL="0" indent="0" algn="ctr">
              <a:buNone/>
            </a:pPr>
            <a:r>
              <a:rPr lang="en-ID" dirty="0" err="1"/>
              <a:t>Menampilkan</a:t>
            </a:r>
            <a:r>
              <a:rPr lang="en-ID" dirty="0"/>
              <a:t> Form Login</a:t>
            </a:r>
          </a:p>
          <a:p>
            <a:pPr marL="0" indent="0" algn="ctr">
              <a:buNone/>
            </a:pPr>
            <a:endParaRPr lang="en-ID" dirty="0"/>
          </a:p>
        </p:txBody>
      </p:sp>
      <p:pic>
        <p:nvPicPr>
          <p:cNvPr id="13" name="Gambar 12">
            <a:extLst>
              <a:ext uri="{FF2B5EF4-FFF2-40B4-BE49-F238E27FC236}">
                <a16:creationId xmlns:a16="http://schemas.microsoft.com/office/drawing/2014/main" id="{446D4A92-82DF-44E5-A1FE-64029A68E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24" y="1727393"/>
            <a:ext cx="9316750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54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Judul 6">
            <a:extLst>
              <a:ext uri="{FF2B5EF4-FFF2-40B4-BE49-F238E27FC236}">
                <a16:creationId xmlns:a16="http://schemas.microsoft.com/office/drawing/2014/main" id="{06150D1B-710D-4DE1-81BF-BF25FD68B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600341"/>
            <a:ext cx="10018713" cy="845288"/>
          </a:xfrm>
        </p:spPr>
        <p:txBody>
          <a:bodyPr/>
          <a:lstStyle/>
          <a:p>
            <a:r>
              <a:rPr lang="en-ID" dirty="0"/>
              <a:t>DESKRIPSI FASILITAS</a:t>
            </a:r>
          </a:p>
        </p:txBody>
      </p:sp>
      <p:sp>
        <p:nvSpPr>
          <p:cNvPr id="8" name="Tampungan Konten 7">
            <a:extLst>
              <a:ext uri="{FF2B5EF4-FFF2-40B4-BE49-F238E27FC236}">
                <a16:creationId xmlns:a16="http://schemas.microsoft.com/office/drawing/2014/main" id="{9E4C7DD7-8C50-495D-94FD-F188E091E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3" y="1445629"/>
            <a:ext cx="10018713" cy="563528"/>
          </a:xfrm>
        </p:spPr>
        <p:txBody>
          <a:bodyPr/>
          <a:lstStyle/>
          <a:p>
            <a:pPr marL="0" indent="0" algn="ctr">
              <a:buNone/>
            </a:pPr>
            <a:r>
              <a:rPr lang="en-ID" dirty="0" err="1"/>
              <a:t>Menampilkan</a:t>
            </a:r>
            <a:r>
              <a:rPr lang="en-ID" dirty="0"/>
              <a:t> Menu Utama</a:t>
            </a:r>
          </a:p>
          <a:p>
            <a:pPr marL="0" indent="0" algn="ctr">
              <a:buNone/>
            </a:pPr>
            <a:endParaRPr lang="en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92B7BF6D-D5A4-4349-AEAE-96D96718A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24" y="1727393"/>
            <a:ext cx="9316750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2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Judul 6">
            <a:extLst>
              <a:ext uri="{FF2B5EF4-FFF2-40B4-BE49-F238E27FC236}">
                <a16:creationId xmlns:a16="http://schemas.microsoft.com/office/drawing/2014/main" id="{06150D1B-710D-4DE1-81BF-BF25FD68B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600341"/>
            <a:ext cx="10018713" cy="845288"/>
          </a:xfrm>
        </p:spPr>
        <p:txBody>
          <a:bodyPr/>
          <a:lstStyle/>
          <a:p>
            <a:r>
              <a:rPr lang="en-ID" dirty="0"/>
              <a:t>DESKRIPSI FASILITAS</a:t>
            </a:r>
          </a:p>
        </p:txBody>
      </p:sp>
      <p:sp>
        <p:nvSpPr>
          <p:cNvPr id="8" name="Tampungan Konten 7">
            <a:extLst>
              <a:ext uri="{FF2B5EF4-FFF2-40B4-BE49-F238E27FC236}">
                <a16:creationId xmlns:a16="http://schemas.microsoft.com/office/drawing/2014/main" id="{9E4C7DD7-8C50-495D-94FD-F188E091E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3" y="1445629"/>
            <a:ext cx="10018713" cy="563528"/>
          </a:xfrm>
        </p:spPr>
        <p:txBody>
          <a:bodyPr/>
          <a:lstStyle/>
          <a:p>
            <a:pPr marL="0" indent="0" algn="ctr">
              <a:buNone/>
            </a:pPr>
            <a:r>
              <a:rPr lang="en-ID" dirty="0" err="1"/>
              <a:t>Menampilkan</a:t>
            </a:r>
            <a:r>
              <a:rPr lang="en-ID" dirty="0"/>
              <a:t> List</a:t>
            </a:r>
          </a:p>
          <a:p>
            <a:pPr marL="0" indent="0" algn="ctr">
              <a:buNone/>
            </a:pPr>
            <a:endParaRPr lang="en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E5AA6699-69D4-4086-ADE3-A150FBA2F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50" y="1727393"/>
            <a:ext cx="9297698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1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Judul 6">
            <a:extLst>
              <a:ext uri="{FF2B5EF4-FFF2-40B4-BE49-F238E27FC236}">
                <a16:creationId xmlns:a16="http://schemas.microsoft.com/office/drawing/2014/main" id="{06150D1B-710D-4DE1-81BF-BF25FD68B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600341"/>
            <a:ext cx="10018713" cy="845288"/>
          </a:xfrm>
        </p:spPr>
        <p:txBody>
          <a:bodyPr/>
          <a:lstStyle/>
          <a:p>
            <a:r>
              <a:rPr lang="en-ID" dirty="0"/>
              <a:t>DESKRIPSI FASILITAS</a:t>
            </a:r>
          </a:p>
        </p:txBody>
      </p:sp>
      <p:sp>
        <p:nvSpPr>
          <p:cNvPr id="8" name="Tampungan Konten 7">
            <a:extLst>
              <a:ext uri="{FF2B5EF4-FFF2-40B4-BE49-F238E27FC236}">
                <a16:creationId xmlns:a16="http://schemas.microsoft.com/office/drawing/2014/main" id="{9E4C7DD7-8C50-495D-94FD-F188E091E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3" y="1239483"/>
            <a:ext cx="10018713" cy="5635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dirty="0" err="1"/>
              <a:t>Menampilkan</a:t>
            </a:r>
            <a:r>
              <a:rPr lang="en-ID" dirty="0"/>
              <a:t> Menu </a:t>
            </a:r>
            <a:r>
              <a:rPr lang="en-ID" dirty="0" err="1"/>
              <a:t>Transaksi</a:t>
            </a:r>
            <a:endParaRPr lang="en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DF32587D-D1BA-4131-865A-F07446DF2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4" y="1803011"/>
            <a:ext cx="9345329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5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Judul 6">
            <a:extLst>
              <a:ext uri="{FF2B5EF4-FFF2-40B4-BE49-F238E27FC236}">
                <a16:creationId xmlns:a16="http://schemas.microsoft.com/office/drawing/2014/main" id="{06150D1B-710D-4DE1-81BF-BF25FD68B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600341"/>
            <a:ext cx="10018713" cy="845288"/>
          </a:xfrm>
        </p:spPr>
        <p:txBody>
          <a:bodyPr/>
          <a:lstStyle/>
          <a:p>
            <a:r>
              <a:rPr lang="en-ID" dirty="0"/>
              <a:t>DESKRIPSI FASILITAS</a:t>
            </a:r>
          </a:p>
        </p:txBody>
      </p:sp>
      <p:sp>
        <p:nvSpPr>
          <p:cNvPr id="8" name="Tampungan Konten 7">
            <a:extLst>
              <a:ext uri="{FF2B5EF4-FFF2-40B4-BE49-F238E27FC236}">
                <a16:creationId xmlns:a16="http://schemas.microsoft.com/office/drawing/2014/main" id="{9E4C7DD7-8C50-495D-94FD-F188E091E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3" y="1445629"/>
            <a:ext cx="10018713" cy="563528"/>
          </a:xfrm>
        </p:spPr>
        <p:txBody>
          <a:bodyPr/>
          <a:lstStyle/>
          <a:p>
            <a:pPr marL="0" indent="0" algn="ctr">
              <a:buNone/>
            </a:pP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Rekapan</a:t>
            </a:r>
            <a:r>
              <a:rPr lang="en-ID" dirty="0"/>
              <a:t> Data</a:t>
            </a:r>
          </a:p>
          <a:p>
            <a:pPr marL="0" indent="0" algn="ctr">
              <a:buNone/>
            </a:pPr>
            <a:endParaRPr lang="en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1AB64BBD-F390-4A4E-BAA1-7263CC336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87" y="1727393"/>
            <a:ext cx="9307224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08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ks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TM03457496[[fn=Paralaks]]</Template>
  <TotalTime>24</TotalTime>
  <Words>160</Words>
  <Application>Microsoft Office PowerPoint</Application>
  <PresentationFormat>Layar Lebar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2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Paralaks</vt:lpstr>
      <vt:lpstr>APLIKASI PEMBELIAN TIKET KONSER KPOP DENGAN BAHASA PEMOGRAMAN C++ </vt:lpstr>
      <vt:lpstr>APLIKASI PEMBELIAN TIKET KONSER KPOP DENGAN BAHASA PEMOGRAMAN C++ </vt:lpstr>
      <vt:lpstr>FASILITAS</vt:lpstr>
      <vt:lpstr>DESKRIPSI FASILITAS</vt:lpstr>
      <vt:lpstr>DESKRIPSI FASILITAS</vt:lpstr>
      <vt:lpstr>DESKRIPSI FASILITAS</vt:lpstr>
      <vt:lpstr>DESKRIPSI FASILITAS</vt:lpstr>
      <vt:lpstr>DESKRIPSI FASILITAS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PEMBELIAN TIKET KONSER KPOP DENGAN BAHASA PEMOGRAMAN C++</dc:title>
  <dc:creator>Hilmy Farid</dc:creator>
  <cp:lastModifiedBy>Hilmy Farid</cp:lastModifiedBy>
  <cp:revision>3</cp:revision>
  <dcterms:created xsi:type="dcterms:W3CDTF">2019-05-21T16:07:13Z</dcterms:created>
  <dcterms:modified xsi:type="dcterms:W3CDTF">2019-05-21T16:31:28Z</dcterms:modified>
</cp:coreProperties>
</file>