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3" r:id="rId4"/>
    <p:sldId id="264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285"/>
    <a:srgbClr val="39A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77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935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741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1578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69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40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693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93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40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905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360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77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398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246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20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577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265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7FA941-4A0F-6F4A-80D8-240513D47CD6}"/>
              </a:ext>
            </a:extLst>
          </p:cNvPr>
          <p:cNvSpPr/>
          <p:nvPr/>
        </p:nvSpPr>
        <p:spPr>
          <a:xfrm>
            <a:off x="4109095" y="2285467"/>
            <a:ext cx="5363378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Sesi</a:t>
            </a:r>
            <a:r>
              <a:rPr lang="en-US" sz="6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IV</a:t>
            </a:r>
          </a:p>
          <a:p>
            <a:pPr algn="ctr"/>
            <a:r>
              <a:rPr lang="en-US" sz="6000" b="1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Perulangan</a:t>
            </a:r>
            <a:endParaRPr lang="en-US" sz="6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48CD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A1797-F302-F399-F3CE-7B29D2E02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25" y="150933"/>
            <a:ext cx="2600959" cy="2600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CFBA29-1A76-DF48-15BA-9F6BE1E1C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726" y="896639"/>
            <a:ext cx="3400454" cy="4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49386" y="550364"/>
            <a:ext cx="3768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Perulangan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473694"/>
            <a:ext cx="8584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Perulangan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proses yang </a:t>
            </a:r>
            <a:r>
              <a:rPr lang="en-US" dirty="0" err="1">
                <a:solidFill>
                  <a:srgbClr val="333333"/>
                </a:solidFill>
              </a:rPr>
              <a:t>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dilakukan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berulang</a:t>
            </a:r>
            <a:r>
              <a:rPr lang="en-US" dirty="0">
                <a:solidFill>
                  <a:srgbClr val="333333"/>
                </a:solidFill>
              </a:rPr>
              <a:t> – </a:t>
            </a:r>
            <a:r>
              <a:rPr lang="en-US" dirty="0" err="1">
                <a:solidFill>
                  <a:srgbClr val="333333"/>
                </a:solidFill>
              </a:rPr>
              <a:t>ulang</a:t>
            </a:r>
            <a:r>
              <a:rPr lang="en-US" dirty="0">
                <a:solidFill>
                  <a:srgbClr val="333333"/>
                </a:solidFill>
              </a:rPr>
              <a:t> dan </a:t>
            </a:r>
            <a:r>
              <a:rPr lang="en-US" dirty="0" err="1">
                <a:solidFill>
                  <a:srgbClr val="333333"/>
                </a:solidFill>
              </a:rPr>
              <a:t>terus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menerus</a:t>
            </a:r>
            <a:r>
              <a:rPr lang="en-US" dirty="0">
                <a:solidFill>
                  <a:srgbClr val="333333"/>
                </a:solidFill>
              </a:rPr>
              <a:t> dan </a:t>
            </a:r>
            <a:r>
              <a:rPr lang="en-US" dirty="0" err="1">
                <a:solidFill>
                  <a:srgbClr val="333333"/>
                </a:solidFill>
              </a:rPr>
              <a:t>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berhenti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mendeskripsikan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suatu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kondisi</a:t>
            </a:r>
            <a:r>
              <a:rPr lang="en-US" dirty="0">
                <a:solidFill>
                  <a:srgbClr val="333333"/>
                </a:solidFill>
              </a:rPr>
              <a:t> dan </a:t>
            </a:r>
            <a:r>
              <a:rPr lang="en-US" dirty="0" err="1">
                <a:solidFill>
                  <a:srgbClr val="333333"/>
                </a:solidFill>
              </a:rPr>
              <a:t>perulangan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tersebut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memenuhi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kondisi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tersebut</a:t>
            </a:r>
            <a:r>
              <a:rPr lang="en-US" dirty="0">
                <a:solidFill>
                  <a:srgbClr val="333333"/>
                </a:solidFill>
              </a:rPr>
              <a:t>.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saat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ini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membahas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perulangan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type </a:t>
            </a:r>
            <a:r>
              <a:rPr lang="en-US" b="1" dirty="0">
                <a:solidFill>
                  <a:srgbClr val="333333"/>
                </a:solidFill>
              </a:rPr>
              <a:t>for</a:t>
            </a:r>
            <a:endParaRPr lang="en-ID" b="1" dirty="0">
              <a:solidFill>
                <a:srgbClr val="33333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03647" y="2674023"/>
            <a:ext cx="846738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 err="1"/>
              <a:t>versi</a:t>
            </a:r>
            <a:r>
              <a:rPr lang="en-US" dirty="0"/>
              <a:t> 1</a:t>
            </a:r>
          </a:p>
          <a:p>
            <a:endParaRPr lang="en-US" b="1" dirty="0"/>
          </a:p>
          <a:p>
            <a:r>
              <a:rPr lang="en-US" dirty="0"/>
              <a:t>for i:=0; </a:t>
            </a:r>
            <a:r>
              <a:rPr lang="en-US" dirty="0" err="1"/>
              <a:t>i</a:t>
            </a:r>
            <a:r>
              <a:rPr lang="en-US" dirty="0"/>
              <a:t>&lt;5; </a:t>
            </a:r>
            <a:r>
              <a:rPr lang="en-US" dirty="0" err="1"/>
              <a:t>i</a:t>
            </a:r>
            <a:r>
              <a:rPr lang="en-US" dirty="0"/>
              <a:t>++ {</a:t>
            </a:r>
          </a:p>
          <a:p>
            <a:r>
              <a:rPr lang="en-US" dirty="0"/>
              <a:t>  </a:t>
            </a:r>
            <a:r>
              <a:rPr lang="en-US" dirty="0" err="1"/>
              <a:t>fmt.Println</a:t>
            </a:r>
            <a:r>
              <a:rPr lang="en-US" dirty="0"/>
              <a:t>(“</a:t>
            </a:r>
            <a:r>
              <a:rPr lang="en-US" dirty="0" err="1"/>
              <a:t>angka</a:t>
            </a:r>
            <a:r>
              <a:rPr lang="en-US" dirty="0"/>
              <a:t> “, </a:t>
            </a:r>
            <a:r>
              <a:rPr lang="en-US" dirty="0" err="1"/>
              <a:t>i</a:t>
            </a:r>
            <a:r>
              <a:rPr lang="en-US" dirty="0"/>
              <a:t>)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u="sng" dirty="0" err="1"/>
              <a:t>Penjelasan</a:t>
            </a:r>
            <a:r>
              <a:rPr lang="en-US" b="1" u="sng" dirty="0"/>
              <a:t> </a:t>
            </a:r>
          </a:p>
          <a:p>
            <a:endParaRPr lang="en-US" dirty="0"/>
          </a:p>
          <a:p>
            <a:r>
              <a:rPr lang="en-US" dirty="0"/>
              <a:t>i:=0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nol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&lt;5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maka</a:t>
            </a:r>
            <a:r>
              <a:rPr lang="en-US" dirty="0"/>
              <a:t> </a:t>
            </a:r>
          </a:p>
          <a:p>
            <a:r>
              <a:rPr lang="en-US" dirty="0"/>
              <a:t>      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++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1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dirty="0"/>
              <a:t>Jika code </a:t>
            </a:r>
            <a:r>
              <a:rPr lang="en-US" dirty="0" err="1"/>
              <a:t>diatas</a:t>
            </a:r>
            <a:r>
              <a:rPr lang="en-US" dirty="0"/>
              <a:t> di compile </a:t>
            </a: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3208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49386" y="550364"/>
            <a:ext cx="3768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Perulangan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723358" y="1351250"/>
            <a:ext cx="84673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 err="1"/>
              <a:t>versi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/>
              <a:t>i:= 1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&lt;8 {</a:t>
            </a:r>
          </a:p>
          <a:p>
            <a:r>
              <a:rPr lang="en-US" dirty="0"/>
              <a:t>  </a:t>
            </a:r>
            <a:r>
              <a:rPr lang="en-US" dirty="0" err="1"/>
              <a:t>fmt.Println</a:t>
            </a:r>
            <a:r>
              <a:rPr lang="en-US" dirty="0"/>
              <a:t>(“</a:t>
            </a:r>
            <a:r>
              <a:rPr lang="en-US" dirty="0" err="1"/>
              <a:t>angka</a:t>
            </a:r>
            <a:r>
              <a:rPr lang="en-US" dirty="0"/>
              <a:t> “,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u="sng" dirty="0" err="1"/>
              <a:t>Penjelasan</a:t>
            </a:r>
            <a:r>
              <a:rPr lang="en-US" b="1" u="sng" dirty="0"/>
              <a:t> </a:t>
            </a:r>
          </a:p>
          <a:p>
            <a:endParaRPr lang="en-US" dirty="0"/>
          </a:p>
          <a:p>
            <a:r>
              <a:rPr lang="en-US" dirty="0"/>
              <a:t>i:=1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&lt;8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8 </a:t>
            </a:r>
            <a:r>
              <a:rPr lang="en-US" dirty="0" err="1"/>
              <a:t>maka</a:t>
            </a:r>
            <a:r>
              <a:rPr lang="en-US" dirty="0"/>
              <a:t> </a:t>
            </a:r>
          </a:p>
          <a:p>
            <a:r>
              <a:rPr lang="en-US" dirty="0"/>
              <a:t>      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++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1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dirty="0"/>
              <a:t>Jika code </a:t>
            </a:r>
            <a:r>
              <a:rPr lang="en-US" dirty="0" err="1"/>
              <a:t>diatas</a:t>
            </a:r>
            <a:r>
              <a:rPr lang="en-US" dirty="0"/>
              <a:t> di compile </a:t>
            </a: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9475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49386" y="550364"/>
            <a:ext cx="3768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Perulangan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723358" y="1351250"/>
            <a:ext cx="867737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Perrulangan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 err="1"/>
              <a:t>versi</a:t>
            </a:r>
            <a:r>
              <a:rPr lang="en-US" dirty="0"/>
              <a:t> 3</a:t>
            </a:r>
          </a:p>
          <a:p>
            <a:endParaRPr lang="en-US" dirty="0"/>
          </a:p>
          <a:p>
            <a:r>
              <a:rPr lang="en-US" dirty="0"/>
              <a:t>i:= 2</a:t>
            </a:r>
          </a:p>
          <a:p>
            <a:endParaRPr lang="en-US" dirty="0"/>
          </a:p>
          <a:p>
            <a:r>
              <a:rPr lang="en-US" dirty="0"/>
              <a:t>for {</a:t>
            </a:r>
          </a:p>
          <a:p>
            <a:r>
              <a:rPr lang="en-US" dirty="0"/>
              <a:t>  </a:t>
            </a:r>
            <a:r>
              <a:rPr lang="en-US" dirty="0" err="1"/>
              <a:t>fmt.Println</a:t>
            </a:r>
            <a:r>
              <a:rPr lang="en-US" dirty="0"/>
              <a:t>(“</a:t>
            </a:r>
            <a:r>
              <a:rPr lang="en-US" dirty="0" err="1"/>
              <a:t>angka</a:t>
            </a:r>
            <a:r>
              <a:rPr lang="en-US" dirty="0"/>
              <a:t> “,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	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if </a:t>
            </a:r>
            <a:r>
              <a:rPr lang="en-US" dirty="0" err="1"/>
              <a:t>i</a:t>
            </a:r>
            <a:r>
              <a:rPr lang="en-US" dirty="0"/>
              <a:t> == 3 {</a:t>
            </a:r>
          </a:p>
          <a:p>
            <a:r>
              <a:rPr lang="en-US" dirty="0"/>
              <a:t>	break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u="sng" dirty="0" err="1"/>
              <a:t>Penjelasan</a:t>
            </a:r>
            <a:r>
              <a:rPr lang="en-US" b="1" u="sng" dirty="0"/>
              <a:t> </a:t>
            </a:r>
          </a:p>
          <a:p>
            <a:endParaRPr lang="en-US" dirty="0"/>
          </a:p>
          <a:p>
            <a:r>
              <a:rPr lang="en-US" dirty="0"/>
              <a:t>i:=2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</a:t>
            </a:r>
          </a:p>
          <a:p>
            <a:r>
              <a:rPr lang="en-US" dirty="0"/>
              <a:t>i ==3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 </a:t>
            </a:r>
            <a:r>
              <a:rPr lang="en-US" dirty="0" err="1"/>
              <a:t>maka</a:t>
            </a:r>
            <a:r>
              <a:rPr lang="en-US" dirty="0"/>
              <a:t> </a:t>
            </a:r>
          </a:p>
          <a:p>
            <a:r>
              <a:rPr lang="en-US" dirty="0"/>
              <a:t>      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berjalan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++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1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dirty="0"/>
              <a:t>Jika code </a:t>
            </a:r>
            <a:r>
              <a:rPr lang="en-US" dirty="0" err="1"/>
              <a:t>diatas</a:t>
            </a:r>
            <a:r>
              <a:rPr lang="en-US" dirty="0"/>
              <a:t> di compile </a:t>
            </a:r>
            <a:r>
              <a:rPr lang="en-US" dirty="0" err="1"/>
              <a:t>apakah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42718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741114" y="1171853"/>
            <a:ext cx="858470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perulangan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</a:t>
            </a:r>
            <a:r>
              <a:rPr lang="en-US" dirty="0">
                <a:solidFill>
                  <a:srgbClr val="333333"/>
                </a:solidFill>
              </a:rPr>
              <a:t> 2 keyword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perintah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biasa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digunakan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err="1">
                <a:solidFill>
                  <a:srgbClr val="333333"/>
                </a:solidFill>
              </a:rPr>
              <a:t>perintah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tersebut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b="1" dirty="0">
                <a:solidFill>
                  <a:srgbClr val="333333"/>
                </a:solidFill>
              </a:rPr>
              <a:t>continue </a:t>
            </a:r>
            <a:r>
              <a:rPr lang="en-US" dirty="0">
                <a:solidFill>
                  <a:srgbClr val="333333"/>
                </a:solidFill>
              </a:rPr>
              <a:t>dan </a:t>
            </a:r>
            <a:r>
              <a:rPr lang="en-US" b="1" dirty="0">
                <a:solidFill>
                  <a:srgbClr val="333333"/>
                </a:solidFill>
              </a:rPr>
              <a:t>break.</a:t>
            </a:r>
          </a:p>
          <a:p>
            <a:endParaRPr lang="en-US" b="1" dirty="0">
              <a:solidFill>
                <a:srgbClr val="333333"/>
              </a:solidFill>
            </a:endParaRPr>
          </a:p>
          <a:p>
            <a:r>
              <a:rPr lang="en-US" b="1" dirty="0">
                <a:solidFill>
                  <a:srgbClr val="333333"/>
                </a:solidFill>
              </a:rPr>
              <a:t>continue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perintah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menghentikan</a:t>
            </a:r>
            <a:r>
              <a:rPr lang="en-US" dirty="0">
                <a:solidFill>
                  <a:srgbClr val="333333"/>
                </a:solidFill>
              </a:rPr>
              <a:t> 1 </a:t>
            </a:r>
            <a:r>
              <a:rPr lang="en-US" dirty="0" err="1">
                <a:solidFill>
                  <a:srgbClr val="333333"/>
                </a:solidFill>
              </a:rPr>
              <a:t>iterasi</a:t>
            </a:r>
            <a:r>
              <a:rPr lang="en-US" dirty="0">
                <a:solidFill>
                  <a:srgbClr val="333333"/>
                </a:solidFill>
              </a:rPr>
              <a:t>(</a:t>
            </a:r>
            <a:r>
              <a:rPr lang="en-US" dirty="0" err="1">
                <a:solidFill>
                  <a:srgbClr val="333333"/>
                </a:solidFill>
              </a:rPr>
              <a:t>putaran</a:t>
            </a:r>
            <a:r>
              <a:rPr lang="en-US" dirty="0">
                <a:solidFill>
                  <a:srgbClr val="333333"/>
                </a:solidFill>
              </a:rPr>
              <a:t>) </a:t>
            </a:r>
            <a:r>
              <a:rPr lang="en-US" dirty="0" err="1">
                <a:solidFill>
                  <a:srgbClr val="333333"/>
                </a:solidFill>
              </a:rPr>
              <a:t>perulangan</a:t>
            </a:r>
            <a:endParaRPr lang="en-US" dirty="0">
              <a:solidFill>
                <a:srgbClr val="333333"/>
              </a:solidFill>
            </a:endParaRPr>
          </a:p>
          <a:p>
            <a:endParaRPr lang="en-US" b="1" dirty="0">
              <a:solidFill>
                <a:srgbClr val="333333"/>
              </a:solidFill>
            </a:endParaRPr>
          </a:p>
          <a:p>
            <a:r>
              <a:rPr lang="en-US" b="1" dirty="0">
                <a:solidFill>
                  <a:srgbClr val="333333"/>
                </a:solidFill>
              </a:rPr>
              <a:t>break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perintah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menghentikan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seluruh</a:t>
            </a:r>
            <a:r>
              <a:rPr lang="en-US" dirty="0">
                <a:solidFill>
                  <a:srgbClr val="333333"/>
                </a:solidFill>
              </a:rPr>
              <a:t> proses 1 </a:t>
            </a:r>
            <a:r>
              <a:rPr lang="en-US" dirty="0" err="1">
                <a:solidFill>
                  <a:srgbClr val="333333"/>
                </a:solidFill>
              </a:rPr>
              <a:t>perulangan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endParaRPr lang="en-US" b="1" dirty="0">
              <a:solidFill>
                <a:srgbClr val="333333"/>
              </a:solidFill>
            </a:endParaRPr>
          </a:p>
          <a:p>
            <a:r>
              <a:rPr lang="en-US" sz="1400" dirty="0">
                <a:solidFill>
                  <a:srgbClr val="333333"/>
                </a:solidFill>
              </a:rPr>
              <a:t>for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 := 0;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 &lt;= 10;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++ {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</a:t>
            </a:r>
            <a:r>
              <a:rPr lang="en-US" sz="1400" dirty="0" err="1">
                <a:solidFill>
                  <a:srgbClr val="333333"/>
                </a:solidFill>
              </a:rPr>
              <a:t>fmt.Println</a:t>
            </a:r>
            <a:r>
              <a:rPr lang="en-US" sz="1400" dirty="0">
                <a:solidFill>
                  <a:srgbClr val="333333"/>
                </a:solidFill>
              </a:rPr>
              <a:t>("</a:t>
            </a:r>
            <a:r>
              <a:rPr lang="en-US" sz="1400" dirty="0" err="1">
                <a:solidFill>
                  <a:srgbClr val="333333"/>
                </a:solidFill>
              </a:rPr>
              <a:t>awal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iterasi</a:t>
            </a:r>
            <a:r>
              <a:rPr lang="en-US" sz="1400" dirty="0">
                <a:solidFill>
                  <a:srgbClr val="333333"/>
                </a:solidFill>
              </a:rPr>
              <a:t> : ",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</a:t>
            </a:r>
            <a:r>
              <a:rPr lang="en-US" sz="1400" dirty="0" err="1">
                <a:solidFill>
                  <a:srgbClr val="333333"/>
                </a:solidFill>
              </a:rPr>
              <a:t>fmt.Println</a:t>
            </a:r>
            <a:r>
              <a:rPr lang="en-US" sz="1400" dirty="0">
                <a:solidFill>
                  <a:srgbClr val="333333"/>
                </a:solidFill>
              </a:rPr>
              <a:t>("Angka",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if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 == 3 {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	</a:t>
            </a:r>
            <a:r>
              <a:rPr lang="en-US" sz="1400" dirty="0" err="1">
                <a:solidFill>
                  <a:srgbClr val="333333"/>
                </a:solidFill>
              </a:rPr>
              <a:t>fmt.Println</a:t>
            </a:r>
            <a:r>
              <a:rPr lang="en-US" sz="1400" dirty="0">
                <a:solidFill>
                  <a:srgbClr val="333333"/>
                </a:solidFill>
              </a:rPr>
              <a:t>("</a:t>
            </a:r>
            <a:r>
              <a:rPr lang="en-US" sz="1400" dirty="0" err="1">
                <a:solidFill>
                  <a:srgbClr val="333333"/>
                </a:solidFill>
              </a:rPr>
              <a:t>akhir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iterasi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dikarenakan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perintah</a:t>
            </a:r>
            <a:r>
              <a:rPr lang="en-US" sz="1400" dirty="0">
                <a:solidFill>
                  <a:srgbClr val="333333"/>
                </a:solidFill>
              </a:rPr>
              <a:t> 'continue' ",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	</a:t>
            </a:r>
            <a:r>
              <a:rPr lang="en-US" sz="1400" dirty="0" err="1">
                <a:solidFill>
                  <a:srgbClr val="333333"/>
                </a:solidFill>
              </a:rPr>
              <a:t>fmt.Println</a:t>
            </a:r>
            <a:r>
              <a:rPr lang="en-US" sz="1400" dirty="0">
                <a:solidFill>
                  <a:srgbClr val="333333"/>
                </a:solidFill>
              </a:rPr>
              <a:t>("")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	continue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}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if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 == 7 {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	</a:t>
            </a:r>
            <a:r>
              <a:rPr lang="en-US" sz="1400" dirty="0" err="1">
                <a:solidFill>
                  <a:srgbClr val="333333"/>
                </a:solidFill>
              </a:rPr>
              <a:t>fmt.Println</a:t>
            </a:r>
            <a:r>
              <a:rPr lang="en-US" sz="1400" dirty="0">
                <a:solidFill>
                  <a:srgbClr val="333333"/>
                </a:solidFill>
              </a:rPr>
              <a:t>("</a:t>
            </a:r>
            <a:r>
              <a:rPr lang="en-US" sz="1400" dirty="0" err="1">
                <a:solidFill>
                  <a:srgbClr val="333333"/>
                </a:solidFill>
              </a:rPr>
              <a:t>akhir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iterasi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dikarenakan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perintah</a:t>
            </a:r>
            <a:r>
              <a:rPr lang="en-US" sz="1400" dirty="0">
                <a:solidFill>
                  <a:srgbClr val="333333"/>
                </a:solidFill>
              </a:rPr>
              <a:t> 'break' ",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	</a:t>
            </a:r>
            <a:r>
              <a:rPr lang="en-US" sz="1400" dirty="0" err="1">
                <a:solidFill>
                  <a:srgbClr val="333333"/>
                </a:solidFill>
              </a:rPr>
              <a:t>fmt.Println</a:t>
            </a:r>
            <a:r>
              <a:rPr lang="en-US" sz="1400" dirty="0">
                <a:solidFill>
                  <a:srgbClr val="333333"/>
                </a:solidFill>
              </a:rPr>
              <a:t>("")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	break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}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</a:t>
            </a:r>
            <a:r>
              <a:rPr lang="en-US" sz="1400" dirty="0" err="1">
                <a:solidFill>
                  <a:srgbClr val="333333"/>
                </a:solidFill>
              </a:rPr>
              <a:t>fmt.Println</a:t>
            </a:r>
            <a:r>
              <a:rPr lang="en-US" sz="1400" dirty="0">
                <a:solidFill>
                  <a:srgbClr val="333333"/>
                </a:solidFill>
              </a:rPr>
              <a:t>("</a:t>
            </a:r>
            <a:r>
              <a:rPr lang="en-US" sz="1400" dirty="0" err="1">
                <a:solidFill>
                  <a:srgbClr val="333333"/>
                </a:solidFill>
              </a:rPr>
              <a:t>akhir</a:t>
            </a:r>
            <a:r>
              <a:rPr lang="en-US" sz="1400" dirty="0">
                <a:solidFill>
                  <a:srgbClr val="333333"/>
                </a:solidFill>
              </a:rPr>
              <a:t> </a:t>
            </a:r>
            <a:r>
              <a:rPr lang="en-US" sz="1400" dirty="0" err="1">
                <a:solidFill>
                  <a:srgbClr val="333333"/>
                </a:solidFill>
              </a:rPr>
              <a:t>iterasi</a:t>
            </a:r>
            <a:r>
              <a:rPr lang="en-US" sz="1400" dirty="0">
                <a:solidFill>
                  <a:srgbClr val="333333"/>
                </a:solidFill>
              </a:rPr>
              <a:t> normal ", </a:t>
            </a:r>
            <a:r>
              <a:rPr lang="en-US" sz="1400" dirty="0" err="1">
                <a:solidFill>
                  <a:srgbClr val="333333"/>
                </a:solidFill>
              </a:rPr>
              <a:t>i</a:t>
            </a:r>
            <a:r>
              <a:rPr lang="en-US" sz="1400" dirty="0">
                <a:solidFill>
                  <a:srgbClr val="333333"/>
                </a:solidFill>
              </a:rPr>
              <a:t>)</a:t>
            </a:r>
          </a:p>
          <a:p>
            <a:r>
              <a:rPr lang="en-US" sz="1400" dirty="0">
                <a:solidFill>
                  <a:srgbClr val="333333"/>
                </a:solidFill>
              </a:rPr>
              <a:t>	</a:t>
            </a:r>
            <a:r>
              <a:rPr lang="en-US" sz="1400" dirty="0" err="1">
                <a:solidFill>
                  <a:srgbClr val="333333"/>
                </a:solidFill>
              </a:rPr>
              <a:t>fmt.Println</a:t>
            </a:r>
            <a:r>
              <a:rPr lang="en-US" sz="1400" dirty="0">
                <a:solidFill>
                  <a:srgbClr val="333333"/>
                </a:solidFill>
              </a:rPr>
              <a:t>("")</a:t>
            </a:r>
          </a:p>
          <a:p>
            <a:r>
              <a:rPr lang="en-ID" sz="1400" dirty="0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F43F2-AD8B-E23A-5413-B77311B5EED0}"/>
              </a:ext>
            </a:extLst>
          </p:cNvPr>
          <p:cNvSpPr/>
          <p:nvPr/>
        </p:nvSpPr>
        <p:spPr>
          <a:xfrm>
            <a:off x="1867142" y="248523"/>
            <a:ext cx="3768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Perulangan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45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269340"/>
            <a:ext cx="8584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 err="1">
                <a:solidFill>
                  <a:srgbClr val="000000"/>
                </a:solidFill>
              </a:rPr>
              <a:t>Perulngan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bersarang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atau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biasa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disebeut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dengan</a:t>
            </a:r>
            <a:r>
              <a:rPr lang="en-US" i="1" dirty="0">
                <a:solidFill>
                  <a:srgbClr val="000000"/>
                </a:solidFill>
              </a:rPr>
              <a:t> nested loop, </a:t>
            </a:r>
            <a:r>
              <a:rPr lang="en-US" i="1" dirty="0" err="1">
                <a:solidFill>
                  <a:srgbClr val="000000"/>
                </a:solidFill>
              </a:rPr>
              <a:t>merupakan</a:t>
            </a:r>
            <a:endParaRPr lang="en-US" i="1" dirty="0">
              <a:solidFill>
                <a:srgbClr val="000000"/>
              </a:solidFill>
            </a:endParaRPr>
          </a:p>
          <a:p>
            <a:pPr algn="just"/>
            <a:r>
              <a:rPr lang="en-US" i="1" dirty="0" err="1">
                <a:solidFill>
                  <a:srgbClr val="000000"/>
                </a:solidFill>
              </a:rPr>
              <a:t>Perulangan</a:t>
            </a:r>
            <a:r>
              <a:rPr lang="en-US" i="1" dirty="0">
                <a:solidFill>
                  <a:srgbClr val="000000"/>
                </a:solidFill>
              </a:rPr>
              <a:t> yang </a:t>
            </a:r>
            <a:r>
              <a:rPr lang="en-US" i="1" dirty="0" err="1">
                <a:solidFill>
                  <a:srgbClr val="000000"/>
                </a:solidFill>
              </a:rPr>
              <a:t>dilakukan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dalam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i="1" dirty="0" err="1">
                <a:solidFill>
                  <a:srgbClr val="000000"/>
                </a:solidFill>
              </a:rPr>
              <a:t>perulangan</a:t>
            </a:r>
            <a:r>
              <a:rPr lang="en-US" i="1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US" i="1" dirty="0">
              <a:solidFill>
                <a:srgbClr val="000000"/>
              </a:solidFill>
            </a:endParaRP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:=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 {</a:t>
            </a:r>
          </a:p>
          <a:p>
            <a:endParaRPr lang="en-US" dirty="0"/>
          </a:p>
          <a:p>
            <a:r>
              <a:rPr lang="en-US" dirty="0"/>
              <a:t>		</a:t>
            </a:r>
            <a:r>
              <a:rPr lang="en-US" dirty="0" err="1"/>
              <a:t>fmt.Print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		for j := 0; j &lt; 5; </a:t>
            </a:r>
            <a:r>
              <a:rPr lang="en-US" dirty="0" err="1"/>
              <a:t>j++</a:t>
            </a:r>
            <a:r>
              <a:rPr lang="en-US" dirty="0"/>
              <a:t> {</a:t>
            </a:r>
          </a:p>
          <a:p>
            <a:r>
              <a:rPr lang="en-US" dirty="0"/>
              <a:t>			</a:t>
            </a:r>
            <a:r>
              <a:rPr lang="en-US" dirty="0" err="1"/>
              <a:t>fmt.Print</a:t>
            </a:r>
            <a:r>
              <a:rPr lang="en-US" dirty="0"/>
              <a:t>(j)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fmt.Println</a:t>
            </a:r>
            <a:r>
              <a:rPr lang="en-US" dirty="0"/>
              <a:t>("")</a:t>
            </a:r>
          </a:p>
          <a:p>
            <a:r>
              <a:rPr lang="en-US" dirty="0"/>
              <a:t>	}</a:t>
            </a:r>
            <a:endParaRPr lang="en-ID" i="1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6BAB0-5683-17ED-3CDF-024847FA318F}"/>
              </a:ext>
            </a:extLst>
          </p:cNvPr>
          <p:cNvSpPr txBox="1"/>
          <p:nvPr/>
        </p:nvSpPr>
        <p:spPr>
          <a:xfrm>
            <a:off x="4911788" y="3610475"/>
            <a:ext cx="1037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Routing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44E04A-A0BE-A2CD-7F81-6478A530CA4D}"/>
              </a:ext>
            </a:extLst>
          </p:cNvPr>
          <p:cNvSpPr txBox="1"/>
          <p:nvPr/>
        </p:nvSpPr>
        <p:spPr>
          <a:xfrm>
            <a:off x="7206635" y="3610475"/>
            <a:ext cx="106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Handler</a:t>
            </a:r>
            <a:endParaRPr lang="en-ID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923EB0-D538-9940-76C7-A54FEB4D1750}"/>
              </a:ext>
            </a:extLst>
          </p:cNvPr>
          <p:cNvCxnSpPr>
            <a:cxnSpLocks/>
          </p:cNvCxnSpPr>
          <p:nvPr/>
        </p:nvCxnSpPr>
        <p:spPr>
          <a:xfrm>
            <a:off x="6096000" y="4935984"/>
            <a:ext cx="961748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F63D14-D418-257D-57A7-4A355C78F59F}"/>
              </a:ext>
            </a:extLst>
          </p:cNvPr>
          <p:cNvSpPr/>
          <p:nvPr/>
        </p:nvSpPr>
        <p:spPr>
          <a:xfrm>
            <a:off x="1855469" y="450996"/>
            <a:ext cx="71500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Perulangan</a:t>
            </a:r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Bersarang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4493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68D6A-29B2-B26B-89CE-0820832AC118}"/>
              </a:ext>
            </a:extLst>
          </p:cNvPr>
          <p:cNvSpPr/>
          <p:nvPr/>
        </p:nvSpPr>
        <p:spPr>
          <a:xfrm>
            <a:off x="924560" y="1581926"/>
            <a:ext cx="11111566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Bikin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beberapa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contoh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kasus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dengan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perulangan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untuk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diselesaikan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309F5-E5DB-1FCB-7BA4-2FEFA1FBD307}"/>
              </a:ext>
            </a:extLst>
          </p:cNvPr>
          <p:cNvSpPr/>
          <p:nvPr/>
        </p:nvSpPr>
        <p:spPr>
          <a:xfrm>
            <a:off x="1614414" y="424475"/>
            <a:ext cx="2707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Praktek</a:t>
            </a:r>
            <a:endParaRPr lang="en-US" sz="54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1237</TotalTime>
  <Words>538</Words>
  <Application>Microsoft Office PowerPoint</Application>
  <PresentationFormat>Widescreen</PresentationFormat>
  <Paragraphs>97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Session I</dc:title>
  <dc:creator>RadyaLabs</dc:creator>
  <cp:lastModifiedBy>RadyaLabs</cp:lastModifiedBy>
  <cp:revision>26</cp:revision>
  <dcterms:created xsi:type="dcterms:W3CDTF">2023-01-12T08:12:45Z</dcterms:created>
  <dcterms:modified xsi:type="dcterms:W3CDTF">2023-03-02T03:37:34Z</dcterms:modified>
</cp:coreProperties>
</file>