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5" r:id="rId4"/>
    <p:sldId id="266" r:id="rId5"/>
    <p:sldId id="267" r:id="rId6"/>
    <p:sldId id="269" r:id="rId7"/>
    <p:sldId id="268" r:id="rId8"/>
    <p:sldId id="270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7285"/>
    <a:srgbClr val="39AA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4949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028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57928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610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6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15024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9508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88807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5823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0352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005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075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608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8427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001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131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1517B-CDC1-4BEE-9E3E-4D729A71DF3A}" type="datetimeFigureOut">
              <a:rPr lang="en-ID" smtClean="0"/>
              <a:t>02/03/2023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E39439C-C0EC-4EB8-96E8-924F2930599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260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FD2543C-4DA5-5025-20B6-B22D66689DBF}"/>
              </a:ext>
            </a:extLst>
          </p:cNvPr>
          <p:cNvSpPr/>
          <p:nvPr/>
        </p:nvSpPr>
        <p:spPr>
          <a:xfrm>
            <a:off x="2768568" y="2093272"/>
            <a:ext cx="803429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Sesi</a:t>
            </a:r>
            <a:r>
              <a:rPr lang="en-US" sz="66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V</a:t>
            </a:r>
          </a:p>
          <a:p>
            <a:pPr algn="ctr"/>
            <a:r>
              <a:rPr lang="en-US" sz="6000" b="1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48CD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 dan Slices</a:t>
            </a:r>
            <a:endParaRPr lang="en-US" sz="6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48CDFF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B47C42-562F-D70A-0D31-7055376E4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179" y="195321"/>
            <a:ext cx="2600959" cy="260095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FCFBA29-1A76-DF48-15BA-9F6BE1E1C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97" y="1118581"/>
            <a:ext cx="3400454" cy="43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79036" y="550202"/>
            <a:ext cx="5345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 dan Slices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34455D-FAFD-BB20-9365-FA31ED68CE9A}"/>
              </a:ext>
            </a:extLst>
          </p:cNvPr>
          <p:cNvSpPr txBox="1"/>
          <p:nvPr/>
        </p:nvSpPr>
        <p:spPr>
          <a:xfrm>
            <a:off x="1803647" y="1473694"/>
            <a:ext cx="8584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333333"/>
                </a:solidFill>
              </a:rPr>
              <a:t>Adalah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kumpulan</a:t>
            </a:r>
            <a:r>
              <a:rPr lang="en-US" dirty="0">
                <a:solidFill>
                  <a:srgbClr val="333333"/>
                </a:solidFill>
              </a:rPr>
              <a:t> data </a:t>
            </a:r>
            <a:r>
              <a:rPr lang="en-US" dirty="0" err="1">
                <a:solidFill>
                  <a:srgbClr val="333333"/>
                </a:solidFill>
              </a:rPr>
              <a:t>dengan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tipe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sama</a:t>
            </a:r>
            <a:r>
              <a:rPr lang="en-US" dirty="0">
                <a:solidFill>
                  <a:srgbClr val="333333"/>
                </a:solidFill>
              </a:rPr>
              <a:t>. </a:t>
            </a:r>
            <a:r>
              <a:rPr lang="en-US" dirty="0" err="1">
                <a:solidFill>
                  <a:srgbClr val="333333"/>
                </a:solidFill>
              </a:rPr>
              <a:t>Setiap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elemen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dalam</a:t>
            </a:r>
            <a:r>
              <a:rPr lang="en-US" dirty="0">
                <a:solidFill>
                  <a:srgbClr val="333333"/>
                </a:solidFill>
              </a:rPr>
              <a:t> array </a:t>
            </a:r>
            <a:r>
              <a:rPr lang="en-US" dirty="0" err="1">
                <a:solidFill>
                  <a:srgbClr val="333333"/>
                </a:solidFill>
              </a:rPr>
              <a:t>mempunya</a:t>
            </a:r>
            <a:r>
              <a:rPr lang="en-US" dirty="0">
                <a:solidFill>
                  <a:srgbClr val="333333"/>
                </a:solidFill>
              </a:rPr>
              <a:t> index </a:t>
            </a:r>
            <a:r>
              <a:rPr lang="en-US" dirty="0" err="1">
                <a:solidFill>
                  <a:srgbClr val="333333"/>
                </a:solidFill>
              </a:rPr>
              <a:t>atau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urutan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berupa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angka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menunjukan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posisi</a:t>
            </a:r>
            <a:r>
              <a:rPr lang="en-US" dirty="0">
                <a:solidFill>
                  <a:srgbClr val="333333"/>
                </a:solidFill>
              </a:rPr>
              <a:t> array </a:t>
            </a:r>
            <a:r>
              <a:rPr lang="en-US" dirty="0" err="1">
                <a:solidFill>
                  <a:srgbClr val="333333"/>
                </a:solidFill>
              </a:rPr>
              <a:t>tersebut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untuk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melihat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isi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nilainya</a:t>
            </a:r>
            <a:r>
              <a:rPr lang="en-US" dirty="0">
                <a:solidFill>
                  <a:srgbClr val="333333"/>
                </a:solidFill>
              </a:rPr>
              <a:t>. Array dan slices </a:t>
            </a:r>
            <a:r>
              <a:rPr lang="en-US" dirty="0" err="1">
                <a:solidFill>
                  <a:srgbClr val="333333"/>
                </a:solidFill>
              </a:rPr>
              <a:t>mempunyai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i="1" dirty="0">
                <a:solidFill>
                  <a:srgbClr val="333333"/>
                </a:solidFill>
              </a:rPr>
              <a:t>behavior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sama</a:t>
            </a:r>
            <a:r>
              <a:rPr lang="en-US" dirty="0">
                <a:solidFill>
                  <a:srgbClr val="333333"/>
                </a:solidFill>
              </a:rPr>
              <a:t> yang </a:t>
            </a:r>
            <a:r>
              <a:rPr lang="en-US" dirty="0" err="1">
                <a:solidFill>
                  <a:srgbClr val="333333"/>
                </a:solidFill>
              </a:rPr>
              <a:t>membedakan</a:t>
            </a:r>
            <a:r>
              <a:rPr lang="en-US" dirty="0">
                <a:solidFill>
                  <a:srgbClr val="333333"/>
                </a:solidFill>
              </a:rPr>
              <a:t> array dan slice </a:t>
            </a:r>
            <a:r>
              <a:rPr lang="en-US" dirty="0" err="1">
                <a:solidFill>
                  <a:srgbClr val="333333"/>
                </a:solidFill>
              </a:rPr>
              <a:t>adalah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jika</a:t>
            </a:r>
            <a:r>
              <a:rPr lang="en-US" dirty="0">
                <a:solidFill>
                  <a:srgbClr val="333333"/>
                </a:solidFill>
              </a:rPr>
              <a:t> array </a:t>
            </a:r>
            <a:r>
              <a:rPr lang="en-US" dirty="0" err="1">
                <a:solidFill>
                  <a:srgbClr val="333333"/>
                </a:solidFill>
              </a:rPr>
              <a:t>mempunyai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jumlah</a:t>
            </a:r>
            <a:r>
              <a:rPr lang="en-US" dirty="0">
                <a:solidFill>
                  <a:srgbClr val="333333"/>
                </a:solidFill>
              </a:rPr>
              <a:t> data yang </a:t>
            </a:r>
            <a:r>
              <a:rPr lang="en-US" dirty="0" err="1">
                <a:solidFill>
                  <a:srgbClr val="333333"/>
                </a:solidFill>
              </a:rPr>
              <a:t>tidak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bisa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dikurangi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atau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ditambah</a:t>
            </a:r>
            <a:r>
              <a:rPr lang="en-US" dirty="0">
                <a:solidFill>
                  <a:srgbClr val="333333"/>
                </a:solidFill>
              </a:rPr>
              <a:t>, </a:t>
            </a:r>
            <a:r>
              <a:rPr lang="en-US" dirty="0" err="1">
                <a:solidFill>
                  <a:srgbClr val="333333"/>
                </a:solidFill>
              </a:rPr>
              <a:t>sedangkan</a:t>
            </a:r>
            <a:r>
              <a:rPr lang="en-US" dirty="0">
                <a:solidFill>
                  <a:srgbClr val="333333"/>
                </a:solidFill>
              </a:rPr>
              <a:t> slices </a:t>
            </a:r>
            <a:r>
              <a:rPr lang="en-US" dirty="0" err="1">
                <a:solidFill>
                  <a:srgbClr val="333333"/>
                </a:solidFill>
              </a:rPr>
              <a:t>kita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bisa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mengurangi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atau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 err="1">
                <a:solidFill>
                  <a:srgbClr val="333333"/>
                </a:solidFill>
              </a:rPr>
              <a:t>menambah</a:t>
            </a:r>
            <a:r>
              <a:rPr lang="en-US" dirty="0">
                <a:solidFill>
                  <a:srgbClr val="333333"/>
                </a:solidFill>
              </a:rPr>
              <a:t> data yang </a:t>
            </a:r>
            <a:r>
              <a:rPr lang="en-US" dirty="0" err="1">
                <a:solidFill>
                  <a:srgbClr val="333333"/>
                </a:solidFill>
              </a:rPr>
              <a:t>ada</a:t>
            </a:r>
            <a:endParaRPr lang="en-ID" dirty="0">
              <a:solidFill>
                <a:srgbClr val="33333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C6F8D-7D04-5CD0-CCC6-93F46F7DCDF8}"/>
              </a:ext>
            </a:extLst>
          </p:cNvPr>
          <p:cNvSpPr txBox="1"/>
          <p:nvPr/>
        </p:nvSpPr>
        <p:spPr>
          <a:xfrm>
            <a:off x="1803647" y="3319262"/>
            <a:ext cx="85046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Cara </a:t>
            </a:r>
            <a:r>
              <a:rPr lang="en-US" dirty="0" err="1"/>
              <a:t>mendeklasikan</a:t>
            </a:r>
            <a:r>
              <a:rPr lang="en-US" dirty="0"/>
              <a:t> array dan slices </a:t>
            </a:r>
          </a:p>
          <a:p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 err="1"/>
              <a:t>sliceOfString</a:t>
            </a:r>
            <a:r>
              <a:rPr lang="en-US" dirty="0"/>
              <a:t> := []string{}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var </a:t>
            </a:r>
            <a:r>
              <a:rPr lang="en-US" dirty="0" err="1"/>
              <a:t>sliceOfString</a:t>
            </a:r>
            <a:r>
              <a:rPr lang="en-US" dirty="0"/>
              <a:t> []string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var </a:t>
            </a:r>
            <a:r>
              <a:rPr lang="en-US" dirty="0" err="1"/>
              <a:t>arrayOfString</a:t>
            </a:r>
            <a:r>
              <a:rPr lang="en-US" dirty="0"/>
              <a:t> [4]string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var </a:t>
            </a:r>
            <a:r>
              <a:rPr lang="en-US" dirty="0" err="1"/>
              <a:t>arrayOfString</a:t>
            </a:r>
            <a:r>
              <a:rPr lang="en-US" dirty="0"/>
              <a:t> = make([]string,4)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83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921935" y="441718"/>
            <a:ext cx="44031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Contoh</a:t>
            </a:r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Array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C6F8D-7D04-5CD0-CCC6-93F46F7DCDF8}"/>
              </a:ext>
            </a:extLst>
          </p:cNvPr>
          <p:cNvSpPr txBox="1"/>
          <p:nvPr/>
        </p:nvSpPr>
        <p:spPr>
          <a:xfrm>
            <a:off x="1893903" y="1449229"/>
            <a:ext cx="850469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arrayMobil</a:t>
            </a:r>
            <a:r>
              <a:rPr lang="en-US" dirty="0"/>
              <a:t> [4]string</a:t>
            </a:r>
          </a:p>
          <a:p>
            <a:endParaRPr lang="en-US" dirty="0"/>
          </a:p>
          <a:p>
            <a:r>
              <a:rPr lang="en-US" dirty="0" err="1"/>
              <a:t>arrayMobil</a:t>
            </a:r>
            <a:r>
              <a:rPr lang="en-US" dirty="0"/>
              <a:t> = [4]string{“</a:t>
            </a:r>
            <a:r>
              <a:rPr lang="en-US" dirty="0" err="1"/>
              <a:t>bemo</a:t>
            </a:r>
            <a:r>
              <a:rPr lang="en-US" dirty="0"/>
              <a:t>”,”</a:t>
            </a:r>
            <a:r>
              <a:rPr lang="en-US" dirty="0" err="1"/>
              <a:t>avanza</a:t>
            </a:r>
            <a:r>
              <a:rPr lang="en-US" dirty="0"/>
              <a:t>”,”</a:t>
            </a:r>
            <a:r>
              <a:rPr lang="en-US" dirty="0" err="1"/>
              <a:t>pajero</a:t>
            </a:r>
            <a:r>
              <a:rPr lang="en-US" dirty="0"/>
              <a:t>”,”</a:t>
            </a:r>
            <a:r>
              <a:rPr lang="en-US" dirty="0" err="1"/>
              <a:t>toyota</a:t>
            </a:r>
            <a:r>
              <a:rPr lang="en-US" dirty="0"/>
              <a:t>”}</a:t>
            </a:r>
          </a:p>
          <a:p>
            <a:endParaRPr lang="en-US" dirty="0"/>
          </a:p>
          <a:p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arrayMobil</a:t>
            </a:r>
            <a:r>
              <a:rPr lang="en-US" dirty="0"/>
              <a:t>[0])  //</a:t>
            </a:r>
            <a:r>
              <a:rPr lang="en-US" dirty="0" err="1"/>
              <a:t>bemo</a:t>
            </a:r>
            <a:endParaRPr lang="en-US" dirty="0"/>
          </a:p>
          <a:p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arrayMobil</a:t>
            </a:r>
            <a:r>
              <a:rPr lang="en-US" dirty="0"/>
              <a:t>[1])  //</a:t>
            </a:r>
            <a:r>
              <a:rPr lang="en-US" dirty="0" err="1"/>
              <a:t>avanza</a:t>
            </a:r>
            <a:endParaRPr lang="en-US" dirty="0"/>
          </a:p>
          <a:p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arrayMobil</a:t>
            </a:r>
            <a:r>
              <a:rPr lang="en-US" dirty="0"/>
              <a:t>[2])  //</a:t>
            </a:r>
            <a:r>
              <a:rPr lang="en-US" dirty="0" err="1"/>
              <a:t>pajero</a:t>
            </a:r>
            <a:endParaRPr lang="en-US" dirty="0"/>
          </a:p>
          <a:p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arrayMobil</a:t>
            </a:r>
            <a:r>
              <a:rPr lang="en-US" dirty="0"/>
              <a:t>[3])  //</a:t>
            </a:r>
            <a:r>
              <a:rPr lang="en-US" dirty="0" err="1"/>
              <a:t>toyota</a:t>
            </a:r>
            <a:endParaRPr lang="en-US" dirty="0"/>
          </a:p>
          <a:p>
            <a:r>
              <a:rPr lang="en-US" dirty="0" err="1">
                <a:solidFill>
                  <a:srgbClr val="FF0000"/>
                </a:solidFill>
              </a:rPr>
              <a:t>fmt.Println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arrayMobil</a:t>
            </a:r>
            <a:r>
              <a:rPr lang="en-US" dirty="0">
                <a:solidFill>
                  <a:srgbClr val="FF0000"/>
                </a:solidFill>
              </a:rPr>
              <a:t>[4])  // </a:t>
            </a:r>
            <a:r>
              <a:rPr lang="en-US" dirty="0" err="1">
                <a:solidFill>
                  <a:srgbClr val="FF0000"/>
                </a:solidFill>
              </a:rPr>
              <a:t>aplikasi</a:t>
            </a:r>
            <a:r>
              <a:rPr lang="en-US" dirty="0">
                <a:solidFill>
                  <a:srgbClr val="FF0000"/>
                </a:solidFill>
              </a:rPr>
              <a:t> error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Cat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paling </a:t>
            </a:r>
            <a:r>
              <a:rPr lang="en-US" dirty="0" err="1"/>
              <a:t>pertama</a:t>
            </a:r>
            <a:r>
              <a:rPr lang="en-US" dirty="0"/>
              <a:t> pada array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(</a:t>
            </a:r>
            <a:r>
              <a:rPr lang="en-US" dirty="0" err="1"/>
              <a:t>arrayMobil</a:t>
            </a:r>
            <a:r>
              <a:rPr lang="en-US" dirty="0"/>
              <a:t>[0])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Jika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index array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(</a:t>
            </a:r>
            <a:r>
              <a:rPr lang="en-US" dirty="0" err="1"/>
              <a:t>arrayMobil</a:t>
            </a:r>
            <a:r>
              <a:rPr lang="en-US" dirty="0"/>
              <a:t>[4])</a:t>
            </a:r>
            <a:r>
              <a:rPr lang="en-US" b="1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b="1" dirty="0"/>
              <a:t>error</a:t>
            </a:r>
            <a:r>
              <a:rPr lang="en-US" dirty="0"/>
              <a:t> dan </a:t>
            </a:r>
            <a:r>
              <a:rPr lang="en-US" b="1" dirty="0"/>
              <a:t>crash</a:t>
            </a:r>
            <a:r>
              <a:rPr lang="en-US" dirty="0"/>
              <a:t>.</a:t>
            </a:r>
          </a:p>
          <a:p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1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04216" y="441718"/>
            <a:ext cx="6378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54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Array </a:t>
            </a:r>
            <a:r>
              <a:rPr lang="en-US" sz="54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Multidimensi</a:t>
            </a:r>
            <a:endParaRPr lang="en-US" sz="4000" b="1" cap="none" spc="0" dirty="0">
              <a:ln w="9525">
                <a:solidFill>
                  <a:srgbClr val="347285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CC6F8D-7D04-5CD0-CCC6-93F46F7DCDF8}"/>
              </a:ext>
            </a:extLst>
          </p:cNvPr>
          <p:cNvSpPr txBox="1"/>
          <p:nvPr/>
        </p:nvSpPr>
        <p:spPr>
          <a:xfrm>
            <a:off x="1893903" y="1431472"/>
            <a:ext cx="85046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adalah</a:t>
            </a:r>
            <a:r>
              <a:rPr lang="en-US" dirty="0"/>
              <a:t> array yang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array. Pada </a:t>
            </a:r>
            <a:r>
              <a:rPr lang="en-US" dirty="0" err="1"/>
              <a:t>dasarnya</a:t>
            </a:r>
            <a:r>
              <a:rPr lang="en-US" dirty="0"/>
              <a:t> array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mempunya</a:t>
            </a:r>
            <a:r>
              <a:rPr lang="en-US" dirty="0"/>
              <a:t> data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array juga oleh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array multi </a:t>
            </a:r>
            <a:r>
              <a:rPr lang="en-US" dirty="0" err="1"/>
              <a:t>demensi</a:t>
            </a:r>
            <a:endParaRPr lang="en-US" dirty="0"/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arrayMultidimensi</a:t>
            </a:r>
            <a:r>
              <a:rPr lang="en-US" dirty="0"/>
              <a:t> = [2][3]int{[3]int{3, 2, 3}, [3]int{3, 4, 5}}</a:t>
            </a:r>
          </a:p>
          <a:p>
            <a:endParaRPr lang="en-US" dirty="0"/>
          </a:p>
          <a:p>
            <a:r>
              <a:rPr lang="en-US" dirty="0"/>
              <a:t>Pada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array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2.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masing – masing data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array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3.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tampilkan</a:t>
            </a:r>
            <a:r>
              <a:rPr lang="en-US" dirty="0"/>
              <a:t> data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layer data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:</a:t>
            </a:r>
          </a:p>
          <a:p>
            <a:endParaRPr lang="en-US" dirty="0"/>
          </a:p>
          <a:p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5B5C0-5F55-8DC5-EC75-C58E287C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900" y="3814417"/>
            <a:ext cx="1733550" cy="628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9CF849-4F7E-4C5B-B310-A4512C5F96AF}"/>
              </a:ext>
            </a:extLst>
          </p:cNvPr>
          <p:cNvCxnSpPr/>
          <p:nvPr/>
        </p:nvCxnSpPr>
        <p:spPr>
          <a:xfrm>
            <a:off x="7261934" y="4157138"/>
            <a:ext cx="538856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8D558A6-0B4B-EF43-C62F-3AB524788BBF}"/>
              </a:ext>
            </a:extLst>
          </p:cNvPr>
          <p:cNvSpPr/>
          <p:nvPr/>
        </p:nvSpPr>
        <p:spPr>
          <a:xfrm>
            <a:off x="6532082" y="4002622"/>
            <a:ext cx="636506" cy="3462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1E3B2-9ABE-A01F-0D2C-413C841B566C}"/>
              </a:ext>
            </a:extLst>
          </p:cNvPr>
          <p:cNvSpPr txBox="1"/>
          <p:nvPr/>
        </p:nvSpPr>
        <p:spPr>
          <a:xfrm>
            <a:off x="7735685" y="3965956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Array </a:t>
            </a:r>
            <a:r>
              <a:rPr lang="en-US" dirty="0" err="1"/>
              <a:t>utama</a:t>
            </a:r>
            <a:r>
              <a:rPr lang="en-US" dirty="0"/>
              <a:t> ke2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E479D3-41C2-116F-219C-BCA212CE7F49}"/>
              </a:ext>
            </a:extLst>
          </p:cNvPr>
          <p:cNvSpPr/>
          <p:nvPr/>
        </p:nvSpPr>
        <p:spPr>
          <a:xfrm>
            <a:off x="5810646" y="4006218"/>
            <a:ext cx="636506" cy="346228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1322D5-4DD5-3C97-AA36-BB3004CDF4AC}"/>
              </a:ext>
            </a:extLst>
          </p:cNvPr>
          <p:cNvCxnSpPr/>
          <p:nvPr/>
        </p:nvCxnSpPr>
        <p:spPr>
          <a:xfrm flipH="1">
            <a:off x="5285323" y="4144107"/>
            <a:ext cx="493920" cy="1303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5CE618-A909-B737-3855-8F28FBE149B9}"/>
              </a:ext>
            </a:extLst>
          </p:cNvPr>
          <p:cNvSpPr txBox="1"/>
          <p:nvPr/>
        </p:nvSpPr>
        <p:spPr>
          <a:xfrm>
            <a:off x="2609591" y="3972472"/>
            <a:ext cx="267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Array </a:t>
            </a:r>
            <a:r>
              <a:rPr lang="en-US" dirty="0" err="1"/>
              <a:t>utama</a:t>
            </a:r>
            <a:r>
              <a:rPr lang="en-US" dirty="0"/>
              <a:t> ke1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66464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0FF1E-2A25-0B03-799A-663A92AD667C}"/>
              </a:ext>
            </a:extLst>
          </p:cNvPr>
          <p:cNvSpPr txBox="1"/>
          <p:nvPr/>
        </p:nvSpPr>
        <p:spPr>
          <a:xfrm>
            <a:off x="1883742" y="1642369"/>
            <a:ext cx="87408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err="1"/>
              <a:t>Dengan</a:t>
            </a:r>
            <a:r>
              <a:rPr lang="en-US" b="1" dirty="0"/>
              <a:t> for</a:t>
            </a:r>
          </a:p>
          <a:p>
            <a:br>
              <a:rPr lang="en-US" dirty="0"/>
            </a:br>
            <a:r>
              <a:rPr lang="en-US" dirty="0"/>
              <a:t>var </a:t>
            </a:r>
            <a:r>
              <a:rPr lang="en-US" dirty="0" err="1"/>
              <a:t>arrayMobil</a:t>
            </a:r>
            <a:r>
              <a:rPr lang="en-US" dirty="0"/>
              <a:t> [4]string</a:t>
            </a:r>
          </a:p>
          <a:p>
            <a:r>
              <a:rPr lang="en-US" dirty="0" err="1"/>
              <a:t>arrayMobil</a:t>
            </a:r>
            <a:r>
              <a:rPr lang="en-US" dirty="0"/>
              <a:t> = [4]string{“</a:t>
            </a:r>
            <a:r>
              <a:rPr lang="en-US" dirty="0" err="1"/>
              <a:t>bemo</a:t>
            </a:r>
            <a:r>
              <a:rPr lang="en-US" dirty="0"/>
              <a:t>”,”</a:t>
            </a:r>
            <a:r>
              <a:rPr lang="en-US" dirty="0" err="1"/>
              <a:t>avanza</a:t>
            </a:r>
            <a:r>
              <a:rPr lang="en-US" dirty="0"/>
              <a:t>”,”</a:t>
            </a:r>
            <a:r>
              <a:rPr lang="en-US" dirty="0" err="1"/>
              <a:t>pajero</a:t>
            </a:r>
            <a:r>
              <a:rPr lang="en-US" dirty="0"/>
              <a:t>”,”</a:t>
            </a:r>
            <a:r>
              <a:rPr lang="en-US" dirty="0" err="1"/>
              <a:t>toyota</a:t>
            </a:r>
            <a:r>
              <a:rPr lang="en-US" dirty="0"/>
              <a:t>”}</a:t>
            </a:r>
          </a:p>
          <a:p>
            <a:endParaRPr lang="en-US" dirty="0"/>
          </a:p>
          <a:p>
            <a:r>
              <a:rPr lang="en-US" dirty="0"/>
              <a:t>for i:=0; </a:t>
            </a:r>
            <a:r>
              <a:rPr lang="en-US" dirty="0" err="1"/>
              <a:t>i</a:t>
            </a:r>
            <a:r>
              <a:rPr lang="en-US" dirty="0"/>
              <a:t>&lt;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arrayMobil</a:t>
            </a:r>
            <a:r>
              <a:rPr lang="en-US" dirty="0"/>
              <a:t>); </a:t>
            </a:r>
            <a:r>
              <a:rPr lang="en-US" dirty="0" err="1"/>
              <a:t>i</a:t>
            </a:r>
            <a:r>
              <a:rPr lang="en-US" dirty="0"/>
              <a:t>++ {</a:t>
            </a:r>
          </a:p>
          <a:p>
            <a:r>
              <a:rPr lang="en-US" dirty="0"/>
              <a:t>   </a:t>
            </a:r>
            <a:r>
              <a:rPr lang="en-US" dirty="0" err="1"/>
              <a:t>fmt.Printf</a:t>
            </a:r>
            <a:r>
              <a:rPr lang="en-US" dirty="0"/>
              <a:t>(“index </a:t>
            </a:r>
            <a:r>
              <a:rPr lang="en-US" dirty="0" err="1"/>
              <a:t>ke</a:t>
            </a:r>
            <a:r>
              <a:rPr lang="en-US" dirty="0"/>
              <a:t> %d </a:t>
            </a:r>
            <a:r>
              <a:rPr lang="en-US" dirty="0" err="1"/>
              <a:t>mempunya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%s”,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arrayMobil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4 kali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data pada </a:t>
            </a:r>
            <a:r>
              <a:rPr lang="en-US" dirty="0" err="1"/>
              <a:t>arrayMobil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/>
              <a:t>i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index/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.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3B6C44-F993-007A-FF96-CC2CD8E6FF53}"/>
              </a:ext>
            </a:extLst>
          </p:cNvPr>
          <p:cNvSpPr/>
          <p:nvPr/>
        </p:nvSpPr>
        <p:spPr>
          <a:xfrm>
            <a:off x="1821941" y="477229"/>
            <a:ext cx="898218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Menampilkan</a:t>
            </a:r>
            <a:r>
              <a:rPr lang="en-US" sz="40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Data Array dan Slice</a:t>
            </a:r>
          </a:p>
        </p:txBody>
      </p:sp>
    </p:spTree>
    <p:extLst>
      <p:ext uri="{BB962C8B-B14F-4D97-AF65-F5344CB8AC3E}">
        <p14:creationId xmlns:p14="http://schemas.microsoft.com/office/powerpoint/2010/main" val="141043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51DC06-87D2-0BB9-4A84-C9EBDAA462A1}"/>
              </a:ext>
            </a:extLst>
          </p:cNvPr>
          <p:cNvSpPr/>
          <p:nvPr/>
        </p:nvSpPr>
        <p:spPr>
          <a:xfrm>
            <a:off x="1821941" y="477229"/>
            <a:ext cx="109441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Menampilkan</a:t>
            </a:r>
            <a:r>
              <a:rPr lang="en-US" sz="40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Data Array dan Slice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30FF1E-2A25-0B03-799A-663A92AD667C}"/>
              </a:ext>
            </a:extLst>
          </p:cNvPr>
          <p:cNvSpPr txBox="1"/>
          <p:nvPr/>
        </p:nvSpPr>
        <p:spPr>
          <a:xfrm>
            <a:off x="1821941" y="1464816"/>
            <a:ext cx="87408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 err="1"/>
              <a:t>Dengan</a:t>
            </a:r>
            <a:r>
              <a:rPr lang="en-US" b="1" dirty="0"/>
              <a:t> range</a:t>
            </a:r>
          </a:p>
          <a:p>
            <a:br>
              <a:rPr lang="en-US" dirty="0"/>
            </a:br>
            <a:r>
              <a:rPr lang="en-US" dirty="0"/>
              <a:t>var </a:t>
            </a:r>
            <a:r>
              <a:rPr lang="en-US" dirty="0" err="1"/>
              <a:t>arrayMobil</a:t>
            </a:r>
            <a:r>
              <a:rPr lang="en-US" dirty="0"/>
              <a:t> [4]string</a:t>
            </a:r>
          </a:p>
          <a:p>
            <a:endParaRPr lang="en-US" dirty="0"/>
          </a:p>
          <a:p>
            <a:r>
              <a:rPr lang="en-US" dirty="0" err="1"/>
              <a:t>arrayMobil</a:t>
            </a:r>
            <a:r>
              <a:rPr lang="en-US" dirty="0"/>
              <a:t> = [4]string{“</a:t>
            </a:r>
            <a:r>
              <a:rPr lang="en-US" dirty="0" err="1"/>
              <a:t>bemo</a:t>
            </a:r>
            <a:r>
              <a:rPr lang="en-US" dirty="0"/>
              <a:t>”,”</a:t>
            </a:r>
            <a:r>
              <a:rPr lang="en-US" dirty="0" err="1"/>
              <a:t>avanza</a:t>
            </a:r>
            <a:r>
              <a:rPr lang="en-US" dirty="0"/>
              <a:t>”,”</a:t>
            </a:r>
            <a:r>
              <a:rPr lang="en-US" dirty="0" err="1"/>
              <a:t>pajero</a:t>
            </a:r>
            <a:r>
              <a:rPr lang="en-US" dirty="0"/>
              <a:t>”,”</a:t>
            </a:r>
            <a:r>
              <a:rPr lang="en-US" dirty="0" err="1"/>
              <a:t>toyota</a:t>
            </a:r>
            <a:r>
              <a:rPr lang="en-US" dirty="0"/>
              <a:t>”}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dataMobil</a:t>
            </a:r>
            <a:r>
              <a:rPr lang="en-US" dirty="0"/>
              <a:t> := range </a:t>
            </a:r>
            <a:r>
              <a:rPr lang="en-US" dirty="0" err="1"/>
              <a:t>arrayMobil</a:t>
            </a:r>
            <a:r>
              <a:rPr lang="en-US" dirty="0"/>
              <a:t> {</a:t>
            </a:r>
          </a:p>
          <a:p>
            <a:r>
              <a:rPr lang="en-US" dirty="0"/>
              <a:t>   </a:t>
            </a:r>
            <a:r>
              <a:rPr lang="en-US" dirty="0" err="1"/>
              <a:t>fmt.Printf</a:t>
            </a:r>
            <a:r>
              <a:rPr lang="en-US" dirty="0"/>
              <a:t>(“index </a:t>
            </a:r>
            <a:r>
              <a:rPr lang="en-US" dirty="0" err="1"/>
              <a:t>ke</a:t>
            </a:r>
            <a:r>
              <a:rPr lang="en-US" dirty="0"/>
              <a:t> %d </a:t>
            </a:r>
            <a:r>
              <a:rPr lang="en-US" dirty="0" err="1"/>
              <a:t>mempunya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%s”,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dataMobil</a:t>
            </a:r>
            <a:r>
              <a:rPr lang="en-US" dirty="0"/>
              <a:t>)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Perulangan</a:t>
            </a:r>
            <a:r>
              <a:rPr lang="en-US" dirty="0"/>
              <a:t> </a:t>
            </a:r>
            <a:r>
              <a:rPr lang="en-US" dirty="0" err="1"/>
              <a:t>diatas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4 kali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banyaknya</a:t>
            </a:r>
            <a:r>
              <a:rPr lang="en-US" dirty="0"/>
              <a:t> data pada </a:t>
            </a:r>
            <a:r>
              <a:rPr lang="en-US" dirty="0" err="1"/>
              <a:t>arrayMobil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b="1" dirty="0"/>
              <a:t>i</a:t>
            </a:r>
            <a:r>
              <a:rPr lang="en-US" dirty="0"/>
              <a:t> </a:t>
            </a:r>
            <a:r>
              <a:rPr lang="en-US" dirty="0" err="1"/>
              <a:t>merepresentasikan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index/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array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0126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4C8E70-55DB-2EFE-3A5D-B196B2983063}"/>
              </a:ext>
            </a:extLst>
          </p:cNvPr>
          <p:cNvSpPr/>
          <p:nvPr/>
        </p:nvSpPr>
        <p:spPr>
          <a:xfrm>
            <a:off x="1582244" y="574883"/>
            <a:ext cx="77748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Fungsi</a:t>
            </a:r>
            <a:r>
              <a:rPr lang="en-US" sz="40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- </a:t>
            </a:r>
            <a:r>
              <a:rPr lang="en-US" sz="40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fungsi</a:t>
            </a:r>
            <a:r>
              <a:rPr lang="en-US" sz="40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Array dan Slice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590C1-BACB-A114-4FC5-3AF20D9A10E1}"/>
              </a:ext>
            </a:extLst>
          </p:cNvPr>
          <p:cNvSpPr txBox="1"/>
          <p:nvPr/>
        </p:nvSpPr>
        <p:spPr>
          <a:xfrm>
            <a:off x="1582244" y="1282769"/>
            <a:ext cx="87408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Len()</a:t>
            </a:r>
            <a:endParaRPr lang="en-US" b="1" dirty="0"/>
          </a:p>
          <a:p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array </a:t>
            </a:r>
            <a:r>
              <a:rPr lang="en-US" dirty="0" err="1"/>
              <a:t>atau</a:t>
            </a:r>
            <a:r>
              <a:rPr lang="en-US" dirty="0"/>
              <a:t> slice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arrayMobil</a:t>
            </a:r>
            <a:r>
              <a:rPr lang="en-US" dirty="0"/>
              <a:t> = [4]string{“</a:t>
            </a:r>
            <a:r>
              <a:rPr lang="en-US" dirty="0" err="1"/>
              <a:t>bemo</a:t>
            </a:r>
            <a:r>
              <a:rPr lang="en-US" dirty="0"/>
              <a:t>”,”</a:t>
            </a:r>
            <a:r>
              <a:rPr lang="en-US" dirty="0" err="1"/>
              <a:t>avanza</a:t>
            </a:r>
            <a:r>
              <a:rPr lang="en-US" dirty="0"/>
              <a:t>”,”</a:t>
            </a:r>
            <a:r>
              <a:rPr lang="en-US" dirty="0" err="1"/>
              <a:t>pajero</a:t>
            </a:r>
            <a:r>
              <a:rPr lang="en-US" dirty="0"/>
              <a:t>”,”</a:t>
            </a:r>
            <a:r>
              <a:rPr lang="en-US" dirty="0" err="1"/>
              <a:t>toyota</a:t>
            </a:r>
            <a:r>
              <a:rPr lang="en-US" dirty="0"/>
              <a:t>”}</a:t>
            </a:r>
          </a:p>
          <a:p>
            <a:endParaRPr lang="en-US" dirty="0"/>
          </a:p>
          <a:p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arrayMobil</a:t>
            </a:r>
            <a:r>
              <a:rPr lang="en-US" dirty="0"/>
              <a:t>)) // 4</a:t>
            </a:r>
          </a:p>
          <a:p>
            <a:endParaRPr lang="en-US" dirty="0"/>
          </a:p>
          <a:p>
            <a:pPr marL="342900" indent="-342900">
              <a:buAutoNum type="arabicParenR" startAt="2"/>
            </a:pPr>
            <a:r>
              <a:rPr lang="en-US" dirty="0"/>
              <a:t>append()</a:t>
            </a:r>
          </a:p>
          <a:p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data pada </a:t>
            </a:r>
            <a:r>
              <a:rPr lang="en-US" dirty="0" err="1"/>
              <a:t>suatu</a:t>
            </a:r>
            <a:r>
              <a:rPr lang="en-US" dirty="0"/>
              <a:t> slices</a:t>
            </a:r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arrayMobil</a:t>
            </a:r>
            <a:r>
              <a:rPr lang="en-US" dirty="0"/>
              <a:t> = [4]string{“</a:t>
            </a:r>
            <a:r>
              <a:rPr lang="en-US" dirty="0" err="1"/>
              <a:t>bemo</a:t>
            </a:r>
            <a:r>
              <a:rPr lang="en-US" dirty="0"/>
              <a:t>”,”</a:t>
            </a:r>
            <a:r>
              <a:rPr lang="en-US" dirty="0" err="1"/>
              <a:t>avanza</a:t>
            </a:r>
            <a:r>
              <a:rPr lang="en-US" dirty="0"/>
              <a:t>”,”</a:t>
            </a:r>
            <a:r>
              <a:rPr lang="en-US" dirty="0" err="1"/>
              <a:t>pajero</a:t>
            </a:r>
            <a:r>
              <a:rPr lang="en-US" dirty="0"/>
              <a:t>”,”</a:t>
            </a:r>
            <a:r>
              <a:rPr lang="en-US" dirty="0" err="1"/>
              <a:t>toyota</a:t>
            </a:r>
            <a:r>
              <a:rPr lang="en-US" dirty="0"/>
              <a:t>”}</a:t>
            </a:r>
          </a:p>
          <a:p>
            <a:r>
              <a:rPr lang="en-US" dirty="0" err="1"/>
              <a:t>arrayMobil</a:t>
            </a:r>
            <a:r>
              <a:rPr lang="en-US" dirty="0"/>
              <a:t> = append(</a:t>
            </a:r>
            <a:r>
              <a:rPr lang="en-US" dirty="0" err="1"/>
              <a:t>arrayMobile</a:t>
            </a:r>
            <a:r>
              <a:rPr lang="en-US" dirty="0"/>
              <a:t>, “</a:t>
            </a:r>
            <a:r>
              <a:rPr lang="en-US" dirty="0" err="1"/>
              <a:t>daihatsu</a:t>
            </a:r>
            <a:r>
              <a:rPr lang="en-US" dirty="0"/>
              <a:t>”)</a:t>
            </a:r>
          </a:p>
          <a:p>
            <a:endParaRPr lang="en-US" dirty="0"/>
          </a:p>
          <a:p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arrayMobil</a:t>
            </a:r>
            <a:r>
              <a:rPr lang="en-US" dirty="0"/>
              <a:t>)</a:t>
            </a:r>
          </a:p>
          <a:p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244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4C8E70-55DB-2EFE-3A5D-B196B2983063}"/>
              </a:ext>
            </a:extLst>
          </p:cNvPr>
          <p:cNvSpPr/>
          <p:nvPr/>
        </p:nvSpPr>
        <p:spPr>
          <a:xfrm>
            <a:off x="1582244" y="574883"/>
            <a:ext cx="777482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40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Fungsi</a:t>
            </a:r>
            <a:r>
              <a:rPr lang="en-US" sz="40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- </a:t>
            </a:r>
            <a:r>
              <a:rPr lang="en-US" sz="4000" b="1" cap="none" spc="0" dirty="0" err="1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fungsi</a:t>
            </a:r>
            <a:r>
              <a:rPr lang="en-US" sz="4000" b="1" cap="none" spc="0" dirty="0">
                <a:ln w="9525">
                  <a:solidFill>
                    <a:srgbClr val="347285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Array dan Slice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5590C1-BACB-A114-4FC5-3AF20D9A10E1}"/>
              </a:ext>
            </a:extLst>
          </p:cNvPr>
          <p:cNvSpPr txBox="1"/>
          <p:nvPr/>
        </p:nvSpPr>
        <p:spPr>
          <a:xfrm>
            <a:off x="1582244" y="1282769"/>
            <a:ext cx="87408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en-US" dirty="0"/>
              <a:t>Copy(</a:t>
            </a:r>
            <a:r>
              <a:rPr lang="en-US" dirty="0" err="1"/>
              <a:t>sliceDestination</a:t>
            </a:r>
            <a:r>
              <a:rPr lang="en-US" dirty="0"/>
              <a:t>, </a:t>
            </a:r>
            <a:r>
              <a:rPr lang="en-US" dirty="0" err="1"/>
              <a:t>sliceSource</a:t>
            </a:r>
            <a:r>
              <a:rPr lang="en-US" dirty="0"/>
              <a:t>)</a:t>
            </a:r>
          </a:p>
          <a:p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me-</a:t>
            </a:r>
            <a:r>
              <a:rPr lang="en-US" i="1" dirty="0"/>
              <a:t>replace</a:t>
            </a:r>
            <a:r>
              <a:rPr lang="en-US" dirty="0"/>
              <a:t>. Data – data pada </a:t>
            </a:r>
            <a:r>
              <a:rPr lang="en-US" dirty="0" err="1"/>
              <a:t>sliceDestination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</a:p>
          <a:p>
            <a:r>
              <a:rPr lang="en-US" dirty="0"/>
              <a:t>data – data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sliceSource</a:t>
            </a:r>
            <a:r>
              <a:rPr lang="en-US" dirty="0"/>
              <a:t>. Jika data yang </a:t>
            </a:r>
            <a:r>
              <a:rPr lang="en-US" dirty="0" err="1"/>
              <a:t>ada</a:t>
            </a:r>
            <a:r>
              <a:rPr lang="en-US" dirty="0"/>
              <a:t> pada </a:t>
            </a:r>
            <a:r>
              <a:rPr lang="en-US" dirty="0" err="1"/>
              <a:t>sliceSouce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sliceDestionaton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</a:t>
            </a:r>
            <a:r>
              <a:rPr lang="en-US" dirty="0"/>
              <a:t>-replace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sejumlah</a:t>
            </a:r>
            <a:r>
              <a:rPr lang="en-US" dirty="0"/>
              <a:t> data yang </a:t>
            </a:r>
            <a:r>
              <a:rPr lang="en-US" dirty="0" err="1"/>
              <a:t>ada</a:t>
            </a:r>
            <a:r>
              <a:rPr lang="en-US" dirty="0"/>
              <a:t> di </a:t>
            </a:r>
            <a:r>
              <a:rPr lang="en-US" dirty="0" err="1"/>
              <a:t>sliceDestinaton</a:t>
            </a:r>
            <a:r>
              <a:rPr lang="en-US" dirty="0"/>
              <a:t>. </a:t>
            </a:r>
          </a:p>
          <a:p>
            <a:endParaRPr lang="en-US" i="1" dirty="0"/>
          </a:p>
          <a:p>
            <a:endParaRPr lang="en-US" dirty="0"/>
          </a:p>
          <a:p>
            <a:r>
              <a:rPr lang="en-US" dirty="0"/>
              <a:t>var </a:t>
            </a:r>
            <a:r>
              <a:rPr lang="en-US" dirty="0" err="1"/>
              <a:t>sliceDestination</a:t>
            </a:r>
            <a:r>
              <a:rPr lang="en-US" dirty="0"/>
              <a:t> = []string{"</a:t>
            </a:r>
            <a:r>
              <a:rPr lang="en-US" dirty="0" err="1"/>
              <a:t>izusu</a:t>
            </a:r>
            <a:r>
              <a:rPr lang="en-US" dirty="0"/>
              <a:t>", "</a:t>
            </a:r>
            <a:r>
              <a:rPr lang="en-US" dirty="0" err="1"/>
              <a:t>kijang</a:t>
            </a:r>
            <a:r>
              <a:rPr lang="en-US" dirty="0"/>
              <a:t>"}</a:t>
            </a:r>
          </a:p>
          <a:p>
            <a:r>
              <a:rPr lang="en-US" dirty="0"/>
              <a:t>var </a:t>
            </a:r>
            <a:r>
              <a:rPr lang="en-US" dirty="0" err="1"/>
              <a:t>sliceSource</a:t>
            </a:r>
            <a:r>
              <a:rPr lang="en-US" dirty="0"/>
              <a:t> = []string{"</a:t>
            </a:r>
            <a:r>
              <a:rPr lang="en-US" dirty="0" err="1"/>
              <a:t>bemo</a:t>
            </a:r>
            <a:r>
              <a:rPr lang="en-US" dirty="0"/>
              <a:t>", "</a:t>
            </a:r>
            <a:r>
              <a:rPr lang="en-US" dirty="0" err="1"/>
              <a:t>avanza</a:t>
            </a:r>
            <a:r>
              <a:rPr lang="en-US" dirty="0"/>
              <a:t>", "</a:t>
            </a:r>
            <a:r>
              <a:rPr lang="en-US" dirty="0" err="1"/>
              <a:t>pajero</a:t>
            </a:r>
            <a:r>
              <a:rPr lang="en-US" dirty="0"/>
              <a:t>", "</a:t>
            </a:r>
            <a:r>
              <a:rPr lang="en-US" dirty="0" err="1"/>
              <a:t>toyota</a:t>
            </a:r>
            <a:r>
              <a:rPr lang="en-US" dirty="0"/>
              <a:t>"}</a:t>
            </a:r>
          </a:p>
          <a:p>
            <a:r>
              <a:rPr lang="en-US" dirty="0"/>
              <a:t>copy(</a:t>
            </a:r>
            <a:r>
              <a:rPr lang="en-US" dirty="0" err="1"/>
              <a:t>sliceDestination</a:t>
            </a:r>
            <a:r>
              <a:rPr lang="en-US" dirty="0"/>
              <a:t>, </a:t>
            </a:r>
            <a:r>
              <a:rPr lang="en-US" dirty="0" err="1"/>
              <a:t>sliceSource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fmt.Println</a:t>
            </a:r>
            <a:r>
              <a:rPr lang="en-US" dirty="0"/>
              <a:t>(</a:t>
            </a:r>
            <a:r>
              <a:rPr lang="en-US" dirty="0" err="1"/>
              <a:t>sliceDestination</a:t>
            </a:r>
            <a:r>
              <a:rPr lang="en-US" dirty="0"/>
              <a:t>) //[</a:t>
            </a:r>
            <a:r>
              <a:rPr lang="en-US" dirty="0" err="1"/>
              <a:t>bemo</a:t>
            </a:r>
            <a:r>
              <a:rPr lang="en-US" dirty="0"/>
              <a:t> </a:t>
            </a:r>
            <a:r>
              <a:rPr lang="en-US" dirty="0" err="1"/>
              <a:t>avanza</a:t>
            </a:r>
            <a:r>
              <a:rPr lang="en-US" dirty="0"/>
              <a:t>]</a:t>
            </a:r>
          </a:p>
          <a:p>
            <a:r>
              <a:rPr lang="en-US" dirty="0"/>
              <a:t>  </a:t>
            </a:r>
            <a:br>
              <a:rPr lang="en-US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129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968D6A-29B2-B26B-89CE-0820832AC118}"/>
              </a:ext>
            </a:extLst>
          </p:cNvPr>
          <p:cNvSpPr/>
          <p:nvPr/>
        </p:nvSpPr>
        <p:spPr>
          <a:xfrm>
            <a:off x="924560" y="1581926"/>
            <a:ext cx="11111566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Membuat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Array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Membuat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Slices</a:t>
            </a:r>
          </a:p>
          <a:p>
            <a:pPr marL="685800" indent="-685800" algn="just">
              <a:buFont typeface="Wingdings" panose="05000000000000000000" pitchFamily="2" charset="2"/>
              <a:buChar char="q"/>
            </a:pP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Soal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- 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soal</a:t>
            </a:r>
            <a:endParaRPr lang="en-US" sz="2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1309F5-E5DB-1FCB-7BA4-2FEFA1FBD307}"/>
              </a:ext>
            </a:extLst>
          </p:cNvPr>
          <p:cNvSpPr/>
          <p:nvPr/>
        </p:nvSpPr>
        <p:spPr>
          <a:xfrm>
            <a:off x="1614414" y="424475"/>
            <a:ext cx="27077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Praktek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038633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1851</TotalTime>
  <Words>692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Go-lang Session I</dc:title>
  <dc:creator>RadyaLabs</dc:creator>
  <cp:lastModifiedBy>RadyaLabs</cp:lastModifiedBy>
  <cp:revision>39</cp:revision>
  <dcterms:created xsi:type="dcterms:W3CDTF">2023-01-12T08:12:45Z</dcterms:created>
  <dcterms:modified xsi:type="dcterms:W3CDTF">2023-03-02T08:21:56Z</dcterms:modified>
</cp:coreProperties>
</file>