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285"/>
    <a:srgbClr val="39A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49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028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79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1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150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950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880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2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352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05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075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427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00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1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517B-CDC1-4BEE-9E3E-4D729A71DF3A}" type="datetimeFigureOut">
              <a:rPr lang="en-ID" smtClean="0"/>
              <a:t>20/01/2023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26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D2543C-4DA5-5025-20B6-B22D66689DBF}"/>
              </a:ext>
            </a:extLst>
          </p:cNvPr>
          <p:cNvSpPr/>
          <p:nvPr/>
        </p:nvSpPr>
        <p:spPr>
          <a:xfrm>
            <a:off x="2866222" y="2093272"/>
            <a:ext cx="803429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Sesi</a:t>
            </a:r>
            <a:r>
              <a:rPr lang="en-US" sz="66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VI</a:t>
            </a:r>
          </a:p>
          <a:p>
            <a:pPr algn="ctr"/>
            <a:r>
              <a:rPr lang="en-US" sz="60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 dan Pointer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47C42-562F-D70A-0D31-7055376E4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79" y="195321"/>
            <a:ext cx="2600959" cy="26009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CFBA29-1A76-DF48-15BA-9F6BE1E1C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7" y="1118581"/>
            <a:ext cx="3400454" cy="4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03647" y="273365"/>
            <a:ext cx="1473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196695"/>
            <a:ext cx="8584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Secara</a:t>
            </a:r>
            <a:r>
              <a:rPr lang="en-US" dirty="0">
                <a:solidFill>
                  <a:srgbClr val="333333"/>
                </a:solidFill>
              </a:rPr>
              <a:t> garis </a:t>
            </a:r>
            <a:r>
              <a:rPr lang="en-US" dirty="0" err="1">
                <a:solidFill>
                  <a:srgbClr val="333333"/>
                </a:solidFill>
              </a:rPr>
              <a:t>besar</a:t>
            </a:r>
            <a:r>
              <a:rPr lang="en-US" dirty="0">
                <a:solidFill>
                  <a:srgbClr val="333333"/>
                </a:solidFill>
              </a:rPr>
              <a:t> map </a:t>
            </a:r>
            <a:r>
              <a:rPr lang="en-US" dirty="0" err="1">
                <a:solidFill>
                  <a:srgbClr val="333333"/>
                </a:solidFill>
              </a:rPr>
              <a:t>hampir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sama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slice dan array. Map </a:t>
            </a:r>
            <a:r>
              <a:rPr lang="en-US" dirty="0" err="1">
                <a:solidFill>
                  <a:srgbClr val="333333"/>
                </a:solidFill>
              </a:rPr>
              <a:t>merupakan</a:t>
            </a:r>
            <a:r>
              <a:rPr lang="en-US" dirty="0">
                <a:solidFill>
                  <a:srgbClr val="333333"/>
                </a:solidFill>
              </a:rPr>
              <a:t> key-value pair, </a:t>
            </a:r>
            <a:r>
              <a:rPr lang="en-US" dirty="0" err="1">
                <a:solidFill>
                  <a:srgbClr val="333333"/>
                </a:solidFill>
              </a:rPr>
              <a:t>namun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membedakan</a:t>
            </a:r>
            <a:r>
              <a:rPr lang="en-US" dirty="0">
                <a:solidFill>
                  <a:srgbClr val="333333"/>
                </a:solidFill>
              </a:rPr>
              <a:t> map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slice dan array </a:t>
            </a:r>
            <a:r>
              <a:rPr lang="en-US" dirty="0" err="1">
                <a:solidFill>
                  <a:srgbClr val="333333"/>
                </a:solidFill>
              </a:rPr>
              <a:t>adalah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bisa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menentukan</a:t>
            </a:r>
            <a:r>
              <a:rPr lang="en-US" dirty="0">
                <a:solidFill>
                  <a:srgbClr val="333333"/>
                </a:solidFill>
              </a:rPr>
              <a:t> type data </a:t>
            </a:r>
            <a:r>
              <a:rPr lang="en-US" dirty="0" err="1">
                <a:solidFill>
                  <a:srgbClr val="333333"/>
                </a:solidFill>
              </a:rPr>
              <a:t>dari</a:t>
            </a:r>
            <a:r>
              <a:rPr lang="en-US" dirty="0">
                <a:solidFill>
                  <a:srgbClr val="333333"/>
                </a:solidFill>
              </a:rPr>
              <a:t> key-</a:t>
            </a:r>
            <a:r>
              <a:rPr lang="en-US" dirty="0" err="1">
                <a:solidFill>
                  <a:srgbClr val="333333"/>
                </a:solidFill>
              </a:rPr>
              <a:t>nya</a:t>
            </a:r>
            <a:r>
              <a:rPr lang="en-US" dirty="0">
                <a:solidFill>
                  <a:srgbClr val="333333"/>
                </a:solidFill>
              </a:rPr>
              <a:t>, yang </a:t>
            </a:r>
            <a:r>
              <a:rPr lang="en-US" dirty="0" err="1">
                <a:solidFill>
                  <a:srgbClr val="333333"/>
                </a:solidFill>
              </a:rPr>
              <a:t>dimana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jika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dalam</a:t>
            </a:r>
            <a:r>
              <a:rPr lang="en-US" dirty="0">
                <a:solidFill>
                  <a:srgbClr val="333333"/>
                </a:solidFill>
              </a:rPr>
              <a:t> slice </a:t>
            </a:r>
            <a:r>
              <a:rPr lang="en-US" dirty="0" err="1">
                <a:solidFill>
                  <a:srgbClr val="333333"/>
                </a:solidFill>
              </a:rPr>
              <a:t>atau</a:t>
            </a:r>
            <a:r>
              <a:rPr lang="en-US" dirty="0">
                <a:solidFill>
                  <a:srgbClr val="333333"/>
                </a:solidFill>
              </a:rPr>
              <a:t> array key </a:t>
            </a:r>
            <a:r>
              <a:rPr lang="en-US" dirty="0" err="1">
                <a:solidFill>
                  <a:srgbClr val="333333"/>
                </a:solidFill>
              </a:rPr>
              <a:t>itu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selalu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diisi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nilai</a:t>
            </a:r>
            <a:r>
              <a:rPr lang="en-US" dirty="0">
                <a:solidFill>
                  <a:srgbClr val="333333"/>
                </a:solidFill>
              </a:rPr>
              <a:t> integer di map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bisa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mengubahnya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sesuai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kebutuhan</a:t>
            </a:r>
            <a:r>
              <a:rPr lang="en-US" dirty="0">
                <a:solidFill>
                  <a:srgbClr val="333333"/>
                </a:solidFill>
              </a:rPr>
              <a:t>. </a:t>
            </a:r>
            <a:endParaRPr lang="en-ID" dirty="0">
              <a:solidFill>
                <a:srgbClr val="33333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732626" y="2674023"/>
            <a:ext cx="85046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b="1" dirty="0"/>
              <a:t>Cara </a:t>
            </a:r>
            <a:r>
              <a:rPr lang="en-US" b="1" dirty="0" err="1"/>
              <a:t>penulisan</a:t>
            </a:r>
            <a:r>
              <a:rPr lang="en-US" b="1" dirty="0"/>
              <a:t> map</a:t>
            </a:r>
          </a:p>
          <a:p>
            <a:r>
              <a:rPr lang="en-US" b="1" dirty="0"/>
              <a:t>1.1. </a:t>
            </a:r>
            <a:r>
              <a:rPr lang="en-US" b="1" dirty="0" err="1"/>
              <a:t>Dengan</a:t>
            </a:r>
            <a:r>
              <a:rPr lang="en-US" b="1" dirty="0"/>
              <a:t> key-value </a:t>
            </a:r>
            <a:r>
              <a:rPr lang="en-US" b="1" dirty="0" err="1"/>
              <a:t>kosong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map[</a:t>
            </a:r>
            <a:r>
              <a:rPr lang="en-US" dirty="0" err="1"/>
              <a:t>typeDataKey</a:t>
            </a:r>
            <a:r>
              <a:rPr lang="en-US" dirty="0"/>
              <a:t>]</a:t>
            </a:r>
            <a:r>
              <a:rPr lang="en-US" dirty="0" err="1"/>
              <a:t>typeDataValue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membuat</a:t>
            </a:r>
            <a:r>
              <a:rPr lang="en-US" dirty="0"/>
              <a:t> map </a:t>
            </a:r>
            <a:r>
              <a:rPr lang="en-US" dirty="0" err="1"/>
              <a:t>dengan</a:t>
            </a:r>
            <a:r>
              <a:rPr lang="en-US" dirty="0"/>
              <a:t> key-value </a:t>
            </a:r>
            <a:r>
              <a:rPr lang="en-US" dirty="0" err="1"/>
              <a:t>kosong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mapHari</a:t>
            </a:r>
            <a:r>
              <a:rPr lang="en-US" dirty="0"/>
              <a:t> = map[string]int{}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mengisi</a:t>
            </a:r>
            <a:r>
              <a:rPr lang="en-US" dirty="0"/>
              <a:t> key-value </a:t>
            </a:r>
            <a:r>
              <a:rPr lang="en-US" dirty="0" err="1"/>
              <a:t>ke</a:t>
            </a:r>
            <a:r>
              <a:rPr lang="en-US" dirty="0"/>
              <a:t> map</a:t>
            </a:r>
          </a:p>
          <a:p>
            <a:r>
              <a:rPr lang="en-US" dirty="0" err="1"/>
              <a:t>mapHari</a:t>
            </a:r>
            <a:r>
              <a:rPr lang="en-US" dirty="0"/>
              <a:t>[“</a:t>
            </a:r>
            <a:r>
              <a:rPr lang="en-US" dirty="0" err="1"/>
              <a:t>senin</a:t>
            </a:r>
            <a:r>
              <a:rPr lang="en-US" dirty="0"/>
              <a:t>”] = 1</a:t>
            </a:r>
          </a:p>
          <a:p>
            <a:r>
              <a:rPr lang="en-US" dirty="0" err="1"/>
              <a:t>mapHari</a:t>
            </a:r>
            <a:r>
              <a:rPr lang="en-US" dirty="0"/>
              <a:t>[“</a:t>
            </a:r>
            <a:r>
              <a:rPr lang="en-US" dirty="0" err="1"/>
              <a:t>selasa</a:t>
            </a:r>
            <a:r>
              <a:rPr lang="en-US" dirty="0"/>
              <a:t>”] = 2</a:t>
            </a:r>
          </a:p>
          <a:p>
            <a:endParaRPr lang="en-US" dirty="0"/>
          </a:p>
          <a:p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mapHari</a:t>
            </a:r>
            <a:r>
              <a:rPr lang="en-US" dirty="0"/>
              <a:t>[“</a:t>
            </a:r>
            <a:r>
              <a:rPr lang="en-US" dirty="0" err="1"/>
              <a:t>senin</a:t>
            </a:r>
            <a:r>
              <a:rPr lang="en-US" dirty="0"/>
              <a:t>”]) // 1</a:t>
            </a:r>
          </a:p>
          <a:p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mapHari</a:t>
            </a:r>
            <a:r>
              <a:rPr lang="en-US" dirty="0"/>
              <a:t>[“</a:t>
            </a:r>
            <a:r>
              <a:rPr lang="en-US" dirty="0" err="1"/>
              <a:t>selasa</a:t>
            </a:r>
            <a:r>
              <a:rPr lang="en-US" dirty="0"/>
              <a:t>”]) //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03647" y="550364"/>
            <a:ext cx="1473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883663" y="1473694"/>
            <a:ext cx="85046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1.2.  Cara </a:t>
            </a:r>
            <a:r>
              <a:rPr lang="en-US" b="1" dirty="0" err="1"/>
              <a:t>penulisan</a:t>
            </a:r>
            <a:r>
              <a:rPr lang="en-US" b="1" dirty="0"/>
              <a:t> map </a:t>
            </a:r>
            <a:r>
              <a:rPr lang="en-US" b="1" dirty="0" err="1"/>
              <a:t>dengan</a:t>
            </a:r>
            <a:r>
              <a:rPr lang="en-US" b="1" dirty="0"/>
              <a:t> key-value default yang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terisi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mapHari</a:t>
            </a:r>
            <a:r>
              <a:rPr lang="en-US" dirty="0"/>
              <a:t> = map[string]int{ “</a:t>
            </a:r>
            <a:r>
              <a:rPr lang="en-US" dirty="0" err="1"/>
              <a:t>senin</a:t>
            </a:r>
            <a:r>
              <a:rPr lang="en-US" dirty="0"/>
              <a:t>” : 1,  “</a:t>
            </a:r>
            <a:r>
              <a:rPr lang="en-US" dirty="0" err="1"/>
              <a:t>selasa</a:t>
            </a:r>
            <a:r>
              <a:rPr lang="en-US" dirty="0"/>
              <a:t>” : 2}</a:t>
            </a:r>
          </a:p>
          <a:p>
            <a:endParaRPr lang="en-US" dirty="0"/>
          </a:p>
          <a:p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mapHari</a:t>
            </a:r>
            <a:r>
              <a:rPr lang="en-US" dirty="0"/>
              <a:t>[“</a:t>
            </a:r>
            <a:r>
              <a:rPr lang="en-US" dirty="0" err="1"/>
              <a:t>senin</a:t>
            </a:r>
            <a:r>
              <a:rPr lang="en-US" dirty="0"/>
              <a:t>”])         // 1</a:t>
            </a:r>
          </a:p>
          <a:p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mapHari</a:t>
            </a:r>
            <a:r>
              <a:rPr lang="en-US" dirty="0"/>
              <a:t>[“</a:t>
            </a:r>
            <a:r>
              <a:rPr lang="en-US" dirty="0" err="1"/>
              <a:t>selasa</a:t>
            </a:r>
            <a:r>
              <a:rPr lang="en-US" dirty="0"/>
              <a:t>”])        // 2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 startAt="2"/>
            </a:pPr>
            <a:r>
              <a:rPr lang="en-US" dirty="0" err="1"/>
              <a:t>Menampilkan</a:t>
            </a:r>
            <a:r>
              <a:rPr lang="en-US" dirty="0"/>
              <a:t> data Map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data </a:t>
            </a:r>
            <a:r>
              <a:rPr lang="en-US" dirty="0" err="1"/>
              <a:t>didalam</a:t>
            </a:r>
            <a:r>
              <a:rPr lang="en-US" dirty="0"/>
              <a:t> map,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for-range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</a:p>
          <a:p>
            <a:endParaRPr lang="en-US" b="1" dirty="0"/>
          </a:p>
          <a:p>
            <a:r>
              <a:rPr lang="en-US" dirty="0"/>
              <a:t>var </a:t>
            </a:r>
            <a:r>
              <a:rPr lang="en-US" dirty="0" err="1"/>
              <a:t>mapHari</a:t>
            </a:r>
            <a:r>
              <a:rPr lang="en-US" dirty="0"/>
              <a:t> = map[string]int{ “</a:t>
            </a:r>
            <a:r>
              <a:rPr lang="en-US" dirty="0" err="1"/>
              <a:t>senin</a:t>
            </a:r>
            <a:r>
              <a:rPr lang="en-US" dirty="0"/>
              <a:t>” : 1,  “</a:t>
            </a:r>
            <a:r>
              <a:rPr lang="en-US" dirty="0" err="1"/>
              <a:t>selasa</a:t>
            </a:r>
            <a:r>
              <a:rPr lang="en-US" dirty="0"/>
              <a:t>” : 2}</a:t>
            </a:r>
          </a:p>
          <a:p>
            <a:endParaRPr lang="en-US" b="1" dirty="0"/>
          </a:p>
          <a:p>
            <a:r>
              <a:rPr lang="en-US" dirty="0"/>
              <a:t>for key, </a:t>
            </a:r>
            <a:r>
              <a:rPr lang="en-US" dirty="0" err="1"/>
              <a:t>val</a:t>
            </a:r>
            <a:r>
              <a:rPr lang="en-US" dirty="0"/>
              <a:t> := range </a:t>
            </a:r>
            <a:r>
              <a:rPr lang="en-US" dirty="0" err="1"/>
              <a:t>mapHari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fmt.Println</a:t>
            </a:r>
            <a:r>
              <a:rPr lang="en-US" dirty="0"/>
              <a:t>(key, "  \t:",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98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03647" y="550364"/>
            <a:ext cx="1473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883663" y="1473694"/>
            <a:ext cx="850469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dirty="0" err="1"/>
              <a:t>Menghapus</a:t>
            </a:r>
            <a:r>
              <a:rPr lang="en-US" dirty="0"/>
              <a:t> data di </a:t>
            </a:r>
            <a:r>
              <a:rPr lang="en-US" dirty="0" err="1"/>
              <a:t>dalam</a:t>
            </a:r>
            <a:r>
              <a:rPr lang="en-US" dirty="0"/>
              <a:t> map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data di </a:t>
            </a:r>
            <a:r>
              <a:rPr lang="en-US" dirty="0" err="1"/>
              <a:t>dalam</a:t>
            </a:r>
            <a:r>
              <a:rPr lang="en-US" dirty="0"/>
              <a:t> map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delete(</a:t>
            </a:r>
            <a:r>
              <a:rPr lang="en-US" b="1" dirty="0" err="1"/>
              <a:t>namaMap</a:t>
            </a:r>
            <a:r>
              <a:rPr lang="en-US" b="1" dirty="0"/>
              <a:t>, </a:t>
            </a:r>
            <a:r>
              <a:rPr lang="en-US" b="1" dirty="0" err="1"/>
              <a:t>namaKey</a:t>
            </a:r>
            <a:r>
              <a:rPr lang="en-US" b="1" dirty="0"/>
              <a:t>) </a:t>
            </a:r>
          </a:p>
          <a:p>
            <a:endParaRPr lang="en-US" b="1" dirty="0"/>
          </a:p>
          <a:p>
            <a:r>
              <a:rPr lang="en-US" dirty="0"/>
              <a:t>var </a:t>
            </a:r>
            <a:r>
              <a:rPr lang="en-US" dirty="0" err="1"/>
              <a:t>mapHari</a:t>
            </a:r>
            <a:r>
              <a:rPr lang="en-US" dirty="0"/>
              <a:t> = map[string]int{“</a:t>
            </a:r>
            <a:r>
              <a:rPr lang="en-US" dirty="0" err="1"/>
              <a:t>senin</a:t>
            </a:r>
            <a:r>
              <a:rPr lang="en-US" dirty="0"/>
              <a:t>” : 1,  “</a:t>
            </a:r>
            <a:r>
              <a:rPr lang="en-US" dirty="0" err="1"/>
              <a:t>selasa</a:t>
            </a:r>
            <a:r>
              <a:rPr lang="en-US" dirty="0"/>
              <a:t>” : 2}</a:t>
            </a:r>
          </a:p>
          <a:p>
            <a:r>
              <a:rPr lang="en-US" dirty="0"/>
              <a:t>delete(</a:t>
            </a:r>
            <a:r>
              <a:rPr lang="en-US" dirty="0" err="1"/>
              <a:t>mapHari</a:t>
            </a:r>
            <a:r>
              <a:rPr lang="en-US" dirty="0"/>
              <a:t>, "</a:t>
            </a:r>
            <a:r>
              <a:rPr lang="en-US" dirty="0" err="1"/>
              <a:t>senin</a:t>
            </a:r>
            <a:r>
              <a:rPr lang="en-US" dirty="0"/>
              <a:t>")</a:t>
            </a:r>
          </a:p>
          <a:p>
            <a:endParaRPr lang="en-US" b="1" dirty="0"/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delete </a:t>
            </a:r>
            <a:r>
              <a:rPr lang="en-US" dirty="0" err="1"/>
              <a:t>dijalankan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mapHari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data “</a:t>
            </a:r>
            <a:r>
              <a:rPr lang="en-US" dirty="0" err="1"/>
              <a:t>selasa</a:t>
            </a:r>
            <a:r>
              <a:rPr lang="en-US" dirty="0"/>
              <a:t>”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 startAt="4"/>
            </a:pP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key </a:t>
            </a:r>
            <a:r>
              <a:rPr lang="en-US" dirty="0" err="1"/>
              <a:t>didalam</a:t>
            </a:r>
            <a:r>
              <a:rPr lang="en-US" dirty="0"/>
              <a:t> map.</a:t>
            </a:r>
          </a:p>
          <a:p>
            <a:r>
              <a:rPr lang="en-US" dirty="0"/>
              <a:t>var </a:t>
            </a:r>
            <a:r>
              <a:rPr lang="en-US" dirty="0" err="1"/>
              <a:t>mapHari</a:t>
            </a:r>
            <a:r>
              <a:rPr lang="en-US" dirty="0"/>
              <a:t> = map[string]int{“</a:t>
            </a:r>
            <a:r>
              <a:rPr lang="en-US" dirty="0" err="1"/>
              <a:t>senin</a:t>
            </a:r>
            <a:r>
              <a:rPr lang="en-US" dirty="0"/>
              <a:t>” : 1,  “</a:t>
            </a:r>
            <a:r>
              <a:rPr lang="en-US" dirty="0" err="1"/>
              <a:t>selasa</a:t>
            </a:r>
            <a:r>
              <a:rPr lang="en-US" dirty="0"/>
              <a:t>” : 2}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>
                <a:solidFill>
                  <a:srgbClr val="FF0000"/>
                </a:solidFill>
              </a:rPr>
              <a:t>value, </a:t>
            </a:r>
            <a:r>
              <a:rPr lang="en-US" dirty="0" err="1">
                <a:solidFill>
                  <a:srgbClr val="FF0000"/>
                </a:solidFill>
              </a:rPr>
              <a:t>isExist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mapHari</a:t>
            </a:r>
            <a:r>
              <a:rPr lang="en-US" dirty="0"/>
              <a:t>[“</a:t>
            </a:r>
            <a:r>
              <a:rPr lang="en-US" dirty="0" err="1"/>
              <a:t>senin</a:t>
            </a:r>
            <a:r>
              <a:rPr lang="en-US" dirty="0"/>
              <a:t>”]</a:t>
            </a:r>
          </a:p>
          <a:p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kina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 err="1"/>
              <a:t>mapHari</a:t>
            </a:r>
            <a:r>
              <a:rPr lang="en-US" b="1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key “</a:t>
            </a:r>
            <a:r>
              <a:rPr lang="en-US" dirty="0" err="1"/>
              <a:t>senin</a:t>
            </a:r>
            <a:r>
              <a:rPr lang="en-US" dirty="0"/>
              <a:t>” ? Jika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value </a:t>
            </a:r>
            <a:r>
              <a:rPr lang="en-US" dirty="0" err="1"/>
              <a:t>dari</a:t>
            </a:r>
            <a:r>
              <a:rPr lang="en-US" dirty="0"/>
              <a:t> key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 err="1">
                <a:solidFill>
                  <a:srgbClr val="FF0000"/>
                </a:solidFill>
              </a:rPr>
              <a:t>senin</a:t>
            </a:r>
            <a:r>
              <a:rPr lang="en-US" dirty="0">
                <a:solidFill>
                  <a:srgbClr val="FF0000"/>
                </a:solidFill>
              </a:rPr>
              <a:t>” </a:t>
            </a:r>
            <a:r>
              <a:rPr lang="en-US" dirty="0"/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isExsit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>
                <a:solidFill>
                  <a:srgbClr val="FF0000"/>
                </a:solidFill>
              </a:rPr>
              <a:t> true</a:t>
            </a:r>
            <a:endParaRPr lang="en-US" b="1" dirty="0"/>
          </a:p>
          <a:p>
            <a:pPr marL="342900" indent="-342900">
              <a:buFont typeface="+mj-lt"/>
              <a:buAutoNum type="arabicParenR" startAt="4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03647" y="550364"/>
            <a:ext cx="1473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Map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883663" y="1473694"/>
            <a:ext cx="85046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en-US" dirty="0" err="1"/>
              <a:t>Kombinasi</a:t>
            </a:r>
            <a:r>
              <a:rPr lang="en-US" dirty="0"/>
              <a:t> slice dan map</a:t>
            </a:r>
          </a:p>
          <a:p>
            <a:r>
              <a:rPr lang="en-US" dirty="0" err="1"/>
              <a:t>Kombinasi</a:t>
            </a:r>
            <a:r>
              <a:rPr lang="en-US" dirty="0"/>
              <a:t> slice dan map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slice of map.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awalnya</a:t>
            </a:r>
            <a:r>
              <a:rPr lang="en-US" dirty="0"/>
              <a:t> map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object </a:t>
            </a:r>
            <a:r>
              <a:rPr lang="en-US" dirty="0" err="1"/>
              <a:t>menjadi</a:t>
            </a:r>
            <a:r>
              <a:rPr lang="en-US" dirty="0"/>
              <a:t> slice(array) of map. </a:t>
            </a:r>
            <a:r>
              <a:rPr lang="en-US" dirty="0" err="1"/>
              <a:t>Tipe</a:t>
            </a:r>
            <a:r>
              <a:rPr lang="en-US" dirty="0"/>
              <a:t> map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disatukan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slice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i="1" dirty="0"/>
          </a:p>
          <a:p>
            <a:r>
              <a:rPr lang="en-US" dirty="0"/>
              <a:t>var </a:t>
            </a:r>
            <a:r>
              <a:rPr lang="en-US" dirty="0" err="1"/>
              <a:t>nofri</a:t>
            </a:r>
            <a:r>
              <a:rPr lang="en-US" dirty="0"/>
              <a:t> = map[string]string{“</a:t>
            </a:r>
            <a:r>
              <a:rPr lang="en-US" dirty="0" err="1"/>
              <a:t>nama</a:t>
            </a:r>
            <a:r>
              <a:rPr lang="en-US" dirty="0"/>
              <a:t>”:”</a:t>
            </a:r>
            <a:r>
              <a:rPr lang="en-US" dirty="0" err="1"/>
              <a:t>nofri</a:t>
            </a:r>
            <a:r>
              <a:rPr lang="en-US" dirty="0"/>
              <a:t> </a:t>
            </a:r>
            <a:r>
              <a:rPr lang="en-US" dirty="0" err="1"/>
              <a:t>gantenk</a:t>
            </a:r>
            <a:r>
              <a:rPr lang="en-US" dirty="0"/>
              <a:t>”, “</a:t>
            </a:r>
            <a:r>
              <a:rPr lang="en-US" dirty="0" err="1"/>
              <a:t>sekolah</a:t>
            </a:r>
            <a:r>
              <a:rPr lang="en-US" dirty="0"/>
              <a:t>” : “SMA 1”} </a:t>
            </a:r>
          </a:p>
          <a:p>
            <a:r>
              <a:rPr lang="en-US" dirty="0"/>
              <a:t>var </a:t>
            </a:r>
            <a:r>
              <a:rPr lang="en-US" dirty="0" err="1"/>
              <a:t>rizky</a:t>
            </a:r>
            <a:r>
              <a:rPr lang="en-US" dirty="0"/>
              <a:t> = map[string]string{“</a:t>
            </a:r>
            <a:r>
              <a:rPr lang="en-US" dirty="0" err="1"/>
              <a:t>nama</a:t>
            </a:r>
            <a:r>
              <a:rPr lang="en-US" dirty="0"/>
              <a:t>”:”</a:t>
            </a:r>
            <a:r>
              <a:rPr lang="en-US" dirty="0" err="1"/>
              <a:t>rizky</a:t>
            </a:r>
            <a:r>
              <a:rPr lang="en-US" dirty="0"/>
              <a:t> </a:t>
            </a:r>
            <a:r>
              <a:rPr lang="en-US" dirty="0" err="1"/>
              <a:t>unyu</a:t>
            </a:r>
            <a:r>
              <a:rPr lang="en-US" dirty="0"/>
              <a:t>”, “</a:t>
            </a:r>
            <a:r>
              <a:rPr lang="en-US" dirty="0" err="1"/>
              <a:t>sekolah</a:t>
            </a:r>
            <a:r>
              <a:rPr lang="en-US" dirty="0"/>
              <a:t>” : “SMA 2”}</a:t>
            </a:r>
          </a:p>
          <a:p>
            <a:r>
              <a:rPr lang="en-US" dirty="0"/>
              <a:t>var </a:t>
            </a:r>
            <a:r>
              <a:rPr lang="en-US" dirty="0" err="1"/>
              <a:t>vendy</a:t>
            </a:r>
            <a:r>
              <a:rPr lang="en-US" dirty="0"/>
              <a:t> = map[string]string{“</a:t>
            </a:r>
            <a:r>
              <a:rPr lang="en-US" dirty="0" err="1"/>
              <a:t>nama</a:t>
            </a:r>
            <a:r>
              <a:rPr lang="en-US" dirty="0"/>
              <a:t>”:”</a:t>
            </a:r>
            <a:r>
              <a:rPr lang="en-US" dirty="0" err="1"/>
              <a:t>vendy</a:t>
            </a:r>
            <a:r>
              <a:rPr lang="en-US" dirty="0"/>
              <a:t> cute”, “</a:t>
            </a:r>
            <a:r>
              <a:rPr lang="en-US" dirty="0" err="1"/>
              <a:t>sekolah</a:t>
            </a:r>
            <a:r>
              <a:rPr lang="en-US" dirty="0"/>
              <a:t>” : “SMA 3”}</a:t>
            </a:r>
          </a:p>
          <a:p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mempunya</a:t>
            </a:r>
            <a:r>
              <a:rPr lang="en-US" dirty="0"/>
              <a:t> 3 map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dan </a:t>
            </a:r>
            <a:r>
              <a:rPr lang="en-US" dirty="0" err="1"/>
              <a:t>sekolah</a:t>
            </a:r>
            <a:r>
              <a:rPr lang="en-US" dirty="0"/>
              <a:t> dan di </a:t>
            </a:r>
            <a:r>
              <a:rPr lang="en-US" dirty="0" err="1"/>
              <a:t>tampung</a:t>
            </a:r>
            <a:r>
              <a:rPr lang="en-US" dirty="0"/>
              <a:t> di masing-masing variable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namanya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i="1" dirty="0"/>
              <a:t>slice of map.</a:t>
            </a:r>
          </a:p>
          <a:p>
            <a:endParaRPr lang="en-US" i="1" dirty="0"/>
          </a:p>
          <a:p>
            <a:r>
              <a:rPr lang="en-US" i="1" dirty="0"/>
              <a:t>Var </a:t>
            </a:r>
            <a:r>
              <a:rPr lang="en-US" i="1" dirty="0" err="1"/>
              <a:t>allData</a:t>
            </a:r>
            <a:r>
              <a:rPr lang="en-US" i="1" dirty="0"/>
              <a:t> = []map[string]string{</a:t>
            </a:r>
          </a:p>
          <a:p>
            <a:r>
              <a:rPr lang="en-US" i="1" dirty="0"/>
              <a:t> </a:t>
            </a:r>
            <a:r>
              <a:rPr lang="en-US" dirty="0" err="1"/>
              <a:t>nofri</a:t>
            </a:r>
            <a:r>
              <a:rPr lang="en-US" dirty="0"/>
              <a:t>,</a:t>
            </a:r>
          </a:p>
          <a:p>
            <a:r>
              <a:rPr lang="en-US" i="1" dirty="0"/>
              <a:t> </a:t>
            </a:r>
            <a:r>
              <a:rPr lang="en-US" i="1" dirty="0" err="1"/>
              <a:t>rizky</a:t>
            </a:r>
            <a:r>
              <a:rPr lang="en-US" i="1" dirty="0"/>
              <a:t>,</a:t>
            </a:r>
          </a:p>
          <a:p>
            <a:r>
              <a:rPr lang="en-US" i="1" dirty="0"/>
              <a:t> </a:t>
            </a:r>
            <a:r>
              <a:rPr lang="en-US" i="1" dirty="0" err="1"/>
              <a:t>vendy</a:t>
            </a:r>
            <a:r>
              <a:rPr lang="en-US" i="1" dirty="0"/>
              <a:t>,</a:t>
            </a:r>
          </a:p>
          <a:p>
            <a:r>
              <a:rPr lang="en-US" i="1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9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03647" y="550364"/>
            <a:ext cx="2534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Pointer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883663" y="1473694"/>
            <a:ext cx="85046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>
                <a:solidFill>
                  <a:srgbClr val="142B5F"/>
                </a:solidFill>
                <a:effectLst/>
              </a:rPr>
              <a:t>Pointer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berfungsi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untuk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mereferensikan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alamat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memory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dari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suatu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data. Variable yang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mempunyai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alamat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memori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sama</a:t>
            </a:r>
            <a:r>
              <a:rPr lang="en-ID" b="0" i="0" dirty="0">
                <a:solidFill>
                  <a:srgbClr val="142B5F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maka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dapat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dikatakan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mereka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saling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terhubung</a:t>
            </a:r>
            <a:r>
              <a:rPr lang="en-ID" b="0" i="0" dirty="0">
                <a:solidFill>
                  <a:srgbClr val="142B5F"/>
                </a:solidFill>
                <a:effectLst/>
              </a:rPr>
              <a:t>. Jika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kamu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merubah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nilai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pada salah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satunya</a:t>
            </a:r>
            <a:r>
              <a:rPr lang="en-ID" b="0" i="0" dirty="0">
                <a:solidFill>
                  <a:srgbClr val="142B5F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maka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nilai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pada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alamat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berhubungan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juga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akan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berubah</a:t>
            </a:r>
            <a:r>
              <a:rPr lang="en-ID" b="0" i="0" dirty="0">
                <a:solidFill>
                  <a:srgbClr val="142B5F"/>
                </a:solidFill>
                <a:effectLst/>
              </a:rPr>
              <a:t>.</a:t>
            </a:r>
          </a:p>
          <a:p>
            <a:endParaRPr lang="en-ID" dirty="0">
              <a:solidFill>
                <a:srgbClr val="142B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142B5F"/>
                </a:solidFill>
              </a:rPr>
              <a:t>Penulisan</a:t>
            </a:r>
            <a:r>
              <a:rPr lang="en-ID" dirty="0">
                <a:solidFill>
                  <a:srgbClr val="142B5F"/>
                </a:solidFill>
              </a:rPr>
              <a:t> variable </a:t>
            </a:r>
            <a:r>
              <a:rPr lang="en-ID" dirty="0" err="1">
                <a:solidFill>
                  <a:srgbClr val="142B5F"/>
                </a:solidFill>
              </a:rPr>
              <a:t>dengan</a:t>
            </a:r>
            <a:r>
              <a:rPr lang="en-ID" dirty="0">
                <a:solidFill>
                  <a:srgbClr val="142B5F"/>
                </a:solidFill>
              </a:rPr>
              <a:t> pointer </a:t>
            </a:r>
            <a:r>
              <a:rPr lang="en-ID" dirty="0" err="1">
                <a:solidFill>
                  <a:srgbClr val="142B5F"/>
                </a:solidFill>
              </a:rPr>
              <a:t>ditandai</a:t>
            </a:r>
            <a:r>
              <a:rPr lang="en-ID" dirty="0">
                <a:solidFill>
                  <a:srgbClr val="142B5F"/>
                </a:solidFill>
              </a:rPr>
              <a:t> </a:t>
            </a:r>
            <a:r>
              <a:rPr lang="en-ID" dirty="0" err="1">
                <a:solidFill>
                  <a:srgbClr val="142B5F"/>
                </a:solidFill>
              </a:rPr>
              <a:t>dengan</a:t>
            </a:r>
            <a:r>
              <a:rPr lang="en-ID" dirty="0">
                <a:solidFill>
                  <a:srgbClr val="142B5F"/>
                </a:solidFill>
              </a:rPr>
              <a:t> symbol </a:t>
            </a:r>
            <a:r>
              <a:rPr lang="en-ID" b="1" dirty="0">
                <a:solidFill>
                  <a:srgbClr val="142B5F"/>
                </a:solidFill>
              </a:rPr>
              <a:t>* </a:t>
            </a:r>
            <a:r>
              <a:rPr lang="en-ID" dirty="0">
                <a:solidFill>
                  <a:srgbClr val="142B5F"/>
                </a:solidFill>
              </a:rPr>
              <a:t>pada </a:t>
            </a:r>
            <a:r>
              <a:rPr lang="en-ID" dirty="0" err="1">
                <a:solidFill>
                  <a:srgbClr val="142B5F"/>
                </a:solidFill>
              </a:rPr>
              <a:t>tipe</a:t>
            </a:r>
            <a:r>
              <a:rPr lang="en-ID" dirty="0">
                <a:solidFill>
                  <a:srgbClr val="142B5F"/>
                </a:solidFill>
              </a:rPr>
              <a:t> data yang </a:t>
            </a:r>
            <a:r>
              <a:rPr lang="en-ID" dirty="0" err="1">
                <a:solidFill>
                  <a:srgbClr val="142B5F"/>
                </a:solidFill>
              </a:rPr>
              <a:t>digunakan</a:t>
            </a:r>
            <a:endParaRPr lang="en-ID" dirty="0">
              <a:solidFill>
                <a:srgbClr val="142B5F"/>
              </a:solidFill>
            </a:endParaRPr>
          </a:p>
          <a:p>
            <a:endParaRPr lang="en-ID" b="1" dirty="0">
              <a:solidFill>
                <a:srgbClr val="142B5F"/>
              </a:solidFill>
            </a:endParaRPr>
          </a:p>
          <a:p>
            <a:r>
              <a:rPr lang="en-ID" b="1" dirty="0">
                <a:solidFill>
                  <a:srgbClr val="142B5F"/>
                </a:solidFill>
              </a:rPr>
              <a:t>     var </a:t>
            </a:r>
            <a:r>
              <a:rPr lang="en-ID" b="1" dirty="0" err="1">
                <a:solidFill>
                  <a:srgbClr val="142B5F"/>
                </a:solidFill>
              </a:rPr>
              <a:t>nilai</a:t>
            </a:r>
            <a:r>
              <a:rPr lang="en-ID" b="1" dirty="0">
                <a:solidFill>
                  <a:srgbClr val="142B5F"/>
                </a:solidFill>
              </a:rPr>
              <a:t> </a:t>
            </a:r>
            <a:r>
              <a:rPr lang="en-ID" b="1" dirty="0">
                <a:solidFill>
                  <a:srgbClr val="FF0000"/>
                </a:solidFill>
              </a:rPr>
              <a:t>*int</a:t>
            </a:r>
          </a:p>
          <a:p>
            <a:endParaRPr lang="en-ID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alamatnya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symbol</a:t>
            </a:r>
            <a:r>
              <a:rPr lang="en-ID" b="1" dirty="0">
                <a:solidFill>
                  <a:srgbClr val="FF0000"/>
                </a:solidFill>
              </a:rPr>
              <a:t> &amp;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     </a:t>
            </a:r>
            <a:r>
              <a:rPr lang="en-US" dirty="0" err="1"/>
              <a:t>fmt.Println</a:t>
            </a:r>
            <a:r>
              <a:rPr lang="en-US" dirty="0"/>
              <a:t>(&amp;</a:t>
            </a:r>
            <a:r>
              <a:rPr lang="en-US" dirty="0" err="1"/>
              <a:t>nilai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1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759258" y="266279"/>
            <a:ext cx="2534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Pointer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843655" y="1109709"/>
            <a:ext cx="9741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</a:t>
            </a:r>
            <a:r>
              <a:rPr lang="en-US" dirty="0"/>
              <a:t> main() {</a:t>
            </a:r>
          </a:p>
          <a:p>
            <a:r>
              <a:rPr lang="en-US" dirty="0"/>
              <a:t>	var </a:t>
            </a:r>
            <a:r>
              <a:rPr lang="en-US" dirty="0" err="1"/>
              <a:t>myPointer</a:t>
            </a:r>
            <a:r>
              <a:rPr lang="en-US" dirty="0"/>
              <a:t> int</a:t>
            </a:r>
          </a:p>
          <a:p>
            <a:r>
              <a:rPr 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("my </a:t>
            </a:r>
            <a:r>
              <a:rPr lang="en-US" dirty="0" err="1"/>
              <a:t>valueis</a:t>
            </a:r>
            <a:r>
              <a:rPr lang="en-US" dirty="0"/>
              <a:t> : ", </a:t>
            </a:r>
            <a:r>
              <a:rPr lang="en-US" dirty="0" err="1"/>
              <a:t>myPointer</a:t>
            </a:r>
            <a:r>
              <a:rPr lang="en-US" dirty="0"/>
              <a:t>)			//0</a:t>
            </a:r>
          </a:p>
          <a:p>
            <a:r>
              <a:rPr 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("my address is : ", &amp;</a:t>
            </a:r>
            <a:r>
              <a:rPr lang="en-US" dirty="0" err="1"/>
              <a:t>myPointer</a:t>
            </a:r>
            <a:r>
              <a:rPr lang="en-US" dirty="0"/>
              <a:t>)     //0xc000100010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myPointer</a:t>
            </a:r>
            <a:r>
              <a:rPr lang="en-US" dirty="0"/>
              <a:t> = 50</a:t>
            </a:r>
          </a:p>
          <a:p>
            <a:r>
              <a:rPr 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("my </a:t>
            </a:r>
            <a:r>
              <a:rPr lang="en-US" dirty="0" err="1"/>
              <a:t>valueis</a:t>
            </a:r>
            <a:r>
              <a:rPr lang="en-US" dirty="0"/>
              <a:t> : ", </a:t>
            </a:r>
            <a:r>
              <a:rPr lang="en-US" dirty="0" err="1"/>
              <a:t>myPointer</a:t>
            </a:r>
            <a:r>
              <a:rPr lang="en-US" dirty="0"/>
              <a:t>)			//50</a:t>
            </a:r>
          </a:p>
          <a:p>
            <a:r>
              <a:rPr 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("my address is : ", &amp;</a:t>
            </a:r>
            <a:r>
              <a:rPr lang="en-US" dirty="0" err="1"/>
              <a:t>myPointer</a:t>
            </a:r>
            <a:r>
              <a:rPr lang="en-US" dirty="0"/>
              <a:t>)     //0xc000100010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yourPointer</a:t>
            </a:r>
            <a:r>
              <a:rPr lang="en-US" dirty="0"/>
              <a:t>:= &amp;</a:t>
            </a:r>
            <a:r>
              <a:rPr lang="en-US" dirty="0" err="1"/>
              <a:t>myPointer</a:t>
            </a:r>
            <a:r>
              <a:rPr lang="en-US" dirty="0"/>
              <a:t> 		//</a:t>
            </a:r>
            <a:r>
              <a:rPr lang="en-US" dirty="0" err="1"/>
              <a:t>yourPointer</a:t>
            </a:r>
            <a:r>
              <a:rPr lang="en-US" dirty="0"/>
              <a:t> </a:t>
            </a:r>
            <a:r>
              <a:rPr lang="en-US" dirty="0" err="1"/>
              <a:t>mereferensikan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myPointer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("your address is : ", </a:t>
            </a:r>
            <a:r>
              <a:rPr lang="en-US" dirty="0" err="1"/>
              <a:t>yourPointer</a:t>
            </a:r>
            <a:r>
              <a:rPr lang="en-US" dirty="0"/>
              <a:t>)	//0xc000100010</a:t>
            </a:r>
          </a:p>
          <a:p>
            <a:r>
              <a:rPr lang="en-US" dirty="0"/>
              <a:t>	</a:t>
            </a:r>
            <a:r>
              <a:rPr lang="en-US" dirty="0" err="1"/>
              <a:t>fmt.Println</a:t>
            </a:r>
            <a:r>
              <a:rPr lang="en-US" dirty="0"/>
              <a:t>("your value is : ", *</a:t>
            </a:r>
            <a:r>
              <a:rPr lang="en-US" dirty="0" err="1"/>
              <a:t>yourPointer</a:t>
            </a:r>
            <a:r>
              <a:rPr lang="en-US" dirty="0"/>
              <a:t>)   // 50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yourPointer</a:t>
            </a:r>
            <a:r>
              <a:rPr lang="en-US" dirty="0">
                <a:solidFill>
                  <a:srgbClr val="FF0000"/>
                </a:solidFill>
              </a:rPr>
              <a:t> = 70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fmt.Println</a:t>
            </a:r>
            <a:r>
              <a:rPr lang="en-US" dirty="0">
                <a:solidFill>
                  <a:srgbClr val="FF0000"/>
                </a:solidFill>
              </a:rPr>
              <a:t>("your address is : ", </a:t>
            </a:r>
            <a:r>
              <a:rPr lang="en-US" dirty="0" err="1">
                <a:solidFill>
                  <a:srgbClr val="FF0000"/>
                </a:solidFill>
              </a:rPr>
              <a:t>yourPointer</a:t>
            </a:r>
            <a:r>
              <a:rPr lang="en-US" dirty="0">
                <a:solidFill>
                  <a:srgbClr val="FF0000"/>
                </a:solidFill>
              </a:rPr>
              <a:t>)   //0xc000100010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fmt.Println</a:t>
            </a:r>
            <a:r>
              <a:rPr lang="en-US" dirty="0">
                <a:solidFill>
                  <a:srgbClr val="FF0000"/>
                </a:solidFill>
              </a:rPr>
              <a:t>("your value is : ", *</a:t>
            </a:r>
            <a:r>
              <a:rPr lang="en-US" dirty="0" err="1">
                <a:solidFill>
                  <a:srgbClr val="FF0000"/>
                </a:solidFill>
              </a:rPr>
              <a:t>yourPointer</a:t>
            </a:r>
            <a:r>
              <a:rPr lang="en-US" dirty="0">
                <a:solidFill>
                  <a:srgbClr val="FF0000"/>
                </a:solidFill>
              </a:rPr>
              <a:t>)    //70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fmt.Println</a:t>
            </a:r>
            <a:r>
              <a:rPr lang="en-US" dirty="0">
                <a:solidFill>
                  <a:srgbClr val="FF0000"/>
                </a:solidFill>
              </a:rPr>
              <a:t>("my </a:t>
            </a:r>
            <a:r>
              <a:rPr lang="en-US" dirty="0" err="1">
                <a:solidFill>
                  <a:srgbClr val="FF0000"/>
                </a:solidFill>
              </a:rPr>
              <a:t>valueis</a:t>
            </a:r>
            <a:r>
              <a:rPr lang="en-US" dirty="0">
                <a:solidFill>
                  <a:srgbClr val="FF0000"/>
                </a:solidFill>
              </a:rPr>
              <a:t> : ", </a:t>
            </a:r>
            <a:r>
              <a:rPr lang="en-US" dirty="0" err="1">
                <a:solidFill>
                  <a:srgbClr val="FF0000"/>
                </a:solidFill>
              </a:rPr>
              <a:t>myPointer</a:t>
            </a:r>
            <a:r>
              <a:rPr lang="en-US" dirty="0">
                <a:solidFill>
                  <a:srgbClr val="FF0000"/>
                </a:solidFill>
              </a:rPr>
              <a:t>)			//70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fmt.Println</a:t>
            </a:r>
            <a:r>
              <a:rPr lang="en-US" dirty="0">
                <a:solidFill>
                  <a:srgbClr val="FF0000"/>
                </a:solidFill>
              </a:rPr>
              <a:t>("my address is : ", &amp;</a:t>
            </a:r>
            <a:r>
              <a:rPr lang="en-US" dirty="0" err="1">
                <a:solidFill>
                  <a:srgbClr val="FF0000"/>
                </a:solidFill>
              </a:rPr>
              <a:t>myPointer</a:t>
            </a:r>
            <a:r>
              <a:rPr lang="en-US" dirty="0">
                <a:solidFill>
                  <a:srgbClr val="FF0000"/>
                </a:solidFill>
              </a:rPr>
              <a:t>) //0xc000100010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5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759258" y="266279"/>
            <a:ext cx="2534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Pointer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843655" y="1109709"/>
            <a:ext cx="9280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0" i="0" dirty="0" err="1">
                <a:solidFill>
                  <a:srgbClr val="142B5F"/>
                </a:solidFill>
                <a:effectLst/>
              </a:rPr>
              <a:t>Dapat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kita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lihat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baik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myPointer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yourPointer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memiliki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alamat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memori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sama</a:t>
            </a:r>
            <a:r>
              <a:rPr lang="en-ID" b="0" i="0" dirty="0">
                <a:solidFill>
                  <a:srgbClr val="142B5F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dengan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begitu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apabila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kita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merubah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nilai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pada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yourPointer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maka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myPointer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ikut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berubah</a:t>
            </a:r>
            <a:r>
              <a:rPr lang="en-ID" b="0" i="0" dirty="0">
                <a:solidFill>
                  <a:srgbClr val="142B5F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begitupun</a:t>
            </a:r>
            <a:r>
              <a:rPr lang="en-ID" b="0" i="0" dirty="0">
                <a:solidFill>
                  <a:srgbClr val="142B5F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142B5F"/>
                </a:solidFill>
                <a:effectLst/>
              </a:rPr>
              <a:t>sebaliknya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5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309F5-E5DB-1FCB-7BA4-2FEFA1FBD307}"/>
              </a:ext>
            </a:extLst>
          </p:cNvPr>
          <p:cNvSpPr/>
          <p:nvPr/>
        </p:nvSpPr>
        <p:spPr>
          <a:xfrm>
            <a:off x="1614414" y="424475"/>
            <a:ext cx="2707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Praktek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863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1939</TotalTime>
  <Words>842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Go-lang Session I</dc:title>
  <dc:creator>RadyaLabs</dc:creator>
  <cp:lastModifiedBy>RadyaLabs</cp:lastModifiedBy>
  <cp:revision>52</cp:revision>
  <dcterms:created xsi:type="dcterms:W3CDTF">2023-01-12T08:12:45Z</dcterms:created>
  <dcterms:modified xsi:type="dcterms:W3CDTF">2023-01-20T07:00:42Z</dcterms:modified>
</cp:coreProperties>
</file>