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5" r:id="rId3"/>
    <p:sldId id="266" r:id="rId4"/>
    <p:sldId id="270" r:id="rId5"/>
    <p:sldId id="267" r:id="rId6"/>
    <p:sldId id="268" r:id="rId7"/>
    <p:sldId id="26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6284" y="0"/>
            <a:ext cx="915252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F8508B67-F65B-4FD2-8E65-5B3A62357547}" type="datetimeFigureOut">
              <a:rPr lang="id-ID" smtClean="0"/>
              <a:pPr/>
              <a:t>24/09/2019</a:t>
            </a:fld>
            <a:endParaRPr lang="id-ID"/>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endParaRPr lang="id-ID"/>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F308C09A-8176-4F4F-B9C9-5A8B7C6745C0}" type="slidenum">
              <a:rPr lang="id-ID" smtClean="0"/>
              <a:pPr/>
              <a:t>‹#›</a:t>
            </a:fld>
            <a:endParaRPr lang="id-ID"/>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3737333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08B67-F65B-4FD2-8E65-5B3A62357547}" type="datetimeFigureOut">
              <a:rPr lang="id-ID" smtClean="0"/>
              <a:pPr/>
              <a:t>24/09/2019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308C09A-8176-4F4F-B9C9-5A8B7C6745C0}" type="slidenum">
              <a:rPr lang="id-ID" smtClean="0"/>
              <a:pPr/>
              <a:t>‹#›</a:t>
            </a:fld>
            <a:endParaRPr lang="id-ID"/>
          </a:p>
        </p:txBody>
      </p:sp>
    </p:spTree>
    <p:extLst>
      <p:ext uri="{BB962C8B-B14F-4D97-AF65-F5344CB8AC3E}">
        <p14:creationId xmlns:p14="http://schemas.microsoft.com/office/powerpoint/2010/main" val="338808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242422" y="723329"/>
            <a:ext cx="3173440"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573835" y="507037"/>
            <a:ext cx="1563624"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F8508B67-F65B-4FD2-8E65-5B3A62357547}" type="datetimeFigureOut">
              <a:rPr lang="id-ID" smtClean="0"/>
              <a:pPr/>
              <a:t>24/09/2019</a:t>
            </a:fld>
            <a:endParaRPr lang="id-ID"/>
          </a:p>
        </p:txBody>
      </p:sp>
      <p:sp>
        <p:nvSpPr>
          <p:cNvPr id="5" name="Footer Placeholder 4"/>
          <p:cNvSpPr>
            <a:spLocks noGrp="1"/>
          </p:cNvSpPr>
          <p:nvPr>
            <p:ph type="ftr" sz="quarter" idx="11"/>
          </p:nvPr>
        </p:nvSpPr>
        <p:spPr>
          <a:xfrm>
            <a:off x="2200275" y="6296616"/>
            <a:ext cx="4469683" cy="365125"/>
          </a:xfrm>
        </p:spPr>
        <p:txBody>
          <a:bodyPr/>
          <a:lstStyle/>
          <a:p>
            <a:endParaRPr lang="id-ID"/>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F308C09A-8176-4F4F-B9C9-5A8B7C6745C0}" type="slidenum">
              <a:rPr lang="id-ID" smtClean="0"/>
              <a:pPr/>
              <a:t>‹#›</a:t>
            </a:fld>
            <a:endParaRPr lang="id-ID"/>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97286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08B67-F65B-4FD2-8E65-5B3A62357547}" type="datetimeFigureOut">
              <a:rPr lang="id-ID" smtClean="0"/>
              <a:pPr/>
              <a:t>24/09/2019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308C09A-8176-4F4F-B9C9-5A8B7C6745C0}" type="slidenum">
              <a:rPr lang="id-ID" smtClean="0"/>
              <a:pPr/>
              <a:t>‹#›</a:t>
            </a:fld>
            <a:endParaRPr lang="id-ID"/>
          </a:p>
        </p:txBody>
      </p:sp>
    </p:spTree>
    <p:extLst>
      <p:ext uri="{BB962C8B-B14F-4D97-AF65-F5344CB8AC3E}">
        <p14:creationId xmlns:p14="http://schemas.microsoft.com/office/powerpoint/2010/main" val="297402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9149366"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F8508B67-F65B-4FD2-8E65-5B3A62357547}" type="datetimeFigureOut">
              <a:rPr lang="id-ID" smtClean="0"/>
              <a:pPr/>
              <a:t>24/09/2019</a:t>
            </a:fld>
            <a:endParaRPr lang="id-ID"/>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endParaRPr lang="id-ID"/>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F308C09A-8176-4F4F-B9C9-5A8B7C6745C0}" type="slidenum">
              <a:rPr lang="id-ID" smtClean="0"/>
              <a:pPr/>
              <a:t>‹#›</a:t>
            </a:fld>
            <a:endParaRPr lang="id-ID"/>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6095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12609" y="2438400"/>
            <a:ext cx="3127248"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508B67-F65B-4FD2-8E65-5B3A62357547}" type="datetimeFigureOut">
              <a:rPr lang="id-ID" smtClean="0"/>
              <a:pPr/>
              <a:t>24/09/2019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308C09A-8176-4F4F-B9C9-5A8B7C6745C0}" type="slidenum">
              <a:rPr lang="id-ID" smtClean="0"/>
              <a:pPr/>
              <a:t>‹#›</a:t>
            </a:fld>
            <a:endParaRPr lang="id-ID"/>
          </a:p>
        </p:txBody>
      </p:sp>
    </p:spTree>
    <p:extLst>
      <p:ext uri="{BB962C8B-B14F-4D97-AF65-F5344CB8AC3E}">
        <p14:creationId xmlns:p14="http://schemas.microsoft.com/office/powerpoint/2010/main" val="2588257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508B67-F65B-4FD2-8E65-5B3A62357547}" type="datetimeFigureOut">
              <a:rPr lang="id-ID" smtClean="0"/>
              <a:pPr/>
              <a:t>24/09/2019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308C09A-8176-4F4F-B9C9-5A8B7C6745C0}" type="slidenum">
              <a:rPr lang="id-ID" smtClean="0"/>
              <a:pPr/>
              <a:t>‹#›</a:t>
            </a:fld>
            <a:endParaRPr lang="id-ID"/>
          </a:p>
        </p:txBody>
      </p:sp>
    </p:spTree>
    <p:extLst>
      <p:ext uri="{BB962C8B-B14F-4D97-AF65-F5344CB8AC3E}">
        <p14:creationId xmlns:p14="http://schemas.microsoft.com/office/powerpoint/2010/main" val="4065434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508B67-F65B-4FD2-8E65-5B3A62357547}" type="datetimeFigureOut">
              <a:rPr lang="id-ID" smtClean="0"/>
              <a:pPr/>
              <a:t>24/09/2019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308C09A-8176-4F4F-B9C9-5A8B7C6745C0}" type="slidenum">
              <a:rPr lang="id-ID" smtClean="0"/>
              <a:pPr/>
              <a:t>‹#›</a:t>
            </a:fld>
            <a:endParaRPr lang="id-ID"/>
          </a:p>
        </p:txBody>
      </p:sp>
    </p:spTree>
    <p:extLst>
      <p:ext uri="{BB962C8B-B14F-4D97-AF65-F5344CB8AC3E}">
        <p14:creationId xmlns:p14="http://schemas.microsoft.com/office/powerpoint/2010/main" val="371150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242422" y="723329"/>
            <a:ext cx="3173440"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F8508B67-F65B-4FD2-8E65-5B3A62357547}" type="datetimeFigureOut">
              <a:rPr lang="id-ID" smtClean="0"/>
              <a:pPr/>
              <a:t>24/09/2019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308C09A-8176-4F4F-B9C9-5A8B7C6745C0}" type="slidenum">
              <a:rPr lang="id-ID" smtClean="0"/>
              <a:pPr/>
              <a:t>‹#›</a:t>
            </a:fld>
            <a:endParaRPr lang="id-ID"/>
          </a:p>
        </p:txBody>
      </p:sp>
    </p:spTree>
    <p:extLst>
      <p:ext uri="{BB962C8B-B14F-4D97-AF65-F5344CB8AC3E}">
        <p14:creationId xmlns:p14="http://schemas.microsoft.com/office/powerpoint/2010/main" val="3659813150"/>
      </p:ext>
    </p:extLst>
  </p:cSld>
  <p:clrMapOvr>
    <a:masterClrMapping/>
  </p:clrMapOvr>
  <p:extLst>
    <p:ext uri="{DCECCB84-F9BA-43D5-87BE-67443E8EF086}">
      <p15:sldGuideLst xmlns:p15="http://schemas.microsoft.com/office/powerpoint/2012/main">
        <p15:guide id="1" pos="5400">
          <p15:clr>
            <a:srgbClr val="FBAE40"/>
          </p15:clr>
        </p15:guide>
        <p15:guide id="0"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F8508B67-F65B-4FD2-8E65-5B3A62357547}" type="datetimeFigureOut">
              <a:rPr lang="id-ID" smtClean="0"/>
              <a:pPr/>
              <a:t>24/09/2019</a:t>
            </a:fld>
            <a:endParaRPr lang="id-ID"/>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endParaRPr lang="id-ID"/>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F308C09A-8176-4F4F-B9C9-5A8B7C6745C0}" type="slidenum">
              <a:rPr lang="id-ID" smtClean="0"/>
              <a:pPr/>
              <a:t>‹#›</a:t>
            </a:fld>
            <a:endParaRPr lang="id-ID"/>
          </a:p>
        </p:txBody>
      </p:sp>
    </p:spTree>
    <p:extLst>
      <p:ext uri="{BB962C8B-B14F-4D97-AF65-F5344CB8AC3E}">
        <p14:creationId xmlns:p14="http://schemas.microsoft.com/office/powerpoint/2010/main" val="1903476359"/>
      </p:ext>
    </p:extLst>
  </p:cSld>
  <p:clrMapOvr>
    <a:masterClrMapping/>
  </p:clrMapOvr>
  <p:extLst>
    <p:ext uri="{DCECCB84-F9BA-43D5-87BE-67443E8EF086}">
      <p15:sldGuideLst xmlns:p15="http://schemas.microsoft.com/office/powerpoint/2012/main">
        <p15:guide id="1" pos="5400">
          <p15:clr>
            <a:srgbClr val="FBAE40"/>
          </p15:clr>
        </p15:guide>
        <p15:guide id="0"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F8508B67-F65B-4FD2-8E65-5B3A62357547}" type="datetimeFigureOut">
              <a:rPr lang="id-ID" smtClean="0"/>
              <a:pPr/>
              <a:t>24/09/2019</a:t>
            </a:fld>
            <a:endParaRPr lang="id-ID"/>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endParaRPr lang="id-ID"/>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F308C09A-8176-4F4F-B9C9-5A8B7C6745C0}" type="slidenum">
              <a:rPr lang="id-ID" smtClean="0"/>
              <a:pPr/>
              <a:t>‹#›</a:t>
            </a:fld>
            <a:endParaRPr lang="id-ID"/>
          </a:p>
        </p:txBody>
      </p:sp>
    </p:spTree>
    <p:extLst>
      <p:ext uri="{BB962C8B-B14F-4D97-AF65-F5344CB8AC3E}">
        <p14:creationId xmlns:p14="http://schemas.microsoft.com/office/powerpoint/2010/main" val="1572707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242422" y="723329"/>
            <a:ext cx="3173440"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F8508B67-F65B-4FD2-8E65-5B3A62357547}" type="datetimeFigureOut">
              <a:rPr lang="id-ID" smtClean="0"/>
              <a:pPr/>
              <a:t>24/09/2019</a:t>
            </a:fld>
            <a:endParaRPr lang="id-ID"/>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endParaRPr lang="id-ID"/>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F308C09A-8176-4F4F-B9C9-5A8B7C6745C0}" type="slidenum">
              <a:rPr lang="id-ID" smtClean="0"/>
              <a:pPr/>
              <a:t>‹#›</a:t>
            </a:fld>
            <a:endParaRPr lang="id-ID"/>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3916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pos="4416">
          <p15:clr>
            <a:srgbClr val="F26B43"/>
          </p15:clr>
        </p15:guide>
        <p15:guide id="3" pos="4800">
          <p15:clr>
            <a:srgbClr val="F26B43"/>
          </p15:clr>
        </p15:guide>
        <p15:guide id="4" pos="7368">
          <p15:clr>
            <a:srgbClr val="F26B43"/>
          </p15:clr>
        </p15:guide>
        <p15:guide id="5" pos="240">
          <p15:clr>
            <a:srgbClr val="F26B43"/>
          </p15:clr>
        </p15:guide>
        <p15:guide id="0" pos="1386">
          <p15:clr>
            <a:srgbClr val="F26B43"/>
          </p15:clr>
        </p15:guide>
        <p15:guide id="6" orient="horz" pos="3960">
          <p15:clr>
            <a:srgbClr val="F26B43"/>
          </p15:clr>
        </p15:guide>
        <p15:guide id="7" orient="horz" pos="3840">
          <p15:clr>
            <a:srgbClr val="F26B43"/>
          </p15:clr>
        </p15:guide>
        <p15:guide id="8" pos="3312">
          <p15:clr>
            <a:srgbClr val="F26B43"/>
          </p15:clr>
        </p15:guide>
        <p15:guide id="9" pos="3600">
          <p15:clr>
            <a:srgbClr val="F26B43"/>
          </p15:clr>
        </p15:guide>
        <p15:guide id="10" orient="horz" pos="360">
          <p15:clr>
            <a:srgbClr val="F26B43"/>
          </p15:clr>
        </p15:guide>
        <p15:guide id="11" pos="5526">
          <p15:clr>
            <a:srgbClr val="F26B43"/>
          </p15:clr>
        </p15:guide>
        <p15:guide id="12" pos="180">
          <p15:clr>
            <a:srgbClr val="F26B43"/>
          </p15:clr>
        </p15:guide>
        <p15:guide id="13"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560" y="1312375"/>
            <a:ext cx="6561466" cy="1748792"/>
          </a:xfrm>
        </p:spPr>
        <p:txBody>
          <a:bodyPr>
            <a:noAutofit/>
          </a:bodyPr>
          <a:lstStyle/>
          <a:p>
            <a:pPr algn="ctr"/>
            <a:r>
              <a:rPr lang="id-ID" sz="4800" dirty="0">
                <a:solidFill>
                  <a:schemeClr val="tx1"/>
                </a:solidFill>
              </a:rPr>
              <a:t>Audit Sistem Informasi</a:t>
            </a:r>
            <a:br>
              <a:rPr lang="id-ID" sz="4800" dirty="0">
                <a:solidFill>
                  <a:schemeClr val="tx1"/>
                </a:solidFill>
              </a:rPr>
            </a:br>
            <a:r>
              <a:rPr lang="id-ID" sz="4800" dirty="0">
                <a:solidFill>
                  <a:schemeClr val="tx1"/>
                </a:solidFill>
              </a:rPr>
              <a:t>“Terlambat Masuk Kantor”</a:t>
            </a:r>
          </a:p>
        </p:txBody>
      </p:sp>
      <p:sp>
        <p:nvSpPr>
          <p:cNvPr id="3" name="Subtitle 2"/>
          <p:cNvSpPr>
            <a:spLocks noGrp="1"/>
          </p:cNvSpPr>
          <p:nvPr>
            <p:ph type="subTitle" idx="1"/>
          </p:nvPr>
        </p:nvSpPr>
        <p:spPr>
          <a:xfrm>
            <a:off x="5865613" y="1597860"/>
            <a:ext cx="3528392" cy="3106644"/>
          </a:xfrm>
        </p:spPr>
        <p:txBody>
          <a:bodyPr>
            <a:noAutofit/>
          </a:bodyPr>
          <a:lstStyle/>
          <a:p>
            <a:pPr marL="514350" indent="-514350" algn="l">
              <a:buFont typeface="+mj-lt"/>
              <a:buAutoNum type="arabicPeriod"/>
            </a:pPr>
            <a:r>
              <a:rPr lang="id-ID" sz="2400" dirty="0">
                <a:solidFill>
                  <a:schemeClr val="bg1"/>
                </a:solidFill>
              </a:rPr>
              <a:t>RIZKY FEBRYAN</a:t>
            </a:r>
          </a:p>
          <a:p>
            <a:pPr marL="514350" indent="-514350" algn="l">
              <a:buFont typeface="+mj-lt"/>
              <a:buAutoNum type="arabicPeriod"/>
            </a:pPr>
            <a:r>
              <a:rPr lang="id-ID" sz="2400" dirty="0">
                <a:solidFill>
                  <a:schemeClr val="bg1"/>
                </a:solidFill>
              </a:rPr>
              <a:t>ROGAPE IANSEN</a:t>
            </a:r>
          </a:p>
          <a:p>
            <a:pPr marL="514350" indent="-514350" algn="l">
              <a:buFont typeface="+mj-lt"/>
              <a:buAutoNum type="arabicPeriod"/>
            </a:pPr>
            <a:r>
              <a:rPr lang="id-ID" sz="2400" dirty="0">
                <a:solidFill>
                  <a:schemeClr val="bg1"/>
                </a:solidFill>
              </a:rPr>
              <a:t>TIAS AMBARWATI</a:t>
            </a:r>
          </a:p>
          <a:p>
            <a:pPr marL="514350" indent="-514350" algn="l">
              <a:buFont typeface="+mj-lt"/>
              <a:buAutoNum type="arabicPeriod"/>
            </a:pPr>
            <a:r>
              <a:rPr lang="id-ID" sz="2400" dirty="0">
                <a:solidFill>
                  <a:schemeClr val="bg1"/>
                </a:solidFill>
              </a:rPr>
              <a:t>SITI SANAWIAH</a:t>
            </a:r>
          </a:p>
        </p:txBody>
      </p:sp>
      <p:sp>
        <p:nvSpPr>
          <p:cNvPr id="5" name="Rectangle 4">
            <a:extLst>
              <a:ext uri="{FF2B5EF4-FFF2-40B4-BE49-F238E27FC236}">
                <a16:creationId xmlns:a16="http://schemas.microsoft.com/office/drawing/2014/main" id="{8C86A720-D203-425A-96F6-4A88C7FD375A}"/>
              </a:ext>
            </a:extLst>
          </p:cNvPr>
          <p:cNvSpPr/>
          <p:nvPr/>
        </p:nvSpPr>
        <p:spPr>
          <a:xfrm>
            <a:off x="5886400" y="747259"/>
            <a:ext cx="3347864" cy="646331"/>
          </a:xfrm>
          <a:prstGeom prst="rect">
            <a:avLst/>
          </a:prstGeom>
        </p:spPr>
        <p:txBody>
          <a:bodyPr wrap="square">
            <a:spAutoFit/>
          </a:bodyPr>
          <a:lstStyle/>
          <a:p>
            <a:r>
              <a:rPr lang="id-ID" sz="3600" dirty="0">
                <a:solidFill>
                  <a:schemeClr val="bg1"/>
                </a:solidFill>
              </a:rPr>
              <a:t>Kelompok 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50BB-7D61-493F-AE80-FE5C1C176CDA}"/>
              </a:ext>
            </a:extLst>
          </p:cNvPr>
          <p:cNvSpPr>
            <a:spLocks noGrp="1"/>
          </p:cNvSpPr>
          <p:nvPr>
            <p:ph type="title"/>
          </p:nvPr>
        </p:nvSpPr>
        <p:spPr/>
        <p:txBody>
          <a:bodyPr/>
          <a:lstStyle/>
          <a:p>
            <a:r>
              <a:rPr lang="id-ID" dirty="0"/>
              <a:t>Audit Sistem Informasi</a:t>
            </a:r>
            <a:br>
              <a:rPr lang="id-ID" dirty="0"/>
            </a:br>
            <a:r>
              <a:rPr lang="id-ID" dirty="0"/>
              <a:t>Terlambat Masuk Kantor</a:t>
            </a:r>
          </a:p>
        </p:txBody>
      </p:sp>
      <p:sp>
        <p:nvSpPr>
          <p:cNvPr id="3" name="Text Placeholder 2">
            <a:extLst>
              <a:ext uri="{FF2B5EF4-FFF2-40B4-BE49-F238E27FC236}">
                <a16:creationId xmlns:a16="http://schemas.microsoft.com/office/drawing/2014/main" id="{0E231537-5A9B-4794-B7E4-87C0E376A3AD}"/>
              </a:ext>
            </a:extLst>
          </p:cNvPr>
          <p:cNvSpPr>
            <a:spLocks noGrp="1"/>
          </p:cNvSpPr>
          <p:nvPr>
            <p:ph type="body" idx="1"/>
          </p:nvPr>
        </p:nvSpPr>
        <p:spPr/>
        <p:txBody>
          <a:bodyPr/>
          <a:lstStyle/>
          <a:p>
            <a:r>
              <a:rPr lang="id-ID" sz="2400" b="1" dirty="0">
                <a:solidFill>
                  <a:schemeClr val="tx1"/>
                </a:solidFill>
                <a:latin typeface="Arial" pitchFamily="34" charset="0"/>
                <a:cs typeface="Arial" pitchFamily="34" charset="0"/>
              </a:rPr>
              <a:t>Standard :	</a:t>
            </a:r>
          </a:p>
        </p:txBody>
      </p:sp>
      <p:sp>
        <p:nvSpPr>
          <p:cNvPr id="4" name="Content Placeholder 3">
            <a:extLst>
              <a:ext uri="{FF2B5EF4-FFF2-40B4-BE49-F238E27FC236}">
                <a16:creationId xmlns:a16="http://schemas.microsoft.com/office/drawing/2014/main" id="{6AE71359-F432-4731-BC02-E814401BFBC9}"/>
              </a:ext>
            </a:extLst>
          </p:cNvPr>
          <p:cNvSpPr>
            <a:spLocks noGrp="1"/>
          </p:cNvSpPr>
          <p:nvPr>
            <p:ph sz="half" idx="2"/>
          </p:nvPr>
        </p:nvSpPr>
        <p:spPr/>
        <p:txBody>
          <a:bodyPr/>
          <a:lstStyle/>
          <a:p>
            <a:r>
              <a:rPr lang="id-ID" b="1" dirty="0">
                <a:solidFill>
                  <a:schemeClr val="tx1"/>
                </a:solidFill>
                <a:latin typeface="Arial" pitchFamily="34" charset="0"/>
                <a:cs typeface="Arial" pitchFamily="34" charset="0"/>
              </a:rPr>
              <a:t>Masuk kantor pukul 07.30 wib</a:t>
            </a:r>
          </a:p>
          <a:p>
            <a:endParaRPr lang="id-ID" dirty="0"/>
          </a:p>
        </p:txBody>
      </p:sp>
      <p:sp>
        <p:nvSpPr>
          <p:cNvPr id="5" name="Text Placeholder 4">
            <a:extLst>
              <a:ext uri="{FF2B5EF4-FFF2-40B4-BE49-F238E27FC236}">
                <a16:creationId xmlns:a16="http://schemas.microsoft.com/office/drawing/2014/main" id="{4F422EB0-9EE9-4A40-9D42-1F1411076E4D}"/>
              </a:ext>
            </a:extLst>
          </p:cNvPr>
          <p:cNvSpPr>
            <a:spLocks noGrp="1"/>
          </p:cNvSpPr>
          <p:nvPr>
            <p:ph type="body" sz="quarter" idx="3"/>
          </p:nvPr>
        </p:nvSpPr>
        <p:spPr/>
        <p:txBody>
          <a:bodyPr/>
          <a:lstStyle/>
          <a:p>
            <a:r>
              <a:rPr lang="id-ID" sz="2400" b="1" dirty="0">
                <a:solidFill>
                  <a:schemeClr val="tx1"/>
                </a:solidFill>
                <a:latin typeface="Arial" pitchFamily="34" charset="0"/>
                <a:cs typeface="Arial" pitchFamily="34" charset="0"/>
              </a:rPr>
              <a:t>Aktual :</a:t>
            </a:r>
          </a:p>
        </p:txBody>
      </p:sp>
      <p:sp>
        <p:nvSpPr>
          <p:cNvPr id="6" name="Content Placeholder 5">
            <a:extLst>
              <a:ext uri="{FF2B5EF4-FFF2-40B4-BE49-F238E27FC236}">
                <a16:creationId xmlns:a16="http://schemas.microsoft.com/office/drawing/2014/main" id="{0D43C3CF-4221-4E69-A49F-113DADD5C77C}"/>
              </a:ext>
            </a:extLst>
          </p:cNvPr>
          <p:cNvSpPr>
            <a:spLocks noGrp="1"/>
          </p:cNvSpPr>
          <p:nvPr>
            <p:ph sz="quarter" idx="4"/>
          </p:nvPr>
        </p:nvSpPr>
        <p:spPr/>
        <p:txBody>
          <a:bodyPr/>
          <a:lstStyle/>
          <a:p>
            <a:r>
              <a:rPr lang="id-ID" b="1" dirty="0">
                <a:solidFill>
                  <a:schemeClr val="tx1"/>
                </a:solidFill>
                <a:latin typeface="Arial" pitchFamily="34" charset="0"/>
                <a:cs typeface="Arial" pitchFamily="34" charset="0"/>
              </a:rPr>
              <a:t>Masuk kantor pukul 08.00 wib</a:t>
            </a:r>
          </a:p>
          <a:p>
            <a:endParaRPr lang="id-ID" dirty="0"/>
          </a:p>
        </p:txBody>
      </p:sp>
    </p:spTree>
    <p:extLst>
      <p:ext uri="{BB962C8B-B14F-4D97-AF65-F5344CB8AC3E}">
        <p14:creationId xmlns:p14="http://schemas.microsoft.com/office/powerpoint/2010/main" val="224098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50BB-7D61-493F-AE80-FE5C1C176CDA}"/>
              </a:ext>
            </a:extLst>
          </p:cNvPr>
          <p:cNvSpPr>
            <a:spLocks noGrp="1"/>
          </p:cNvSpPr>
          <p:nvPr>
            <p:ph type="title"/>
          </p:nvPr>
        </p:nvSpPr>
        <p:spPr/>
        <p:txBody>
          <a:bodyPr/>
          <a:lstStyle/>
          <a:p>
            <a:r>
              <a:rPr lang="id-ID" dirty="0"/>
              <a:t>Audit Sistem Informasi</a:t>
            </a:r>
            <a:br>
              <a:rPr lang="id-ID" dirty="0"/>
            </a:br>
            <a:r>
              <a:rPr lang="id-ID" dirty="0"/>
              <a:t>Terlambat Masuk Kantor</a:t>
            </a:r>
          </a:p>
        </p:txBody>
      </p:sp>
      <p:sp>
        <p:nvSpPr>
          <p:cNvPr id="3" name="Text Placeholder 2">
            <a:extLst>
              <a:ext uri="{FF2B5EF4-FFF2-40B4-BE49-F238E27FC236}">
                <a16:creationId xmlns:a16="http://schemas.microsoft.com/office/drawing/2014/main" id="{0E231537-5A9B-4794-B7E4-87C0E376A3AD}"/>
              </a:ext>
            </a:extLst>
          </p:cNvPr>
          <p:cNvSpPr>
            <a:spLocks noGrp="1"/>
          </p:cNvSpPr>
          <p:nvPr>
            <p:ph type="body" idx="1"/>
          </p:nvPr>
        </p:nvSpPr>
        <p:spPr/>
        <p:txBody>
          <a:bodyPr>
            <a:normAutofit/>
          </a:bodyPr>
          <a:lstStyle/>
          <a:p>
            <a:r>
              <a:rPr lang="id-ID" sz="2400" b="1" dirty="0">
                <a:solidFill>
                  <a:schemeClr val="tx1"/>
                </a:solidFill>
                <a:latin typeface="Arial" pitchFamily="34" charset="0"/>
                <a:cs typeface="Arial" pitchFamily="34" charset="0"/>
              </a:rPr>
              <a:t>Temuan :</a:t>
            </a:r>
            <a:r>
              <a:rPr lang="id-ID" sz="1200" b="1" dirty="0">
                <a:solidFill>
                  <a:schemeClr val="tx1"/>
                </a:solidFill>
                <a:latin typeface="Arial" pitchFamily="34" charset="0"/>
                <a:cs typeface="Arial" pitchFamily="34" charset="0"/>
              </a:rPr>
              <a:t>	</a:t>
            </a:r>
            <a:r>
              <a:rPr lang="id-ID" sz="2400" b="1" dirty="0">
                <a:solidFill>
                  <a:schemeClr val="tx1"/>
                </a:solidFill>
                <a:latin typeface="Arial" pitchFamily="34" charset="0"/>
                <a:cs typeface="Arial" pitchFamily="34" charset="0"/>
              </a:rPr>
              <a:t>	</a:t>
            </a:r>
          </a:p>
        </p:txBody>
      </p:sp>
      <p:sp>
        <p:nvSpPr>
          <p:cNvPr id="4" name="Content Placeholder 3">
            <a:extLst>
              <a:ext uri="{FF2B5EF4-FFF2-40B4-BE49-F238E27FC236}">
                <a16:creationId xmlns:a16="http://schemas.microsoft.com/office/drawing/2014/main" id="{6AE71359-F432-4731-BC02-E814401BFBC9}"/>
              </a:ext>
            </a:extLst>
          </p:cNvPr>
          <p:cNvSpPr>
            <a:spLocks noGrp="1"/>
          </p:cNvSpPr>
          <p:nvPr>
            <p:ph sz="half" idx="2"/>
          </p:nvPr>
        </p:nvSpPr>
        <p:spPr/>
        <p:txBody>
          <a:bodyPr/>
          <a:lstStyle/>
          <a:p>
            <a:pPr marL="457200" indent="-457200" algn="just">
              <a:buAutoNum type="arabicPeriod"/>
            </a:pPr>
            <a:r>
              <a:rPr lang="id-ID" dirty="0">
                <a:solidFill>
                  <a:schemeClr val="tx1"/>
                </a:solidFill>
                <a:latin typeface="Arial" pitchFamily="34" charset="0"/>
                <a:ea typeface="Adobe Fan Heiti Std B" pitchFamily="34" charset="-128"/>
                <a:cs typeface="Arial" pitchFamily="34" charset="0"/>
              </a:rPr>
              <a:t>Macet</a:t>
            </a:r>
          </a:p>
          <a:p>
            <a:pPr marL="457200" indent="-457200" algn="just">
              <a:buFont typeface="Corbel" panose="020B0503020204020204" pitchFamily="34" charset="0"/>
              <a:buAutoNum type="arabicPeriod"/>
            </a:pPr>
            <a:r>
              <a:rPr lang="id-ID" dirty="0">
                <a:solidFill>
                  <a:schemeClr val="tx1"/>
                </a:solidFill>
                <a:latin typeface="Arial" pitchFamily="34" charset="0"/>
                <a:ea typeface="Adobe Fan Heiti Std B" pitchFamily="34" charset="-128"/>
                <a:cs typeface="Arial" pitchFamily="34" charset="0"/>
              </a:rPr>
              <a:t>Terlambat Bangun</a:t>
            </a:r>
          </a:p>
          <a:p>
            <a:pPr marL="457200" indent="-457200" algn="just">
              <a:buAutoNum type="arabicPeriod"/>
            </a:pPr>
            <a:endParaRPr lang="id-ID" dirty="0">
              <a:latin typeface="Arial" pitchFamily="34" charset="0"/>
              <a:ea typeface="Adobe Fan Heiti Std B" pitchFamily="34" charset="-128"/>
              <a:cs typeface="Arial" pitchFamily="34" charset="0"/>
            </a:endParaRPr>
          </a:p>
          <a:p>
            <a:pPr marL="457200" indent="-457200" algn="just">
              <a:buAutoNum type="arabicPeriod"/>
            </a:pPr>
            <a:endParaRPr lang="id-ID" dirty="0">
              <a:latin typeface="Arial" pitchFamily="34" charset="0"/>
              <a:ea typeface="Adobe Fan Heiti Std B" pitchFamily="34" charset="-128"/>
              <a:cs typeface="Arial" pitchFamily="34" charset="0"/>
            </a:endParaRPr>
          </a:p>
          <a:p>
            <a:endParaRPr lang="id-ID" dirty="0"/>
          </a:p>
        </p:txBody>
      </p:sp>
      <p:sp>
        <p:nvSpPr>
          <p:cNvPr id="5" name="Text Placeholder 4">
            <a:extLst>
              <a:ext uri="{FF2B5EF4-FFF2-40B4-BE49-F238E27FC236}">
                <a16:creationId xmlns:a16="http://schemas.microsoft.com/office/drawing/2014/main" id="{4F422EB0-9EE9-4A40-9D42-1F1411076E4D}"/>
              </a:ext>
            </a:extLst>
          </p:cNvPr>
          <p:cNvSpPr>
            <a:spLocks noGrp="1"/>
          </p:cNvSpPr>
          <p:nvPr>
            <p:ph type="body" sz="quarter" idx="3"/>
          </p:nvPr>
        </p:nvSpPr>
        <p:spPr/>
        <p:txBody>
          <a:bodyPr>
            <a:normAutofit/>
          </a:bodyPr>
          <a:lstStyle/>
          <a:p>
            <a:r>
              <a:rPr lang="id-ID" sz="2400" b="1" dirty="0">
                <a:solidFill>
                  <a:schemeClr val="tx1"/>
                </a:solidFill>
                <a:latin typeface="Arial" pitchFamily="34" charset="0"/>
                <a:cs typeface="Arial" pitchFamily="34" charset="0"/>
              </a:rPr>
              <a:t>Root Cause </a:t>
            </a:r>
            <a:r>
              <a:rPr lang="id-ID" sz="2400" b="1" dirty="0">
                <a:latin typeface="Arial" pitchFamily="34" charset="0"/>
                <a:cs typeface="Arial" pitchFamily="34" charset="0"/>
              </a:rPr>
              <a:t>:</a:t>
            </a:r>
          </a:p>
        </p:txBody>
      </p:sp>
      <p:sp>
        <p:nvSpPr>
          <p:cNvPr id="6" name="Content Placeholder 5">
            <a:extLst>
              <a:ext uri="{FF2B5EF4-FFF2-40B4-BE49-F238E27FC236}">
                <a16:creationId xmlns:a16="http://schemas.microsoft.com/office/drawing/2014/main" id="{0D43C3CF-4221-4E69-A49F-113DADD5C77C}"/>
              </a:ext>
            </a:extLst>
          </p:cNvPr>
          <p:cNvSpPr>
            <a:spLocks noGrp="1"/>
          </p:cNvSpPr>
          <p:nvPr>
            <p:ph sz="quarter" idx="4"/>
          </p:nvPr>
        </p:nvSpPr>
        <p:spPr/>
        <p:txBody>
          <a:bodyPr/>
          <a:lstStyle/>
          <a:p>
            <a:pPr marL="457200" indent="-457200">
              <a:buFont typeface="+mj-lt"/>
              <a:buAutoNum type="arabicPeriod"/>
            </a:pPr>
            <a:r>
              <a:rPr lang="id-ID" dirty="0">
                <a:solidFill>
                  <a:schemeClr val="tx1"/>
                </a:solidFill>
                <a:latin typeface="Arial" pitchFamily="34" charset="0"/>
                <a:ea typeface="Adobe Fan Heiti Std B" pitchFamily="34" charset="-128"/>
                <a:cs typeface="Arial" pitchFamily="34" charset="0"/>
              </a:rPr>
              <a:t>Selalu terjebak macet pada pukul 07.00</a:t>
            </a:r>
          </a:p>
          <a:p>
            <a:pPr marL="457200" indent="-457200">
              <a:buFont typeface="+mj-lt"/>
              <a:buAutoNum type="arabicPeriod"/>
            </a:pPr>
            <a:r>
              <a:rPr lang="id-ID" dirty="0">
                <a:solidFill>
                  <a:schemeClr val="tx1"/>
                </a:solidFill>
                <a:latin typeface="Arial" pitchFamily="34" charset="0"/>
                <a:ea typeface="Adobe Fan Heiti Std B" pitchFamily="34" charset="-128"/>
                <a:cs typeface="Arial" pitchFamily="34" charset="0"/>
              </a:rPr>
              <a:t>Selalu bangun pada pukul 06.00</a:t>
            </a:r>
          </a:p>
          <a:p>
            <a:pPr marL="457200" indent="-457200">
              <a:buFont typeface="+mj-lt"/>
              <a:buAutoNum type="arabicPeriod"/>
            </a:pPr>
            <a:endParaRPr lang="id-ID" dirty="0">
              <a:latin typeface="Arial" pitchFamily="34" charset="0"/>
              <a:ea typeface="Adobe Fan Heiti Std B" pitchFamily="34" charset="-128"/>
              <a:cs typeface="Arial" pitchFamily="34" charset="0"/>
            </a:endParaRPr>
          </a:p>
          <a:p>
            <a:pPr marL="457200" indent="-457200">
              <a:buFont typeface="+mj-lt"/>
              <a:buAutoNum type="arabicPeriod"/>
            </a:pPr>
            <a:endParaRPr lang="id-ID" dirty="0">
              <a:latin typeface="Arial" pitchFamily="34" charset="0"/>
              <a:ea typeface="Adobe Fan Heiti Std B" pitchFamily="34" charset="-128"/>
              <a:cs typeface="Arial" pitchFamily="34" charset="0"/>
            </a:endParaRPr>
          </a:p>
          <a:p>
            <a:pPr marL="0" indent="0">
              <a:buNone/>
            </a:pPr>
            <a:endParaRPr lang="id-ID" dirty="0"/>
          </a:p>
        </p:txBody>
      </p:sp>
    </p:spTree>
    <p:extLst>
      <p:ext uri="{BB962C8B-B14F-4D97-AF65-F5344CB8AC3E}">
        <p14:creationId xmlns:p14="http://schemas.microsoft.com/office/powerpoint/2010/main" val="72806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50BB-7D61-493F-AE80-FE5C1C176CDA}"/>
              </a:ext>
            </a:extLst>
          </p:cNvPr>
          <p:cNvSpPr>
            <a:spLocks noGrp="1"/>
          </p:cNvSpPr>
          <p:nvPr>
            <p:ph type="title"/>
          </p:nvPr>
        </p:nvSpPr>
        <p:spPr/>
        <p:txBody>
          <a:bodyPr/>
          <a:lstStyle/>
          <a:p>
            <a:r>
              <a:rPr lang="id-ID" dirty="0"/>
              <a:t>Audit Sistem Informasi</a:t>
            </a:r>
            <a:br>
              <a:rPr lang="id-ID" dirty="0"/>
            </a:br>
            <a:r>
              <a:rPr lang="id-ID" dirty="0"/>
              <a:t>Terlambat Masuk Kantor</a:t>
            </a:r>
          </a:p>
        </p:txBody>
      </p:sp>
      <p:sp>
        <p:nvSpPr>
          <p:cNvPr id="3" name="Text Placeholder 2">
            <a:extLst>
              <a:ext uri="{FF2B5EF4-FFF2-40B4-BE49-F238E27FC236}">
                <a16:creationId xmlns:a16="http://schemas.microsoft.com/office/drawing/2014/main" id="{0E231537-5A9B-4794-B7E4-87C0E376A3AD}"/>
              </a:ext>
            </a:extLst>
          </p:cNvPr>
          <p:cNvSpPr>
            <a:spLocks noGrp="1"/>
          </p:cNvSpPr>
          <p:nvPr>
            <p:ph type="body" idx="1"/>
          </p:nvPr>
        </p:nvSpPr>
        <p:spPr>
          <a:xfrm>
            <a:off x="2200276" y="2456408"/>
            <a:ext cx="3019796" cy="823912"/>
          </a:xfrm>
        </p:spPr>
        <p:txBody>
          <a:bodyPr>
            <a:normAutofit fontScale="92500" lnSpcReduction="10000"/>
          </a:bodyPr>
          <a:lstStyle/>
          <a:p>
            <a:r>
              <a:rPr lang="id-ID" sz="2400" b="1" dirty="0">
                <a:solidFill>
                  <a:schemeClr val="tx1"/>
                </a:solidFill>
                <a:latin typeface="Arial" pitchFamily="34" charset="0"/>
                <a:cs typeface="Arial" pitchFamily="34" charset="0"/>
              </a:rPr>
              <a:t>Klasifikasi :</a:t>
            </a:r>
          </a:p>
          <a:p>
            <a:r>
              <a:rPr lang="id-ID" sz="2400" b="1" dirty="0">
                <a:solidFill>
                  <a:schemeClr val="tx1"/>
                </a:solidFill>
                <a:latin typeface="Arial" pitchFamily="34" charset="0"/>
                <a:cs typeface="Arial" pitchFamily="34" charset="0"/>
              </a:rPr>
              <a:t>	</a:t>
            </a:r>
          </a:p>
        </p:txBody>
      </p:sp>
      <p:sp>
        <p:nvSpPr>
          <p:cNvPr id="4" name="Content Placeholder 3">
            <a:extLst>
              <a:ext uri="{FF2B5EF4-FFF2-40B4-BE49-F238E27FC236}">
                <a16:creationId xmlns:a16="http://schemas.microsoft.com/office/drawing/2014/main" id="{6AE71359-F432-4731-BC02-E814401BFBC9}"/>
              </a:ext>
            </a:extLst>
          </p:cNvPr>
          <p:cNvSpPr>
            <a:spLocks noGrp="1"/>
          </p:cNvSpPr>
          <p:nvPr>
            <p:ph sz="half" idx="2"/>
          </p:nvPr>
        </p:nvSpPr>
        <p:spPr>
          <a:xfrm>
            <a:off x="2200276" y="3068960"/>
            <a:ext cx="6116140" cy="2779361"/>
          </a:xfrm>
        </p:spPr>
        <p:txBody>
          <a:bodyPr>
            <a:normAutofit/>
          </a:bodyPr>
          <a:lstStyle/>
          <a:p>
            <a:pPr algn="just">
              <a:buFont typeface="Wingdings" panose="05000000000000000000" pitchFamily="2" charset="2"/>
              <a:buChar char="ü"/>
            </a:pPr>
            <a:r>
              <a:rPr lang="id-ID" dirty="0"/>
              <a:t>Observasi : karena tidak semua pegawai yang ada datang terlambat, hanya 20 % dari pegawai.</a:t>
            </a:r>
          </a:p>
        </p:txBody>
      </p:sp>
    </p:spTree>
    <p:extLst>
      <p:ext uri="{BB962C8B-B14F-4D97-AF65-F5344CB8AC3E}">
        <p14:creationId xmlns:p14="http://schemas.microsoft.com/office/powerpoint/2010/main" val="4123906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50BB-7D61-493F-AE80-FE5C1C176CDA}"/>
              </a:ext>
            </a:extLst>
          </p:cNvPr>
          <p:cNvSpPr>
            <a:spLocks noGrp="1"/>
          </p:cNvSpPr>
          <p:nvPr>
            <p:ph type="title"/>
          </p:nvPr>
        </p:nvSpPr>
        <p:spPr>
          <a:xfrm>
            <a:off x="2104338" y="566928"/>
            <a:ext cx="6673866" cy="1563624"/>
          </a:xfrm>
        </p:spPr>
        <p:txBody>
          <a:bodyPr/>
          <a:lstStyle/>
          <a:p>
            <a:r>
              <a:rPr lang="id-ID" dirty="0"/>
              <a:t>Audit Sistem Informasi</a:t>
            </a:r>
            <a:br>
              <a:rPr lang="id-ID" dirty="0"/>
            </a:br>
            <a:r>
              <a:rPr lang="id-ID" dirty="0"/>
              <a:t>Terlambat Masuk Kantor</a:t>
            </a:r>
          </a:p>
        </p:txBody>
      </p:sp>
      <p:sp>
        <p:nvSpPr>
          <p:cNvPr id="3" name="Text Placeholder 2">
            <a:extLst>
              <a:ext uri="{FF2B5EF4-FFF2-40B4-BE49-F238E27FC236}">
                <a16:creationId xmlns:a16="http://schemas.microsoft.com/office/drawing/2014/main" id="{0E231537-5A9B-4794-B7E4-87C0E376A3AD}"/>
              </a:ext>
            </a:extLst>
          </p:cNvPr>
          <p:cNvSpPr>
            <a:spLocks noGrp="1"/>
          </p:cNvSpPr>
          <p:nvPr>
            <p:ph type="body" idx="1"/>
          </p:nvPr>
        </p:nvSpPr>
        <p:spPr>
          <a:xfrm>
            <a:off x="2200276" y="2456408"/>
            <a:ext cx="3019796" cy="823912"/>
          </a:xfrm>
        </p:spPr>
        <p:txBody>
          <a:bodyPr/>
          <a:lstStyle/>
          <a:p>
            <a:r>
              <a:rPr lang="id-ID" sz="2400" b="1" dirty="0">
                <a:solidFill>
                  <a:schemeClr val="tx1"/>
                </a:solidFill>
                <a:latin typeface="Arial" pitchFamily="34" charset="0"/>
                <a:cs typeface="Arial" pitchFamily="34" charset="0"/>
              </a:rPr>
              <a:t>Tindakan Perbaikan :	</a:t>
            </a:r>
          </a:p>
        </p:txBody>
      </p:sp>
      <p:sp>
        <p:nvSpPr>
          <p:cNvPr id="4" name="Content Placeholder 3">
            <a:extLst>
              <a:ext uri="{FF2B5EF4-FFF2-40B4-BE49-F238E27FC236}">
                <a16:creationId xmlns:a16="http://schemas.microsoft.com/office/drawing/2014/main" id="{6AE71359-F432-4731-BC02-E814401BFBC9}"/>
              </a:ext>
            </a:extLst>
          </p:cNvPr>
          <p:cNvSpPr>
            <a:spLocks noGrp="1"/>
          </p:cNvSpPr>
          <p:nvPr>
            <p:ph sz="half" idx="2"/>
          </p:nvPr>
        </p:nvSpPr>
        <p:spPr/>
        <p:txBody>
          <a:bodyPr>
            <a:normAutofit fontScale="85000" lnSpcReduction="20000"/>
          </a:bodyPr>
          <a:lstStyle/>
          <a:p>
            <a:pPr marL="0" indent="0">
              <a:lnSpc>
                <a:spcPct val="100000"/>
              </a:lnSpc>
              <a:buNone/>
            </a:pPr>
            <a:r>
              <a:rPr lang="id-ID" sz="1900" b="1" dirty="0">
                <a:solidFill>
                  <a:schemeClr val="tx1"/>
                </a:solidFill>
              </a:rPr>
              <a:t>Agar tidak terjebak macet di jalan</a:t>
            </a:r>
          </a:p>
          <a:p>
            <a:pPr>
              <a:lnSpc>
                <a:spcPct val="100000"/>
              </a:lnSpc>
              <a:buFont typeface="Wingdings" panose="05000000000000000000" pitchFamily="2" charset="2"/>
              <a:buChar char="ü"/>
            </a:pPr>
            <a:r>
              <a:rPr lang="id-ID" sz="1900" b="1" dirty="0">
                <a:solidFill>
                  <a:schemeClr val="tx1"/>
                </a:solidFill>
              </a:rPr>
              <a:t>What</a:t>
            </a:r>
            <a:r>
              <a:rPr lang="id-ID" sz="1900" dirty="0">
                <a:solidFill>
                  <a:schemeClr val="tx1"/>
                </a:solidFill>
              </a:rPr>
              <a:t> : Berangkat kantor sebelum pukul 07.00</a:t>
            </a:r>
          </a:p>
          <a:p>
            <a:pPr>
              <a:lnSpc>
                <a:spcPct val="100000"/>
              </a:lnSpc>
              <a:buFont typeface="Wingdings" panose="05000000000000000000" pitchFamily="2" charset="2"/>
              <a:buChar char="ü"/>
            </a:pPr>
            <a:r>
              <a:rPr lang="id-ID" sz="1900" b="1" dirty="0">
                <a:solidFill>
                  <a:schemeClr val="tx1"/>
                </a:solidFill>
              </a:rPr>
              <a:t>When</a:t>
            </a:r>
            <a:r>
              <a:rPr lang="id-ID" sz="1900" dirty="0">
                <a:solidFill>
                  <a:schemeClr val="tx1"/>
                </a:solidFill>
              </a:rPr>
              <a:t> : Saat mau ke kantor</a:t>
            </a:r>
          </a:p>
          <a:p>
            <a:pPr>
              <a:lnSpc>
                <a:spcPct val="100000"/>
              </a:lnSpc>
              <a:buFont typeface="Wingdings" panose="05000000000000000000" pitchFamily="2" charset="2"/>
              <a:buChar char="ü"/>
            </a:pPr>
            <a:r>
              <a:rPr lang="id-ID" sz="1900" b="1" dirty="0">
                <a:solidFill>
                  <a:schemeClr val="tx1"/>
                </a:solidFill>
              </a:rPr>
              <a:t>Who</a:t>
            </a:r>
            <a:r>
              <a:rPr lang="id-ID" sz="1900" dirty="0">
                <a:solidFill>
                  <a:schemeClr val="tx1"/>
                </a:solidFill>
              </a:rPr>
              <a:t> : Diri sendiri</a:t>
            </a:r>
          </a:p>
          <a:p>
            <a:pPr marL="0" indent="0">
              <a:lnSpc>
                <a:spcPct val="100000"/>
              </a:lnSpc>
              <a:buNone/>
            </a:pPr>
            <a:r>
              <a:rPr lang="id-ID" sz="1900" b="1" dirty="0">
                <a:solidFill>
                  <a:schemeClr val="tx1"/>
                </a:solidFill>
              </a:rPr>
              <a:t>Agar tidak bangun terlambat</a:t>
            </a:r>
          </a:p>
          <a:p>
            <a:pPr>
              <a:lnSpc>
                <a:spcPct val="100000"/>
              </a:lnSpc>
              <a:buFont typeface="Wingdings" panose="05000000000000000000" pitchFamily="2" charset="2"/>
              <a:buChar char="ü"/>
            </a:pPr>
            <a:r>
              <a:rPr lang="id-ID" sz="1900" b="1" dirty="0">
                <a:solidFill>
                  <a:schemeClr val="tx1"/>
                </a:solidFill>
              </a:rPr>
              <a:t>What</a:t>
            </a:r>
            <a:r>
              <a:rPr lang="id-ID" sz="1900" dirty="0">
                <a:solidFill>
                  <a:schemeClr val="tx1"/>
                </a:solidFill>
              </a:rPr>
              <a:t> : Pasang Alarm</a:t>
            </a:r>
          </a:p>
          <a:p>
            <a:pPr>
              <a:lnSpc>
                <a:spcPct val="100000"/>
              </a:lnSpc>
              <a:buFont typeface="Wingdings" panose="05000000000000000000" pitchFamily="2" charset="2"/>
              <a:buChar char="ü"/>
            </a:pPr>
            <a:r>
              <a:rPr lang="id-ID" sz="1900" b="1" dirty="0">
                <a:solidFill>
                  <a:schemeClr val="tx1"/>
                </a:solidFill>
              </a:rPr>
              <a:t>When </a:t>
            </a:r>
            <a:r>
              <a:rPr lang="id-ID" sz="1900" dirty="0">
                <a:solidFill>
                  <a:schemeClr val="tx1"/>
                </a:solidFill>
              </a:rPr>
              <a:t>: Sebelum tidur</a:t>
            </a:r>
          </a:p>
          <a:p>
            <a:pPr>
              <a:lnSpc>
                <a:spcPct val="100000"/>
              </a:lnSpc>
              <a:buFont typeface="Wingdings" panose="05000000000000000000" pitchFamily="2" charset="2"/>
              <a:buChar char="ü"/>
            </a:pPr>
            <a:r>
              <a:rPr lang="id-ID" sz="1900" b="1" dirty="0">
                <a:solidFill>
                  <a:schemeClr val="tx1"/>
                </a:solidFill>
              </a:rPr>
              <a:t>Who </a:t>
            </a:r>
            <a:r>
              <a:rPr lang="id-ID" sz="1900" dirty="0">
                <a:solidFill>
                  <a:schemeClr val="tx1"/>
                </a:solidFill>
              </a:rPr>
              <a:t>: Diri sendiri</a:t>
            </a:r>
          </a:p>
          <a:p>
            <a:pPr>
              <a:lnSpc>
                <a:spcPct val="100000"/>
              </a:lnSpc>
              <a:buFont typeface="Wingdings" panose="05000000000000000000" pitchFamily="2" charset="2"/>
              <a:buChar char="ü"/>
            </a:pPr>
            <a:endParaRPr lang="id-ID" sz="1400" dirty="0"/>
          </a:p>
        </p:txBody>
      </p:sp>
      <p:sp>
        <p:nvSpPr>
          <p:cNvPr id="5" name="Text Placeholder 4">
            <a:extLst>
              <a:ext uri="{FF2B5EF4-FFF2-40B4-BE49-F238E27FC236}">
                <a16:creationId xmlns:a16="http://schemas.microsoft.com/office/drawing/2014/main" id="{4F422EB0-9EE9-4A40-9D42-1F1411076E4D}"/>
              </a:ext>
            </a:extLst>
          </p:cNvPr>
          <p:cNvSpPr>
            <a:spLocks noGrp="1"/>
          </p:cNvSpPr>
          <p:nvPr>
            <p:ph type="body" sz="quarter" idx="3"/>
          </p:nvPr>
        </p:nvSpPr>
        <p:spPr>
          <a:xfrm>
            <a:off x="5641812" y="3882408"/>
            <a:ext cx="3136392" cy="823912"/>
          </a:xfrm>
        </p:spPr>
        <p:txBody>
          <a:bodyPr/>
          <a:lstStyle/>
          <a:p>
            <a:r>
              <a:rPr lang="id-ID" sz="2400" b="1" dirty="0">
                <a:solidFill>
                  <a:schemeClr val="tx1"/>
                </a:solidFill>
                <a:latin typeface="Arial" pitchFamily="34" charset="0"/>
                <a:cs typeface="Arial" pitchFamily="34" charset="0"/>
              </a:rPr>
              <a:t>Tindakan Pencegahan :</a:t>
            </a:r>
          </a:p>
        </p:txBody>
      </p:sp>
      <p:sp>
        <p:nvSpPr>
          <p:cNvPr id="6" name="Content Placeholder 5">
            <a:extLst>
              <a:ext uri="{FF2B5EF4-FFF2-40B4-BE49-F238E27FC236}">
                <a16:creationId xmlns:a16="http://schemas.microsoft.com/office/drawing/2014/main" id="{0D43C3CF-4221-4E69-A49F-113DADD5C77C}"/>
              </a:ext>
            </a:extLst>
          </p:cNvPr>
          <p:cNvSpPr>
            <a:spLocks noGrp="1"/>
          </p:cNvSpPr>
          <p:nvPr>
            <p:ph sz="quarter" idx="4"/>
          </p:nvPr>
        </p:nvSpPr>
        <p:spPr>
          <a:xfrm>
            <a:off x="5540064" y="4811144"/>
            <a:ext cx="3034645" cy="1264488"/>
          </a:xfrm>
        </p:spPr>
        <p:txBody>
          <a:bodyPr>
            <a:normAutofit fontScale="85000" lnSpcReduction="20000"/>
          </a:bodyPr>
          <a:lstStyle/>
          <a:p>
            <a:pPr>
              <a:lnSpc>
                <a:spcPct val="100000"/>
              </a:lnSpc>
              <a:buFont typeface="Wingdings" panose="05000000000000000000" pitchFamily="2" charset="2"/>
              <a:buChar char="ü"/>
            </a:pPr>
            <a:r>
              <a:rPr lang="id-ID" sz="1900" dirty="0">
                <a:solidFill>
                  <a:schemeClr val="tx1"/>
                </a:solidFill>
              </a:rPr>
              <a:t>Selalu berangkat sebelum pukul 07.00</a:t>
            </a:r>
          </a:p>
          <a:p>
            <a:pPr>
              <a:lnSpc>
                <a:spcPct val="100000"/>
              </a:lnSpc>
              <a:buFont typeface="Wingdings" panose="05000000000000000000" pitchFamily="2" charset="2"/>
              <a:buChar char="ü"/>
            </a:pPr>
            <a:r>
              <a:rPr lang="id-ID" sz="1900" dirty="0">
                <a:solidFill>
                  <a:schemeClr val="tx1"/>
                </a:solidFill>
              </a:rPr>
              <a:t>Selalu mengatur alarm pukul 05.00</a:t>
            </a:r>
          </a:p>
          <a:p>
            <a:pPr>
              <a:lnSpc>
                <a:spcPct val="100000"/>
              </a:lnSpc>
              <a:buFont typeface="Wingdings" panose="05000000000000000000" pitchFamily="2" charset="2"/>
              <a:buChar char="ü"/>
            </a:pPr>
            <a:endParaRPr lang="id-ID" sz="1900" dirty="0">
              <a:solidFill>
                <a:schemeClr val="tx1"/>
              </a:solidFill>
            </a:endParaRPr>
          </a:p>
          <a:p>
            <a:pPr marL="0" indent="0">
              <a:lnSpc>
                <a:spcPct val="100000"/>
              </a:lnSpc>
              <a:buNone/>
            </a:pPr>
            <a:endParaRPr lang="id-ID" sz="1900" dirty="0">
              <a:solidFill>
                <a:schemeClr val="tx1"/>
              </a:solidFill>
            </a:endParaRPr>
          </a:p>
          <a:p>
            <a:pPr marL="0" indent="0">
              <a:lnSpc>
                <a:spcPct val="100000"/>
              </a:lnSpc>
              <a:buNone/>
            </a:pPr>
            <a:endParaRPr lang="id-ID" sz="1400" dirty="0"/>
          </a:p>
        </p:txBody>
      </p:sp>
      <p:sp>
        <p:nvSpPr>
          <p:cNvPr id="7" name="Content Placeholder 5">
            <a:extLst>
              <a:ext uri="{FF2B5EF4-FFF2-40B4-BE49-F238E27FC236}">
                <a16:creationId xmlns:a16="http://schemas.microsoft.com/office/drawing/2014/main" id="{C1F652F5-674C-456F-A5CB-BA312347E09E}"/>
              </a:ext>
            </a:extLst>
          </p:cNvPr>
          <p:cNvSpPr txBox="1">
            <a:spLocks/>
          </p:cNvSpPr>
          <p:nvPr/>
        </p:nvSpPr>
        <p:spPr>
          <a:xfrm>
            <a:off x="5497795" y="2617920"/>
            <a:ext cx="3034645" cy="1264488"/>
          </a:xfrm>
          <a:prstGeom prst="rect">
            <a:avLst/>
          </a:prstGeom>
        </p:spPr>
        <p:txBody>
          <a:bodyPr vert="horz" lIns="91440" tIns="45720" rIns="91440" bIns="45720" rtlCol="0">
            <a:normAutofit/>
          </a:bodyPr>
          <a:lst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a:lstStyle>
          <a:p>
            <a:pPr>
              <a:lnSpc>
                <a:spcPct val="100000"/>
              </a:lnSpc>
              <a:buFont typeface="Wingdings" panose="05000000000000000000" pitchFamily="2" charset="2"/>
              <a:buChar char="q"/>
            </a:pPr>
            <a:r>
              <a:rPr lang="id-ID" sz="1800" dirty="0"/>
              <a:t>Menyepakati tanggal penyelesaian perbaikan (misalnya tidak lebih 4 minggu setelah diaudit). </a:t>
            </a:r>
            <a:endParaRPr lang="id-ID" sz="1900" dirty="0">
              <a:solidFill>
                <a:schemeClr val="tx1"/>
              </a:solidFill>
            </a:endParaRPr>
          </a:p>
          <a:p>
            <a:pPr marL="0" indent="0">
              <a:lnSpc>
                <a:spcPct val="100000"/>
              </a:lnSpc>
              <a:buFont typeface="Corbel" panose="020B0503020204020204" pitchFamily="34" charset="0"/>
              <a:buNone/>
            </a:pPr>
            <a:endParaRPr lang="id-ID" sz="1900" dirty="0">
              <a:solidFill>
                <a:schemeClr val="tx1"/>
              </a:solidFill>
            </a:endParaRPr>
          </a:p>
          <a:p>
            <a:pPr marL="0" indent="0">
              <a:lnSpc>
                <a:spcPct val="100000"/>
              </a:lnSpc>
              <a:buFont typeface="Corbel" panose="020B0503020204020204" pitchFamily="34" charset="0"/>
              <a:buNone/>
            </a:pPr>
            <a:endParaRPr lang="id-ID" sz="1400" dirty="0"/>
          </a:p>
        </p:txBody>
      </p:sp>
    </p:spTree>
    <p:extLst>
      <p:ext uri="{BB962C8B-B14F-4D97-AF65-F5344CB8AC3E}">
        <p14:creationId xmlns:p14="http://schemas.microsoft.com/office/powerpoint/2010/main" val="339739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50BB-7D61-493F-AE80-FE5C1C176CDA}"/>
              </a:ext>
            </a:extLst>
          </p:cNvPr>
          <p:cNvSpPr>
            <a:spLocks noGrp="1"/>
          </p:cNvSpPr>
          <p:nvPr>
            <p:ph type="title"/>
          </p:nvPr>
        </p:nvSpPr>
        <p:spPr/>
        <p:txBody>
          <a:bodyPr/>
          <a:lstStyle/>
          <a:p>
            <a:r>
              <a:rPr lang="id-ID" dirty="0"/>
              <a:t>Audit Sistem Informasi</a:t>
            </a:r>
            <a:br>
              <a:rPr lang="id-ID" dirty="0"/>
            </a:br>
            <a:r>
              <a:rPr lang="id-ID" dirty="0"/>
              <a:t>Terlambat Masuk Kantor</a:t>
            </a:r>
          </a:p>
        </p:txBody>
      </p:sp>
      <p:sp>
        <p:nvSpPr>
          <p:cNvPr id="3" name="Text Placeholder 2">
            <a:extLst>
              <a:ext uri="{FF2B5EF4-FFF2-40B4-BE49-F238E27FC236}">
                <a16:creationId xmlns:a16="http://schemas.microsoft.com/office/drawing/2014/main" id="{0E231537-5A9B-4794-B7E4-87C0E376A3AD}"/>
              </a:ext>
            </a:extLst>
          </p:cNvPr>
          <p:cNvSpPr>
            <a:spLocks noGrp="1"/>
          </p:cNvSpPr>
          <p:nvPr>
            <p:ph type="body" idx="1"/>
          </p:nvPr>
        </p:nvSpPr>
        <p:spPr>
          <a:xfrm>
            <a:off x="2200276" y="2456408"/>
            <a:ext cx="3019796" cy="823912"/>
          </a:xfrm>
        </p:spPr>
        <p:txBody>
          <a:bodyPr>
            <a:normAutofit fontScale="92500" lnSpcReduction="10000"/>
          </a:bodyPr>
          <a:lstStyle/>
          <a:p>
            <a:r>
              <a:rPr lang="id-ID" sz="2400" b="1" dirty="0">
                <a:solidFill>
                  <a:schemeClr val="tx1"/>
                </a:solidFill>
                <a:latin typeface="Arial" pitchFamily="34" charset="0"/>
                <a:cs typeface="Arial" pitchFamily="34" charset="0"/>
              </a:rPr>
              <a:t>Verifikasi :</a:t>
            </a:r>
          </a:p>
          <a:p>
            <a:r>
              <a:rPr lang="id-ID" sz="2400" b="1" dirty="0">
                <a:solidFill>
                  <a:schemeClr val="tx1"/>
                </a:solidFill>
                <a:latin typeface="Arial" pitchFamily="34" charset="0"/>
                <a:cs typeface="Arial" pitchFamily="34" charset="0"/>
              </a:rPr>
              <a:t>	</a:t>
            </a:r>
          </a:p>
        </p:txBody>
      </p:sp>
      <p:sp>
        <p:nvSpPr>
          <p:cNvPr id="4" name="Content Placeholder 3">
            <a:extLst>
              <a:ext uri="{FF2B5EF4-FFF2-40B4-BE49-F238E27FC236}">
                <a16:creationId xmlns:a16="http://schemas.microsoft.com/office/drawing/2014/main" id="{6AE71359-F432-4731-BC02-E814401BFBC9}"/>
              </a:ext>
            </a:extLst>
          </p:cNvPr>
          <p:cNvSpPr>
            <a:spLocks noGrp="1"/>
          </p:cNvSpPr>
          <p:nvPr>
            <p:ph sz="half" idx="2"/>
          </p:nvPr>
        </p:nvSpPr>
        <p:spPr>
          <a:xfrm>
            <a:off x="2200276" y="3068960"/>
            <a:ext cx="6116140" cy="2779361"/>
          </a:xfrm>
        </p:spPr>
        <p:txBody>
          <a:bodyPr>
            <a:normAutofit/>
          </a:bodyPr>
          <a:lstStyle/>
          <a:p>
            <a:pPr algn="just">
              <a:buFont typeface="Wingdings" panose="05000000000000000000" pitchFamily="2" charset="2"/>
              <a:buChar char="ü"/>
            </a:pPr>
            <a:r>
              <a:rPr lang="id-ID" dirty="0"/>
              <a:t>Setelah dilakukan perbaikan selama waktu yang telah disepakati, auditor melakukan kembali verifikasi mulai dari temuan, tindakan perbaikan dan pencegahan.  Auditor akan memberikan laporan terkait hasil audit tersebut. Pelaksanaan audit sebaiknya dilaksanakan secara periodik untuk menghasilkan institusi yang berkualitas.</a:t>
            </a:r>
          </a:p>
        </p:txBody>
      </p:sp>
    </p:spTree>
    <p:extLst>
      <p:ext uri="{BB962C8B-B14F-4D97-AF65-F5344CB8AC3E}">
        <p14:creationId xmlns:p14="http://schemas.microsoft.com/office/powerpoint/2010/main" val="285329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77961-51CA-4C14-B426-E7E02A172D1B}"/>
              </a:ext>
            </a:extLst>
          </p:cNvPr>
          <p:cNvSpPr>
            <a:spLocks noGrp="1"/>
          </p:cNvSpPr>
          <p:nvPr>
            <p:ph type="title"/>
          </p:nvPr>
        </p:nvSpPr>
        <p:spPr>
          <a:xfrm>
            <a:off x="2374603" y="2276872"/>
            <a:ext cx="4394793" cy="1841715"/>
          </a:xfrm>
        </p:spPr>
        <p:txBody>
          <a:bodyPr>
            <a:normAutofit/>
          </a:bodyPr>
          <a:lstStyle/>
          <a:p>
            <a:r>
              <a:rPr lang="id-ID" sz="4400" dirty="0"/>
              <a:t>Sekian &amp; Terima Kasih</a:t>
            </a:r>
          </a:p>
        </p:txBody>
      </p:sp>
    </p:spTree>
    <p:extLst>
      <p:ext uri="{BB962C8B-B14F-4D97-AF65-F5344CB8AC3E}">
        <p14:creationId xmlns:p14="http://schemas.microsoft.com/office/powerpoint/2010/main" val="3194467795"/>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1145</TotalTime>
  <Words>197</Words>
  <Application>Microsoft Office PowerPoint</Application>
  <PresentationFormat>On-screen Show (4:3)</PresentationFormat>
  <Paragraphs>44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Schoolbook</vt:lpstr>
      <vt:lpstr>Corbel</vt:lpstr>
      <vt:lpstr>Wingdings</vt:lpstr>
      <vt:lpstr>Feathered</vt:lpstr>
      <vt:lpstr>Audit Sistem Informasi “Terlambat Masuk Kantor”</vt:lpstr>
      <vt:lpstr>Audit Sistem Informasi Terlambat Masuk Kantor</vt:lpstr>
      <vt:lpstr>Audit Sistem Informasi Terlambat Masuk Kantor</vt:lpstr>
      <vt:lpstr>Audit Sistem Informasi Terlambat Masuk Kantor</vt:lpstr>
      <vt:lpstr>Audit Sistem Informasi Terlambat Masuk Kantor</vt:lpstr>
      <vt:lpstr>Audit Sistem Informasi Terlambat Masuk Kantor</vt:lpstr>
      <vt:lpstr>Sekian &amp; 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Kelompok 6 audit sistem informasi</dc:title>
  <dc:creator>KEL-MUNJUL</dc:creator>
  <cp:lastModifiedBy>ti4s</cp:lastModifiedBy>
  <cp:revision>62</cp:revision>
  <dcterms:created xsi:type="dcterms:W3CDTF">2019-09-16T03:09:36Z</dcterms:created>
  <dcterms:modified xsi:type="dcterms:W3CDTF">2019-09-24T13:41:26Z</dcterms:modified>
</cp:coreProperties>
</file>