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X-Kalbe_Nutritionals_Data_Scientist_Project_Based_Internship_Program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92A97F-50D6-41C0-9C5A-638AC36C54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VIX-Kalbe_Nutritionals_Data_Scientist_Project_Based_Internship_Program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0121AA-750C-44AF-B948-52FC51BC2E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9/16/2023 4:54:13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A615D9C-7060-4E69-90D4-934DC9FC9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684"/>
            <a:ext cx="12192000" cy="51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2023-09-16T04:54:13Z</dcterms:created>
  <dcterms:modified xsi:type="dcterms:W3CDTF">2023-09-16T04:54:13Z</dcterms:modified>
</cp:coreProperties>
</file>