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4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7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3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3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0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2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Dumways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39" y="2560637"/>
            <a:ext cx="2615825" cy="330993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84" y="2560637"/>
            <a:ext cx="2227406" cy="3309937"/>
          </a:xfrm>
        </p:spPr>
      </p:pic>
      <p:sp>
        <p:nvSpPr>
          <p:cNvPr id="7" name="Rectangle 6"/>
          <p:cNvSpPr/>
          <p:nvPr/>
        </p:nvSpPr>
        <p:spPr>
          <a:xfrm>
            <a:off x="4262908" y="2691653"/>
            <a:ext cx="4117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blogs = {</a:t>
            </a:r>
          </a:p>
          <a:p>
            <a:r>
              <a:rPr lang="en-US" dirty="0"/>
              <a:t>        name: name,</a:t>
            </a:r>
          </a:p>
          <a:p>
            <a:r>
              <a:rPr lang="en-US" dirty="0"/>
              <a:t>        </a:t>
            </a:r>
            <a:r>
              <a:rPr lang="en-US" dirty="0" err="1"/>
              <a:t>startDate</a:t>
            </a:r>
            <a:r>
              <a:rPr lang="en-US" dirty="0"/>
              <a:t>: </a:t>
            </a:r>
            <a:r>
              <a:rPr lang="en-US" dirty="0" err="1"/>
              <a:t>startDate</a:t>
            </a:r>
            <a:r>
              <a:rPr lang="en-US" dirty="0"/>
              <a:t>,</a:t>
            </a:r>
          </a:p>
          <a:p>
            <a:r>
              <a:rPr lang="en-US" dirty="0"/>
              <a:t>        </a:t>
            </a:r>
            <a:r>
              <a:rPr lang="en-US" dirty="0" err="1"/>
              <a:t>endDate</a:t>
            </a:r>
            <a:r>
              <a:rPr lang="en-US" dirty="0"/>
              <a:t>: </a:t>
            </a:r>
            <a:r>
              <a:rPr lang="en-US" dirty="0" err="1"/>
              <a:t>endDate</a:t>
            </a:r>
            <a:r>
              <a:rPr lang="en-US" dirty="0"/>
              <a:t>,</a:t>
            </a:r>
          </a:p>
          <a:p>
            <a:r>
              <a:rPr lang="en-US" dirty="0"/>
              <a:t>        description: description,</a:t>
            </a:r>
          </a:p>
          <a:p>
            <a:r>
              <a:rPr lang="en-US" dirty="0"/>
              <a:t>        image: image = </a:t>
            </a:r>
            <a:r>
              <a:rPr lang="en-US" dirty="0" err="1"/>
              <a:t>URL.createObjectURL</a:t>
            </a:r>
            <a:r>
              <a:rPr lang="en-US" dirty="0"/>
              <a:t>(</a:t>
            </a:r>
            <a:r>
              <a:rPr lang="en-US" dirty="0" err="1"/>
              <a:t>image.files</a:t>
            </a:r>
            <a:r>
              <a:rPr lang="en-US" dirty="0"/>
              <a:t>[0]),</a:t>
            </a:r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13645" y="1841315"/>
            <a:ext cx="9156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Day-4 </a:t>
            </a:r>
            <a:r>
              <a:rPr lang="en-US" sz="2800" b="1" dirty="0"/>
              <a:t>Creating Blog Page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77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04" y="801519"/>
            <a:ext cx="6708326" cy="3635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2587" y="4673889"/>
            <a:ext cx="218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Halaman</a:t>
            </a:r>
            <a:r>
              <a:rPr lang="en-US" b="1" dirty="0" smtClean="0"/>
              <a:t> blog detail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5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039" y="2099256"/>
            <a:ext cx="82812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Creating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Contact form </a:t>
            </a:r>
            <a:r>
              <a:rPr lang="en-US" sz="2800" dirty="0" err="1"/>
              <a:t>Navbar</a:t>
            </a:r>
            <a:r>
              <a:rPr lang="en-US" sz="2800" dirty="0"/>
              <a:t> &amp; </a:t>
            </a:r>
            <a:r>
              <a:rPr lang="en-US" sz="2800" dirty="0" err="1" smtClean="0"/>
              <a:t>Layouting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smtClean="0"/>
              <a:t>Submission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Blog </a:t>
            </a:r>
            <a:r>
              <a:rPr lang="en-US" sz="2800" dirty="0" smtClean="0"/>
              <a:t>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Count Post Blog Time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5793"/>
            <a:ext cx="6241816" cy="1371600"/>
          </a:xfrm>
        </p:spPr>
        <p:txBody>
          <a:bodyPr/>
          <a:lstStyle/>
          <a:p>
            <a:r>
              <a:rPr lang="en-US" b="1" dirty="0"/>
              <a:t>Day-1 Creating card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r="695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30" y="2134970"/>
            <a:ext cx="6241816" cy="18288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88" y="2134970"/>
            <a:ext cx="3306510" cy="23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76" y="682580"/>
            <a:ext cx="4203989" cy="5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68" y="1510165"/>
            <a:ext cx="9601196" cy="9110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Day-2 Contact form </a:t>
            </a:r>
            <a:r>
              <a:rPr lang="en-US" sz="2800" b="1" dirty="0" err="1"/>
              <a:t>Navbar</a:t>
            </a:r>
            <a:r>
              <a:rPr lang="en-US" sz="2800" b="1" dirty="0"/>
              <a:t> &amp; </a:t>
            </a:r>
            <a:r>
              <a:rPr lang="en-US" sz="2800" b="1" dirty="0" err="1"/>
              <a:t>Layouting</a:t>
            </a:r>
            <a:endParaRPr lang="en-US" sz="2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7068" y="3580328"/>
            <a:ext cx="2287073" cy="7856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/>
              <a:t>CSS EXTERNAL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1" y="2704563"/>
            <a:ext cx="6446191" cy="3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95"/>
            <a:ext cx="12192000" cy="5968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7165" y="21914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r>
              <a:rPr lang="en-US" sz="2800" b="1" dirty="0" smtClean="0"/>
              <a:t>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button</a:t>
            </a:r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03" y="1533547"/>
            <a:ext cx="3127685" cy="25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45" y="2088552"/>
            <a:ext cx="10127547" cy="543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27615" y="1325382"/>
            <a:ext cx="115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Navbar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5" y="2727008"/>
            <a:ext cx="4956563" cy="257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8" y="2727008"/>
            <a:ext cx="4435905" cy="25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039" y="114955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Day-3 </a:t>
            </a:r>
            <a:r>
              <a:rPr lang="en-US" sz="2800" b="1" dirty="0"/>
              <a:t>Form Submission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2" y="2453425"/>
            <a:ext cx="3254206" cy="3754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02" y="2476796"/>
            <a:ext cx="3023890" cy="3707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86" y="2476796"/>
            <a:ext cx="4130190" cy="23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03" y="887552"/>
            <a:ext cx="6666045" cy="51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464</TotalTime>
  <Words>56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Dumways</vt:lpstr>
      <vt:lpstr>PowerPoint Presentation</vt:lpstr>
      <vt:lpstr>Day-1 Creating card</vt:lpstr>
      <vt:lpstr>PowerPoint Presentation</vt:lpstr>
      <vt:lpstr>Day-2 Contact form Navbar &amp; Layouting</vt:lpstr>
      <vt:lpstr>PowerPoint Presentation</vt:lpstr>
      <vt:lpstr>PowerPoint Presentation</vt:lpstr>
      <vt:lpstr>Day-3 Form Submission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Dumways</dc:title>
  <dc:creator>USER</dc:creator>
  <cp:lastModifiedBy>USER</cp:lastModifiedBy>
  <cp:revision>18</cp:revision>
  <dcterms:created xsi:type="dcterms:W3CDTF">2022-04-19T20:22:46Z</dcterms:created>
  <dcterms:modified xsi:type="dcterms:W3CDTF">2022-04-20T04:07:04Z</dcterms:modified>
</cp:coreProperties>
</file>