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6" r:id="rId3"/>
    <p:sldId id="257" r:id="rId4"/>
    <p:sldId id="259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4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7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3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3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0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2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Dumways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039" y="2099256"/>
            <a:ext cx="82812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Task Chapter 2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Creat</a:t>
            </a:r>
            <a:r>
              <a:rPr lang="en-US" sz="2800" dirty="0" smtClean="0"/>
              <a:t> Update Delete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5793"/>
            <a:ext cx="6241816" cy="1371600"/>
          </a:xfrm>
        </p:spPr>
        <p:txBody>
          <a:bodyPr/>
          <a:lstStyle/>
          <a:p>
            <a:r>
              <a:rPr lang="en-US" b="1" dirty="0" err="1" smtClean="0"/>
              <a:t>Creat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30" y="2134970"/>
            <a:ext cx="6241816" cy="1828800"/>
          </a:xfrm>
        </p:spPr>
        <p:txBody>
          <a:bodyPr/>
          <a:lstStyle/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r="13279"/>
          <a:stretch>
            <a:fillRect/>
          </a:stretch>
        </p:blipFill>
        <p:spPr>
          <a:xfrm>
            <a:off x="8146346" y="1080036"/>
            <a:ext cx="3063347" cy="47752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0" y="1996225"/>
            <a:ext cx="6587445" cy="31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1" y="953038"/>
            <a:ext cx="7220865" cy="158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06" y="1747211"/>
            <a:ext cx="7524407" cy="2090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07" y="3837904"/>
            <a:ext cx="915480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039" y="114955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Delete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39" y="2607418"/>
            <a:ext cx="5430008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69" y="2607418"/>
            <a:ext cx="7238854" cy="33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03" y="721187"/>
            <a:ext cx="5985149" cy="267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3489218"/>
            <a:ext cx="898332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64" y="2498500"/>
            <a:ext cx="3072308" cy="3495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4" y="2498500"/>
            <a:ext cx="2433469" cy="35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</TotalTime>
  <Words>12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Dumways</vt:lpstr>
      <vt:lpstr>PowerPoint Presentation</vt:lpstr>
      <vt:lpstr>Creat</vt:lpstr>
      <vt:lpstr>PowerPoint Presentation</vt:lpstr>
      <vt:lpstr>Delete</vt:lpstr>
      <vt:lpstr>PowerPoint Presentation</vt:lpstr>
      <vt:lpstr>Edit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Dumways</dc:title>
  <dc:creator>USER</dc:creator>
  <cp:lastModifiedBy>USER</cp:lastModifiedBy>
  <cp:revision>25</cp:revision>
  <dcterms:created xsi:type="dcterms:W3CDTF">2022-04-19T20:22:46Z</dcterms:created>
  <dcterms:modified xsi:type="dcterms:W3CDTF">2022-05-11T04:26:43Z</dcterms:modified>
</cp:coreProperties>
</file>