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65" r:id="rId13"/>
    <p:sldId id="268" r:id="rId14"/>
    <p:sldId id="269" r:id="rId15"/>
    <p:sldId id="270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4A1A-122C-402E-8116-6339908E8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E046-B4AB-44DA-89ED-CE2E2AA24C64}">
      <dgm:prSet/>
      <dgm:spPr/>
      <dgm:t>
        <a:bodyPr/>
        <a:lstStyle/>
        <a:p>
          <a:r>
            <a:rPr lang="en-US"/>
            <a:t>koneksidb.php</a:t>
          </a:r>
        </a:p>
      </dgm:t>
    </dgm:pt>
    <dgm:pt modelId="{B436D927-D9ED-4CF4-AEE6-5DE54702287F}" type="parTrans" cxnId="{BEE66046-8542-420F-A57F-B180A18A07D8}">
      <dgm:prSet/>
      <dgm:spPr/>
      <dgm:t>
        <a:bodyPr/>
        <a:lstStyle/>
        <a:p>
          <a:endParaRPr lang="en-US"/>
        </a:p>
      </dgm:t>
    </dgm:pt>
    <dgm:pt modelId="{EEE2942D-1E28-4D9D-A28D-553EC9979EF3}" type="sibTrans" cxnId="{BEE66046-8542-420F-A57F-B180A18A07D8}">
      <dgm:prSet/>
      <dgm:spPr/>
      <dgm:t>
        <a:bodyPr/>
        <a:lstStyle/>
        <a:p>
          <a:endParaRPr lang="en-US"/>
        </a:p>
      </dgm:t>
    </dgm:pt>
    <dgm:pt modelId="{25DF6D52-3D97-4402-BDB1-468286698B36}">
      <dgm:prSet/>
      <dgm:spPr/>
      <dgm:t>
        <a:bodyPr/>
        <a:lstStyle/>
        <a:p>
          <a:r>
            <a:rPr lang="en-US"/>
            <a:t>getdata.php</a:t>
          </a:r>
        </a:p>
      </dgm:t>
    </dgm:pt>
    <dgm:pt modelId="{D2019834-B5BC-485B-9B6F-F2FA01B600B6}" type="parTrans" cxnId="{0E56E164-FC35-460F-9032-DAC0BC277C67}">
      <dgm:prSet/>
      <dgm:spPr/>
      <dgm:t>
        <a:bodyPr/>
        <a:lstStyle/>
        <a:p>
          <a:endParaRPr lang="en-US"/>
        </a:p>
      </dgm:t>
    </dgm:pt>
    <dgm:pt modelId="{9BB08430-32A9-4279-B019-43D4074F0E23}" type="sibTrans" cxnId="{0E56E164-FC35-460F-9032-DAC0BC277C67}">
      <dgm:prSet/>
      <dgm:spPr/>
      <dgm:t>
        <a:bodyPr/>
        <a:lstStyle/>
        <a:p>
          <a:endParaRPr lang="en-US"/>
        </a:p>
      </dgm:t>
    </dgm:pt>
    <dgm:pt modelId="{BA2355FA-6803-43C8-954D-3A905C92CD23}">
      <dgm:prSet/>
      <dgm:spPr/>
      <dgm:t>
        <a:bodyPr/>
        <a:lstStyle/>
        <a:p>
          <a:r>
            <a:rPr lang="en-US"/>
            <a:t>index.php</a:t>
          </a:r>
        </a:p>
      </dgm:t>
    </dgm:pt>
    <dgm:pt modelId="{74ECDB70-1CD7-45BE-94E1-4FCA8BEDF633}" type="parTrans" cxnId="{D8F1249E-93AD-476D-B8A3-E66E8AE8C492}">
      <dgm:prSet/>
      <dgm:spPr/>
      <dgm:t>
        <a:bodyPr/>
        <a:lstStyle/>
        <a:p>
          <a:endParaRPr lang="en-US"/>
        </a:p>
      </dgm:t>
    </dgm:pt>
    <dgm:pt modelId="{889ECC74-69DF-41D8-AEB3-B05F6B971593}" type="sibTrans" cxnId="{D8F1249E-93AD-476D-B8A3-E66E8AE8C492}">
      <dgm:prSet/>
      <dgm:spPr/>
      <dgm:t>
        <a:bodyPr/>
        <a:lstStyle/>
        <a:p>
          <a:endParaRPr lang="en-US"/>
        </a:p>
      </dgm:t>
    </dgm:pt>
    <dgm:pt modelId="{52C6A3B7-49A9-4EF6-8B63-FCC3A35126D1}" type="pres">
      <dgm:prSet presAssocID="{4DBD4A1A-122C-402E-8116-6339908E832C}" presName="outerComposite" presStyleCnt="0">
        <dgm:presLayoutVars>
          <dgm:chMax val="5"/>
          <dgm:dir/>
          <dgm:resizeHandles val="exact"/>
        </dgm:presLayoutVars>
      </dgm:prSet>
      <dgm:spPr/>
    </dgm:pt>
    <dgm:pt modelId="{AABD42A2-39A2-4E7A-8A06-C14AB44BA501}" type="pres">
      <dgm:prSet presAssocID="{4DBD4A1A-122C-402E-8116-6339908E832C}" presName="dummyMaxCanvas" presStyleCnt="0">
        <dgm:presLayoutVars/>
      </dgm:prSet>
      <dgm:spPr/>
    </dgm:pt>
    <dgm:pt modelId="{910978A1-B82C-4446-A509-7E6D399DDFC4}" type="pres">
      <dgm:prSet presAssocID="{4DBD4A1A-122C-402E-8116-6339908E832C}" presName="ThreeNodes_1" presStyleLbl="node1" presStyleIdx="0" presStyleCnt="3">
        <dgm:presLayoutVars>
          <dgm:bulletEnabled val="1"/>
        </dgm:presLayoutVars>
      </dgm:prSet>
      <dgm:spPr/>
    </dgm:pt>
    <dgm:pt modelId="{3D7748E9-BBD2-4F31-A558-0F9581EF12ED}" type="pres">
      <dgm:prSet presAssocID="{4DBD4A1A-122C-402E-8116-6339908E832C}" presName="ThreeNodes_2" presStyleLbl="node1" presStyleIdx="1" presStyleCnt="3">
        <dgm:presLayoutVars>
          <dgm:bulletEnabled val="1"/>
        </dgm:presLayoutVars>
      </dgm:prSet>
      <dgm:spPr/>
    </dgm:pt>
    <dgm:pt modelId="{803E41A0-B373-4605-8ED1-151D4578F4CA}" type="pres">
      <dgm:prSet presAssocID="{4DBD4A1A-122C-402E-8116-6339908E832C}" presName="ThreeNodes_3" presStyleLbl="node1" presStyleIdx="2" presStyleCnt="3">
        <dgm:presLayoutVars>
          <dgm:bulletEnabled val="1"/>
        </dgm:presLayoutVars>
      </dgm:prSet>
      <dgm:spPr/>
    </dgm:pt>
    <dgm:pt modelId="{3073D2D9-2485-4D4A-9E4B-4512DCFF4D64}" type="pres">
      <dgm:prSet presAssocID="{4DBD4A1A-122C-402E-8116-6339908E832C}" presName="ThreeConn_1-2" presStyleLbl="fgAccFollowNode1" presStyleIdx="0" presStyleCnt="2">
        <dgm:presLayoutVars>
          <dgm:bulletEnabled val="1"/>
        </dgm:presLayoutVars>
      </dgm:prSet>
      <dgm:spPr/>
    </dgm:pt>
    <dgm:pt modelId="{CE35EF91-419D-4492-A581-6CB819844E70}" type="pres">
      <dgm:prSet presAssocID="{4DBD4A1A-122C-402E-8116-6339908E832C}" presName="ThreeConn_2-3" presStyleLbl="fgAccFollowNode1" presStyleIdx="1" presStyleCnt="2">
        <dgm:presLayoutVars>
          <dgm:bulletEnabled val="1"/>
        </dgm:presLayoutVars>
      </dgm:prSet>
      <dgm:spPr/>
    </dgm:pt>
    <dgm:pt modelId="{4E73BA94-F8E0-4A06-9002-EC27A6E89E63}" type="pres">
      <dgm:prSet presAssocID="{4DBD4A1A-122C-402E-8116-6339908E832C}" presName="ThreeNodes_1_text" presStyleLbl="node1" presStyleIdx="2" presStyleCnt="3">
        <dgm:presLayoutVars>
          <dgm:bulletEnabled val="1"/>
        </dgm:presLayoutVars>
      </dgm:prSet>
      <dgm:spPr/>
    </dgm:pt>
    <dgm:pt modelId="{2D041D8C-7B17-428C-8D30-ED79A5EDEC44}" type="pres">
      <dgm:prSet presAssocID="{4DBD4A1A-122C-402E-8116-6339908E832C}" presName="ThreeNodes_2_text" presStyleLbl="node1" presStyleIdx="2" presStyleCnt="3">
        <dgm:presLayoutVars>
          <dgm:bulletEnabled val="1"/>
        </dgm:presLayoutVars>
      </dgm:prSet>
      <dgm:spPr/>
    </dgm:pt>
    <dgm:pt modelId="{32858980-76C7-428C-93B1-E0B760261425}" type="pres">
      <dgm:prSet presAssocID="{4DBD4A1A-122C-402E-8116-6339908E83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56E164-FC35-460F-9032-DAC0BC277C67}" srcId="{4DBD4A1A-122C-402E-8116-6339908E832C}" destId="{25DF6D52-3D97-4402-BDB1-468286698B36}" srcOrd="1" destOrd="0" parTransId="{D2019834-B5BC-485B-9B6F-F2FA01B600B6}" sibTransId="{9BB08430-32A9-4279-B019-43D4074F0E23}"/>
    <dgm:cxn modelId="{BEE66046-8542-420F-A57F-B180A18A07D8}" srcId="{4DBD4A1A-122C-402E-8116-6339908E832C}" destId="{C932E046-B4AB-44DA-89ED-CE2E2AA24C64}" srcOrd="0" destOrd="0" parTransId="{B436D927-D9ED-4CF4-AEE6-5DE54702287F}" sibTransId="{EEE2942D-1E28-4D9D-A28D-553EC9979EF3}"/>
    <dgm:cxn modelId="{C10ADC50-C70C-4416-9AE3-B3D94942E0A7}" type="presOf" srcId="{9BB08430-32A9-4279-B019-43D4074F0E23}" destId="{CE35EF91-419D-4492-A581-6CB819844E70}" srcOrd="0" destOrd="0" presId="urn:microsoft.com/office/officeart/2005/8/layout/vProcess5"/>
    <dgm:cxn modelId="{4ED4C85A-C50D-450B-8AF4-106370C8946E}" type="presOf" srcId="{BA2355FA-6803-43C8-954D-3A905C92CD23}" destId="{803E41A0-B373-4605-8ED1-151D4578F4CA}" srcOrd="0" destOrd="0" presId="urn:microsoft.com/office/officeart/2005/8/layout/vProcess5"/>
    <dgm:cxn modelId="{8D11137B-ADE7-4C0C-8312-B94653681BE4}" type="presOf" srcId="{BA2355FA-6803-43C8-954D-3A905C92CD23}" destId="{32858980-76C7-428C-93B1-E0B760261425}" srcOrd="1" destOrd="0" presId="urn:microsoft.com/office/officeart/2005/8/layout/vProcess5"/>
    <dgm:cxn modelId="{7BC08F8D-FC8F-4F40-A0DF-2666CD9C84FB}" type="presOf" srcId="{4DBD4A1A-122C-402E-8116-6339908E832C}" destId="{52C6A3B7-49A9-4EF6-8B63-FCC3A35126D1}" srcOrd="0" destOrd="0" presId="urn:microsoft.com/office/officeart/2005/8/layout/vProcess5"/>
    <dgm:cxn modelId="{86D22E9A-0D34-4C29-8013-A6BBBFAFF154}" type="presOf" srcId="{EEE2942D-1E28-4D9D-A28D-553EC9979EF3}" destId="{3073D2D9-2485-4D4A-9E4B-4512DCFF4D64}" srcOrd="0" destOrd="0" presId="urn:microsoft.com/office/officeart/2005/8/layout/vProcess5"/>
    <dgm:cxn modelId="{D8F1249E-93AD-476D-B8A3-E66E8AE8C492}" srcId="{4DBD4A1A-122C-402E-8116-6339908E832C}" destId="{BA2355FA-6803-43C8-954D-3A905C92CD23}" srcOrd="2" destOrd="0" parTransId="{74ECDB70-1CD7-45BE-94E1-4FCA8BEDF633}" sibTransId="{889ECC74-69DF-41D8-AEB3-B05F6B971593}"/>
    <dgm:cxn modelId="{82201BA1-6EC1-4945-9ED3-7A8F973D0F40}" type="presOf" srcId="{C932E046-B4AB-44DA-89ED-CE2E2AA24C64}" destId="{4E73BA94-F8E0-4A06-9002-EC27A6E89E63}" srcOrd="1" destOrd="0" presId="urn:microsoft.com/office/officeart/2005/8/layout/vProcess5"/>
    <dgm:cxn modelId="{EC7864AE-4B71-4720-B27C-D5F27CA5ED35}" type="presOf" srcId="{25DF6D52-3D97-4402-BDB1-468286698B36}" destId="{2D041D8C-7B17-428C-8D30-ED79A5EDEC44}" srcOrd="1" destOrd="0" presId="urn:microsoft.com/office/officeart/2005/8/layout/vProcess5"/>
    <dgm:cxn modelId="{055237F1-1D68-402E-AE68-1542B60A7BD2}" type="presOf" srcId="{C932E046-B4AB-44DA-89ED-CE2E2AA24C64}" destId="{910978A1-B82C-4446-A509-7E6D399DDFC4}" srcOrd="0" destOrd="0" presId="urn:microsoft.com/office/officeart/2005/8/layout/vProcess5"/>
    <dgm:cxn modelId="{EADE2BFD-C048-4905-B51E-22D795DB5249}" type="presOf" srcId="{25DF6D52-3D97-4402-BDB1-468286698B36}" destId="{3D7748E9-BBD2-4F31-A558-0F9581EF12ED}" srcOrd="0" destOrd="0" presId="urn:microsoft.com/office/officeart/2005/8/layout/vProcess5"/>
    <dgm:cxn modelId="{7459A5C7-815A-4A8F-920C-6E0A6BE6E86C}" type="presParOf" srcId="{52C6A3B7-49A9-4EF6-8B63-FCC3A35126D1}" destId="{AABD42A2-39A2-4E7A-8A06-C14AB44BA501}" srcOrd="0" destOrd="0" presId="urn:microsoft.com/office/officeart/2005/8/layout/vProcess5"/>
    <dgm:cxn modelId="{C6CABCF8-762D-4792-8E1D-12409BFA7B0B}" type="presParOf" srcId="{52C6A3B7-49A9-4EF6-8B63-FCC3A35126D1}" destId="{910978A1-B82C-4446-A509-7E6D399DDFC4}" srcOrd="1" destOrd="0" presId="urn:microsoft.com/office/officeart/2005/8/layout/vProcess5"/>
    <dgm:cxn modelId="{23C5413A-AF90-45BB-8384-8F2EA711D6AE}" type="presParOf" srcId="{52C6A3B7-49A9-4EF6-8B63-FCC3A35126D1}" destId="{3D7748E9-BBD2-4F31-A558-0F9581EF12ED}" srcOrd="2" destOrd="0" presId="urn:microsoft.com/office/officeart/2005/8/layout/vProcess5"/>
    <dgm:cxn modelId="{6B883C40-73F2-4AA8-8CD2-FFA129B80055}" type="presParOf" srcId="{52C6A3B7-49A9-4EF6-8B63-FCC3A35126D1}" destId="{803E41A0-B373-4605-8ED1-151D4578F4CA}" srcOrd="3" destOrd="0" presId="urn:microsoft.com/office/officeart/2005/8/layout/vProcess5"/>
    <dgm:cxn modelId="{722021C8-0AAD-4C2D-AA62-DCFF1CBA1915}" type="presParOf" srcId="{52C6A3B7-49A9-4EF6-8B63-FCC3A35126D1}" destId="{3073D2D9-2485-4D4A-9E4B-4512DCFF4D64}" srcOrd="4" destOrd="0" presId="urn:microsoft.com/office/officeart/2005/8/layout/vProcess5"/>
    <dgm:cxn modelId="{6FCA1E0B-3768-4EFB-8D7B-C3E7B351C040}" type="presParOf" srcId="{52C6A3B7-49A9-4EF6-8B63-FCC3A35126D1}" destId="{CE35EF91-419D-4492-A581-6CB819844E70}" srcOrd="5" destOrd="0" presId="urn:microsoft.com/office/officeart/2005/8/layout/vProcess5"/>
    <dgm:cxn modelId="{412E5E2E-946D-4451-8563-B6EBF27F7AB1}" type="presParOf" srcId="{52C6A3B7-49A9-4EF6-8B63-FCC3A35126D1}" destId="{4E73BA94-F8E0-4A06-9002-EC27A6E89E63}" srcOrd="6" destOrd="0" presId="urn:microsoft.com/office/officeart/2005/8/layout/vProcess5"/>
    <dgm:cxn modelId="{C7EBCF44-9E2A-4AF3-9CB9-E43CF5D12D6D}" type="presParOf" srcId="{52C6A3B7-49A9-4EF6-8B63-FCC3A35126D1}" destId="{2D041D8C-7B17-428C-8D30-ED79A5EDEC44}" srcOrd="7" destOrd="0" presId="urn:microsoft.com/office/officeart/2005/8/layout/vProcess5"/>
    <dgm:cxn modelId="{75D6D6F4-FABF-4D39-AFE2-9AEE572D5915}" type="presParOf" srcId="{52C6A3B7-49A9-4EF6-8B63-FCC3A35126D1}" destId="{32858980-76C7-428C-93B1-E0B760261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1-B82C-4446-A509-7E6D399DDFC4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koneksidb.php</a:t>
          </a:r>
        </a:p>
      </dsp:txBody>
      <dsp:txXfrm>
        <a:off x="39851" y="39851"/>
        <a:ext cx="7462265" cy="1280925"/>
      </dsp:txXfrm>
    </dsp:sp>
    <dsp:sp modelId="{3D7748E9-BBD2-4F31-A558-0F9581EF12ED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getdata.php</a:t>
          </a:r>
        </a:p>
      </dsp:txBody>
      <dsp:txXfrm>
        <a:off x="827835" y="1627249"/>
        <a:ext cx="7178393" cy="1280925"/>
      </dsp:txXfrm>
    </dsp:sp>
    <dsp:sp modelId="{803E41A0-B373-4605-8ED1-151D4578F4CA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index.php</a:t>
          </a:r>
        </a:p>
      </dsp:txBody>
      <dsp:txXfrm>
        <a:off x="1615819" y="3214647"/>
        <a:ext cx="7178393" cy="1280925"/>
      </dsp:txXfrm>
    </dsp:sp>
    <dsp:sp modelId="{3073D2D9-2485-4D4A-9E4B-4512DCFF4D64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CE35EF91-419D-4492-A581-6CB819844E70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B0B-4077-4523-8ABF-1ED3BFCB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389A-6F4D-4854-A5A8-BB582DE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613-0E6F-4237-8812-E47EF12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81A-84FD-4B2A-8F2B-0A098C2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7D7-2735-4D36-BB0F-23F08F5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F69-D71F-4EB2-B7AE-84D4BB4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CA4-454D-4698-A787-90F2E31B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374-7984-466B-9795-43854C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42D-36AB-4DB7-9FC6-A56366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B866-10D6-4510-A6E9-719DB89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B34D-1077-41CA-8BD8-FA24C4AB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3E00-94EF-4E4A-A43C-3CB3E31E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FE66-6FE9-42CB-AF7F-3A64621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1A0E-1F28-4C89-B098-5F673FA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7AE-BF6A-4C72-B148-858D7D3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D32-1908-40A7-9060-07823D1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9A87-6B08-4B69-B75D-5A8F4AC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B1C0-22C5-405B-80DC-433CF6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4EF-637B-493D-9072-9715AC5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C83-5C89-4E1E-8A06-7AA2EFB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D92-D088-40AF-BEB0-96E468E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E2E0-F3A3-4E7F-810B-9F6B637A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C44-6B15-46AA-ADD5-0714AC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948-9440-4C06-82EB-FA5EAF3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E60-17B1-4EDE-84E7-50D629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DFD-C4E2-442B-8DA9-C0C5190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0-E7AB-4817-BE9D-47C292A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1C2-885B-4BC8-8A9F-6F6B59AA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3303-22F1-481E-9D30-77B09E9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3A5F-28DE-418F-B1B5-44EB43E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ADC-32AC-4A6E-A859-10C62CE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ABC-0459-4FD7-A788-0597BDF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C11-E6FC-4243-A5F2-2DE7C226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BE8-E1B2-41E9-8A8F-7E40BC35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77D-7F32-459D-9B16-C8EA0C99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614E-D666-431A-A0DB-4C46E415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BCC8-A02C-4683-AEAE-493BD0C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170-0092-45E6-91E7-640F9EC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6A59-34A6-46CC-8E89-3768654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773-478E-4B81-ACDC-3A1CB63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61D-651C-41C4-8E5F-6EC6A51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8D5D-8E75-43F3-A5EC-86FD75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28DE-88C3-4069-9D38-87712B3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4C4F5-6D31-4A73-A4B7-AAEDFA8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8359-A5DF-4FE4-BC82-8A985D5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617F-8C0F-4832-8BE1-387B494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C6-CF43-4BE8-B212-E2496018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976-67F1-4DDD-BC6E-22DBF95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6546-8C0D-41EB-955C-E8F3FEF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FD6-78D9-489B-91DF-8DD2530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176-A925-4FFD-AE69-62AFCB2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64B-DF66-42C9-8D2C-1C0FC72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04A-4CFF-4A15-AB71-A1E08EB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2753-4837-4D7E-86E3-70B38484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0003-B0DD-47D6-955F-57D22F5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4AE-A9DC-477B-9B29-79DECE0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D6D-2CDE-49D7-84D5-C17E0FF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952D-9E67-4E46-9992-87D0AD6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705D-A1CD-420C-917A-61574C2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E4D-1480-4F19-A786-3321907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E38-8B1D-41A6-AA05-B79B3961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B9D2-73A3-43B1-A424-B21C38AD28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014-1369-4BA8-9CC5-6D22704E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451-8139-4491-87DE-85FCEB76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E536-762A-4CA6-9D60-B390F6FC877C}"/>
              </a:ext>
            </a:extLst>
          </p:cNvPr>
          <p:cNvSpPr txBox="1"/>
          <p:nvPr/>
        </p:nvSpPr>
        <p:spPr>
          <a:xfrm>
            <a:off x="465734" y="856180"/>
            <a:ext cx="509624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MENGIRIM DATA SENSOR DARI NODEMCU KE DATABASE SERVER PHP MYSQL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B3EA2-31C3-4817-87BE-21F9C6E5F09E}"/>
              </a:ext>
            </a:extLst>
          </p:cNvPr>
          <p:cNvSpPr txBox="1"/>
          <p:nvPr/>
        </p:nvSpPr>
        <p:spPr>
          <a:xfrm>
            <a:off x="1334865" y="3539698"/>
            <a:ext cx="3016081" cy="81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RIZKY DERMAWAN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FOUNDER RIZKY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1814F02-FAC3-411E-9168-9F12E1565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A9F12D5-929D-4D48-ACC1-DE7A1CF4D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5207483"/>
            <a:ext cx="1898747" cy="1316336"/>
          </a:xfrm>
          <a:prstGeom prst="rect">
            <a:avLst/>
          </a:prstGeom>
        </p:spPr>
      </p:pic>
      <p:pic>
        <p:nvPicPr>
          <p:cNvPr id="13" name="Picture 14" descr="Image result for php">
            <a:extLst>
              <a:ext uri="{FF2B5EF4-FFF2-40B4-BE49-F238E27FC236}">
                <a16:creationId xmlns:a16="http://schemas.microsoft.com/office/drawing/2014/main" id="{574C759E-C176-4C11-A985-45E9CCB4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4" y="2311819"/>
            <a:ext cx="788107" cy="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mysql logo">
            <a:extLst>
              <a:ext uri="{FF2B5EF4-FFF2-40B4-BE49-F238E27FC236}">
                <a16:creationId xmlns:a16="http://schemas.microsoft.com/office/drawing/2014/main" id="{F4DEE459-EEED-4EB4-A5D9-85F8AD946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0997" r="-1" b="13116"/>
          <a:stretch/>
        </p:blipFill>
        <p:spPr bwMode="auto">
          <a:xfrm>
            <a:off x="3508582" y="2149995"/>
            <a:ext cx="1103804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i logo">
            <a:extLst>
              <a:ext uri="{FF2B5EF4-FFF2-40B4-BE49-F238E27FC236}">
                <a16:creationId xmlns:a16="http://schemas.microsoft.com/office/drawing/2014/main" id="{D64C3C54-C447-4989-94E8-1FACD90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21" y="2223544"/>
            <a:ext cx="755197" cy="5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5B86D-5B5D-4B1D-9627-47DC9E1D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361" y="258052"/>
            <a:ext cx="8406239" cy="659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07ECD-128D-4470-B233-178381140C33}"/>
              </a:ext>
            </a:extLst>
          </p:cNvPr>
          <p:cNvSpPr txBox="1"/>
          <p:nvPr/>
        </p:nvSpPr>
        <p:spPr>
          <a:xfrm>
            <a:off x="2714624" y="162731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STRUKTUR DATABASE</a:t>
            </a:r>
          </a:p>
        </p:txBody>
      </p:sp>
      <p:pic>
        <p:nvPicPr>
          <p:cNvPr id="4" name="Picture 8" descr="Image result for database icons">
            <a:extLst>
              <a:ext uri="{FF2B5EF4-FFF2-40B4-BE49-F238E27FC236}">
                <a16:creationId xmlns:a16="http://schemas.microsoft.com/office/drawing/2014/main" id="{5F4D3105-3313-4404-AB79-58C5B590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2077976"/>
            <a:ext cx="2364343" cy="2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41FE6-B47E-420C-A02E-B7DCC06A2EAD}"/>
              </a:ext>
            </a:extLst>
          </p:cNvPr>
          <p:cNvSpPr txBox="1"/>
          <p:nvPr/>
        </p:nvSpPr>
        <p:spPr>
          <a:xfrm>
            <a:off x="4442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DATABASE:</a:t>
            </a:r>
          </a:p>
          <a:p>
            <a:pPr algn="ctr"/>
            <a:r>
              <a:rPr lang="en-US" sz="2200" b="1" dirty="0"/>
              <a:t>sensor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30DA2F-4133-46DF-A284-FA7911406A53}"/>
              </a:ext>
            </a:extLst>
          </p:cNvPr>
          <p:cNvSpPr/>
          <p:nvPr/>
        </p:nvSpPr>
        <p:spPr>
          <a:xfrm>
            <a:off x="3333750" y="2833687"/>
            <a:ext cx="1400175" cy="11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icon table">
            <a:extLst>
              <a:ext uri="{FF2B5EF4-FFF2-40B4-BE49-F238E27FC236}">
                <a16:creationId xmlns:a16="http://schemas.microsoft.com/office/drawing/2014/main" id="{336A6F5C-B4AA-4D21-A897-97091A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901793"/>
            <a:ext cx="2852510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46E6C-86F9-4EB0-928F-66714C2A3D3B}"/>
              </a:ext>
            </a:extLst>
          </p:cNvPr>
          <p:cNvSpPr txBox="1"/>
          <p:nvPr/>
        </p:nvSpPr>
        <p:spPr>
          <a:xfrm>
            <a:off x="52829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TABEL:</a:t>
            </a:r>
          </a:p>
          <a:p>
            <a:pPr algn="ctr"/>
            <a:r>
              <a:rPr lang="en-US" sz="2200" b="1" dirty="0" err="1"/>
              <a:t>tabel_sensor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18582-513D-4CA9-99F6-5BC40FD45E3E}"/>
              </a:ext>
            </a:extLst>
          </p:cNvPr>
          <p:cNvSpPr txBox="1"/>
          <p:nvPr/>
        </p:nvSpPr>
        <p:spPr>
          <a:xfrm>
            <a:off x="8997661" y="1901793"/>
            <a:ext cx="3946814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FIELD TABEL: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/>
              <a:t>id </a:t>
            </a:r>
            <a:r>
              <a:rPr lang="en-US" sz="2200" dirty="0"/>
              <a:t>(</a:t>
            </a:r>
            <a:r>
              <a:rPr lang="en-US" sz="2200" i="1" dirty="0"/>
              <a:t>int, </a:t>
            </a:r>
            <a:r>
              <a:rPr lang="en-US" sz="2200" i="1" u="sng" dirty="0"/>
              <a:t>primary key</a:t>
            </a:r>
            <a:r>
              <a:rPr lang="en-US" sz="2200" dirty="0"/>
              <a:t>)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timestamp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suhu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kelembaban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BD5C3-8F8F-4A64-A9C6-02EA9066D0AE}"/>
              </a:ext>
            </a:extLst>
          </p:cNvPr>
          <p:cNvCxnSpPr/>
          <p:nvPr/>
        </p:nvCxnSpPr>
        <p:spPr>
          <a:xfrm>
            <a:off x="7724775" y="3495674"/>
            <a:ext cx="647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99855-51FB-4B76-ADF7-EE911F6D6C6E}"/>
              </a:ext>
            </a:extLst>
          </p:cNvPr>
          <p:cNvCxnSpPr>
            <a:cxnSpLocks/>
          </p:cNvCxnSpPr>
          <p:nvPr/>
        </p:nvCxnSpPr>
        <p:spPr>
          <a:xfrm>
            <a:off x="8372475" y="2757487"/>
            <a:ext cx="0" cy="152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53AAC-8018-4DF3-A069-D8ACF2C486D1}"/>
              </a:ext>
            </a:extLst>
          </p:cNvPr>
          <p:cNvCxnSpPr/>
          <p:nvPr/>
        </p:nvCxnSpPr>
        <p:spPr>
          <a:xfrm>
            <a:off x="8372475" y="275748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1A25C-FA3E-41C8-BE9D-1CD2B115060F}"/>
              </a:ext>
            </a:extLst>
          </p:cNvPr>
          <p:cNvCxnSpPr/>
          <p:nvPr/>
        </p:nvCxnSpPr>
        <p:spPr>
          <a:xfrm>
            <a:off x="8372475" y="429101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81060-28EC-4B52-8561-11A93EACC614}"/>
              </a:ext>
            </a:extLst>
          </p:cNvPr>
          <p:cNvCxnSpPr/>
          <p:nvPr/>
        </p:nvCxnSpPr>
        <p:spPr>
          <a:xfrm>
            <a:off x="8372475" y="326014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DD3DC-AF95-4DD1-8BA9-B48C89BD9784}"/>
              </a:ext>
            </a:extLst>
          </p:cNvPr>
          <p:cNvCxnSpPr/>
          <p:nvPr/>
        </p:nvCxnSpPr>
        <p:spPr>
          <a:xfrm>
            <a:off x="8372475" y="377666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63F537F-C07C-479B-832C-EC56D4375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3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77ADC-4035-4E1C-8827-88C5CA67D36F}"/>
              </a:ext>
            </a:extLst>
          </p:cNvPr>
          <p:cNvSpPr txBox="1"/>
          <p:nvPr/>
        </p:nvSpPr>
        <p:spPr>
          <a:xfrm>
            <a:off x="838200" y="235375"/>
            <a:ext cx="105064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project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sensor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berekstensi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3F3955C-D0E0-4675-80E4-1C302D99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13481" r="8715" b="13185"/>
          <a:stretch/>
        </p:blipFill>
        <p:spPr>
          <a:xfrm>
            <a:off x="1788161" y="924560"/>
            <a:ext cx="86258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6E9809-4A51-4CB9-B2EA-28E158EC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12158" r="6865" b="12888"/>
          <a:stretch/>
        </p:blipFill>
        <p:spPr>
          <a:xfrm>
            <a:off x="735705" y="1201176"/>
            <a:ext cx="10720590" cy="50013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2E51A7-49DD-42AC-B553-D363BF35A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5635" r="9270" b="6073"/>
          <a:stretch/>
        </p:blipFill>
        <p:spPr>
          <a:xfrm>
            <a:off x="4541520" y="171370"/>
            <a:ext cx="3649980" cy="62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C2C3D-40C3-4278-A8ED-F11D6F0A2E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SCHEMATIC</a:t>
            </a:r>
          </a:p>
        </p:txBody>
      </p:sp>
      <p:pic>
        <p:nvPicPr>
          <p:cNvPr id="1026" name="Picture 2" descr="Image result for fritzing nodemcu dht11">
            <a:extLst>
              <a:ext uri="{FF2B5EF4-FFF2-40B4-BE49-F238E27FC236}">
                <a16:creationId xmlns:a16="http://schemas.microsoft.com/office/drawing/2014/main" id="{57945B3F-B412-488A-B7C4-0B5DBFE5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747" y="643466"/>
            <a:ext cx="597183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6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32583-8C4A-4B12-B008-9A90FCFCEC9F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TERIMAKASIH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con desktop">
            <a:extLst>
              <a:ext uri="{FF2B5EF4-FFF2-40B4-BE49-F238E27FC236}">
                <a16:creationId xmlns:a16="http://schemas.microsoft.com/office/drawing/2014/main" id="{4A7FA84B-2BAA-4180-B7C6-B9EC72DE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2" t="2837" r="3001" b="70213"/>
          <a:stretch/>
        </p:blipFill>
        <p:spPr bwMode="auto">
          <a:xfrm>
            <a:off x="1637001" y="3855496"/>
            <a:ext cx="2204213" cy="20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s">
            <a:extLst>
              <a:ext uri="{FF2B5EF4-FFF2-40B4-BE49-F238E27FC236}">
                <a16:creationId xmlns:a16="http://schemas.microsoft.com/office/drawing/2014/main" id="{0451A7B0-CC5A-45BB-89D6-0A3DE2D6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3" y="2054553"/>
            <a:ext cx="2564209" cy="25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ase icons">
            <a:extLst>
              <a:ext uri="{FF2B5EF4-FFF2-40B4-BE49-F238E27FC236}">
                <a16:creationId xmlns:a16="http://schemas.microsoft.com/office/drawing/2014/main" id="{CBABD856-4A8F-462F-A03A-070F171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27" y="2267199"/>
            <a:ext cx="1969297" cy="19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ritzing nodemcu dht11">
            <a:extLst>
              <a:ext uri="{FF2B5EF4-FFF2-40B4-BE49-F238E27FC236}">
                <a16:creationId xmlns:a16="http://schemas.microsoft.com/office/drawing/2014/main" id="{7ABFD522-A882-4101-AC86-41480A3D4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8"/>
          <a:stretch/>
        </p:blipFill>
        <p:spPr bwMode="auto">
          <a:xfrm rot="5400000">
            <a:off x="2234977" y="107090"/>
            <a:ext cx="1028705" cy="20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1AFEA-2AEC-42C9-B863-CC7360D628D9}"/>
              </a:ext>
            </a:extLst>
          </p:cNvPr>
          <p:cNvSpPr txBox="1"/>
          <p:nvPr/>
        </p:nvSpPr>
        <p:spPr>
          <a:xfrm>
            <a:off x="1871562" y="3632780"/>
            <a:ext cx="17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A7E56-21B5-4B6C-A76C-9ECA11BD3615}"/>
              </a:ext>
            </a:extLst>
          </p:cNvPr>
          <p:cNvSpPr txBox="1"/>
          <p:nvPr/>
        </p:nvSpPr>
        <p:spPr>
          <a:xfrm>
            <a:off x="1676561" y="249485"/>
            <a:ext cx="22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04A51-50C1-4BFA-8DE9-5AF4ABB25EE7}"/>
              </a:ext>
            </a:extLst>
          </p:cNvPr>
          <p:cNvCxnSpPr>
            <a:cxnSpLocks/>
          </p:cNvCxnSpPr>
          <p:nvPr/>
        </p:nvCxnSpPr>
        <p:spPr>
          <a:xfrm>
            <a:off x="1352550" y="1134765"/>
            <a:ext cx="0" cy="3882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81FD-53C8-45D4-9786-1B5687D2629A}"/>
              </a:ext>
            </a:extLst>
          </p:cNvPr>
          <p:cNvCxnSpPr/>
          <p:nvPr/>
        </p:nvCxnSpPr>
        <p:spPr>
          <a:xfrm>
            <a:off x="1352550" y="113476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8DF35-2F5A-4C40-B4CB-A3BF07181F37}"/>
              </a:ext>
            </a:extLst>
          </p:cNvPr>
          <p:cNvCxnSpPr/>
          <p:nvPr/>
        </p:nvCxnSpPr>
        <p:spPr>
          <a:xfrm>
            <a:off x="1352550" y="5016828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FAE3-567F-4269-895B-BCBB29ADD13F}"/>
              </a:ext>
            </a:extLst>
          </p:cNvPr>
          <p:cNvSpPr/>
          <p:nvPr/>
        </p:nvSpPr>
        <p:spPr>
          <a:xfrm>
            <a:off x="50886" y="29724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CF432-50BA-438A-93F9-99C624DCA814}"/>
              </a:ext>
            </a:extLst>
          </p:cNvPr>
          <p:cNvSpPr/>
          <p:nvPr/>
        </p:nvSpPr>
        <p:spPr>
          <a:xfrm>
            <a:off x="6352525" y="4618762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EFD018-8F93-4AB8-882F-E249B50F3B0D}"/>
              </a:ext>
            </a:extLst>
          </p:cNvPr>
          <p:cNvSpPr/>
          <p:nvPr/>
        </p:nvSpPr>
        <p:spPr>
          <a:xfrm>
            <a:off x="9964327" y="4236496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906A9E-51A8-48F6-B9CB-AED6FDA73540}"/>
              </a:ext>
            </a:extLst>
          </p:cNvPr>
          <p:cNvCxnSpPr>
            <a:cxnSpLocks/>
          </p:cNvCxnSpPr>
          <p:nvPr/>
        </p:nvCxnSpPr>
        <p:spPr>
          <a:xfrm flipV="1">
            <a:off x="3780769" y="3951774"/>
            <a:ext cx="1905656" cy="10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33703-D311-4D30-87FE-8B59530EE56D}"/>
              </a:ext>
            </a:extLst>
          </p:cNvPr>
          <p:cNvCxnSpPr>
            <a:cxnSpLocks/>
          </p:cNvCxnSpPr>
          <p:nvPr/>
        </p:nvCxnSpPr>
        <p:spPr>
          <a:xfrm flipH="1">
            <a:off x="3797191" y="4114518"/>
            <a:ext cx="1997147" cy="109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3208F-52FD-4CFD-BA52-DF7D7B85E3DC}"/>
              </a:ext>
            </a:extLst>
          </p:cNvPr>
          <p:cNvCxnSpPr>
            <a:endCxn id="2056" idx="1"/>
          </p:cNvCxnSpPr>
          <p:nvPr/>
        </p:nvCxnSpPr>
        <p:spPr>
          <a:xfrm flipV="1">
            <a:off x="7686675" y="3251848"/>
            <a:ext cx="1808552" cy="2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DBCD7-B430-4F7C-9633-12F3323D371A}"/>
              </a:ext>
            </a:extLst>
          </p:cNvPr>
          <p:cNvCxnSpPr>
            <a:cxnSpLocks/>
          </p:cNvCxnSpPr>
          <p:nvPr/>
        </p:nvCxnSpPr>
        <p:spPr>
          <a:xfrm>
            <a:off x="3965600" y="1278988"/>
            <a:ext cx="1808552" cy="117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AB77A-55FB-428F-B0E3-CBB0DCC372BA}"/>
              </a:ext>
            </a:extLst>
          </p:cNvPr>
          <p:cNvCxnSpPr>
            <a:cxnSpLocks/>
          </p:cNvCxnSpPr>
          <p:nvPr/>
        </p:nvCxnSpPr>
        <p:spPr>
          <a:xfrm flipH="1" flipV="1">
            <a:off x="3925869" y="1491119"/>
            <a:ext cx="1689460" cy="111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logo chrome">
            <a:extLst>
              <a:ext uri="{FF2B5EF4-FFF2-40B4-BE49-F238E27FC236}">
                <a16:creationId xmlns:a16="http://schemas.microsoft.com/office/drawing/2014/main" id="{4174E24C-5258-41CB-9326-7A9BD91C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90" y="5981263"/>
            <a:ext cx="665900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go arduino">
            <a:extLst>
              <a:ext uri="{FF2B5EF4-FFF2-40B4-BE49-F238E27FC236}">
                <a16:creationId xmlns:a16="http://schemas.microsoft.com/office/drawing/2014/main" id="{FFC82E51-4AC2-4DDA-8502-AD93D969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241" y="1743048"/>
            <a:ext cx="665438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">
            <a:extLst>
              <a:ext uri="{FF2B5EF4-FFF2-40B4-BE49-F238E27FC236}">
                <a16:creationId xmlns:a16="http://schemas.microsoft.com/office/drawing/2014/main" id="{105292ED-55DF-4225-A7E4-75DDBC0F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38" y="5884896"/>
            <a:ext cx="976417" cy="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8B4C19-374D-4F39-8E54-9FE581CC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7744" b="9119"/>
          <a:stretch/>
        </p:blipFill>
        <p:spPr bwMode="auto">
          <a:xfrm>
            <a:off x="6227192" y="5194087"/>
            <a:ext cx="1385440" cy="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ysql logo">
            <a:extLst>
              <a:ext uri="{FF2B5EF4-FFF2-40B4-BE49-F238E27FC236}">
                <a16:creationId xmlns:a16="http://schemas.microsoft.com/office/drawing/2014/main" id="{4FCA76BF-8211-4869-9AEC-5925613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49" y="4749626"/>
            <a:ext cx="1611350" cy="10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FE942-9945-4440-A396-7A742666F444}"/>
              </a:ext>
            </a:extLst>
          </p:cNvPr>
          <p:cNvSpPr txBox="1"/>
          <p:nvPr/>
        </p:nvSpPr>
        <p:spPr>
          <a:xfrm>
            <a:off x="7028493" y="119102"/>
            <a:ext cx="516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TOPOLOGY IOT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HTTP 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9BDBCF-E33D-460C-B388-E0163F8490F4}"/>
              </a:ext>
            </a:extLst>
          </p:cNvPr>
          <p:cNvSpPr txBox="1"/>
          <p:nvPr/>
        </p:nvSpPr>
        <p:spPr>
          <a:xfrm>
            <a:off x="4699293" y="1069910"/>
            <a:ext cx="1718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 GET/POST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0774D3-5AF0-48DB-8E1E-796C0D8AD220}"/>
              </a:ext>
            </a:extLst>
          </p:cNvPr>
          <p:cNvSpPr txBox="1"/>
          <p:nvPr/>
        </p:nvSpPr>
        <p:spPr>
          <a:xfrm rot="2042357">
            <a:off x="4523529" y="1603085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5FCBE-21ED-462C-9562-6400A434587C}"/>
              </a:ext>
            </a:extLst>
          </p:cNvPr>
          <p:cNvSpPr txBox="1"/>
          <p:nvPr/>
        </p:nvSpPr>
        <p:spPr>
          <a:xfrm rot="2093234">
            <a:off x="4158347" y="2040754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89C3-0FC4-4600-A91E-0AE37E4ECB18}"/>
              </a:ext>
            </a:extLst>
          </p:cNvPr>
          <p:cNvSpPr txBox="1"/>
          <p:nvPr/>
        </p:nvSpPr>
        <p:spPr>
          <a:xfrm rot="19896941">
            <a:off x="4188325" y="4199012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795FB-464A-4E66-BEB0-D702E05AB18D}"/>
              </a:ext>
            </a:extLst>
          </p:cNvPr>
          <p:cNvSpPr txBox="1"/>
          <p:nvPr/>
        </p:nvSpPr>
        <p:spPr>
          <a:xfrm rot="19806813">
            <a:off x="4400062" y="4656569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pic>
        <p:nvPicPr>
          <p:cNvPr id="2068" name="Picture 20" descr="Image result for HTML CSS JS">
            <a:extLst>
              <a:ext uri="{FF2B5EF4-FFF2-40B4-BE49-F238E27FC236}">
                <a16:creationId xmlns:a16="http://schemas.microsoft.com/office/drawing/2014/main" id="{75660C31-F87F-4BFE-9E33-FA46D21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9" y="5213137"/>
            <a:ext cx="1432649" cy="7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SON LOGO">
            <a:extLst>
              <a:ext uri="{FF2B5EF4-FFF2-40B4-BE49-F238E27FC236}">
                <a16:creationId xmlns:a16="http://schemas.microsoft.com/office/drawing/2014/main" id="{A3A3541F-59BF-4920-871E-2A303B24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9" y="2244554"/>
            <a:ext cx="871209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SQL logo">
            <a:extLst>
              <a:ext uri="{FF2B5EF4-FFF2-40B4-BE49-F238E27FC236}">
                <a16:creationId xmlns:a16="http://schemas.microsoft.com/office/drawing/2014/main" id="{DC8DFDD6-2DF0-4218-8629-3B92816F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7" y="2537016"/>
            <a:ext cx="840310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3CB09-8839-4A19-B64D-7EA9EBE1EB7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E3D0-0367-4422-8DCB-843B552B10F2}"/>
              </a:ext>
            </a:extLst>
          </p:cNvPr>
          <p:cNvSpPr txBox="1"/>
          <p:nvPr/>
        </p:nvSpPr>
        <p:spPr>
          <a:xfrm>
            <a:off x="233859" y="1519440"/>
            <a:ext cx="44662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ESP8266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 DHT 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Jumper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DBE-6E72-4049-B15C-BA648FEA294E}"/>
              </a:ext>
            </a:extLst>
          </p:cNvPr>
          <p:cNvSpPr txBox="1"/>
          <p:nvPr/>
        </p:nvSpPr>
        <p:spPr>
          <a:xfrm>
            <a:off x="4585790" y="1845231"/>
            <a:ext cx="64822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 Arduino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Editor (Notepad/Sublime/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(Chrome/Mozilla)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(Apache)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Program Language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Database/DBMS (MySQL)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841290-3D21-40F7-887C-EB0F33388BCA}"/>
              </a:ext>
            </a:extLst>
          </p:cNvPr>
          <p:cNvSpPr/>
          <p:nvPr/>
        </p:nvSpPr>
        <p:spPr>
          <a:xfrm>
            <a:off x="8639175" y="4144239"/>
            <a:ext cx="619125" cy="1248489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ogo xampp">
            <a:extLst>
              <a:ext uri="{FF2B5EF4-FFF2-40B4-BE49-F238E27FC236}">
                <a16:creationId xmlns:a16="http://schemas.microsoft.com/office/drawing/2014/main" id="{5DDEC6F9-8AD4-4D25-834C-E67D177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1" y="4459530"/>
            <a:ext cx="2384896" cy="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3B3D-9957-45D6-AD1B-7D247B19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0" y="451840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332AD-1D49-4D85-BB24-DB518431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" y="578113"/>
            <a:ext cx="10707558" cy="570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FC65F-A907-4199-8AED-51E138AB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1" y="512759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component xampp">
            <a:extLst>
              <a:ext uri="{FF2B5EF4-FFF2-40B4-BE49-F238E27FC236}">
                <a16:creationId xmlns:a16="http://schemas.microsoft.com/office/drawing/2014/main" id="{20163CE3-E543-4999-8B7E-F65FD22558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8859"/>
          <a:stretch/>
        </p:blipFill>
        <p:spPr bwMode="auto">
          <a:xfrm>
            <a:off x="1541909" y="512759"/>
            <a:ext cx="941459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install location xampp">
            <a:extLst>
              <a:ext uri="{FF2B5EF4-FFF2-40B4-BE49-F238E27FC236}">
                <a16:creationId xmlns:a16="http://schemas.microsoft.com/office/drawing/2014/main" id="{13E8435B-774E-4DD5-B196-E330CCC9BA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591" r="3688" b="4870"/>
          <a:stretch/>
        </p:blipFill>
        <p:spPr bwMode="auto">
          <a:xfrm>
            <a:off x="2070968" y="305944"/>
            <a:ext cx="7974294" cy="6468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13D958CF-45A9-4CB3-89BA-5CE5C8AB6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3961" r="3106" b="5611"/>
          <a:stretch/>
        </p:blipFill>
        <p:spPr bwMode="auto">
          <a:xfrm>
            <a:off x="2258004" y="321733"/>
            <a:ext cx="760022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181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57</cp:revision>
  <dcterms:created xsi:type="dcterms:W3CDTF">2021-02-08T03:24:32Z</dcterms:created>
  <dcterms:modified xsi:type="dcterms:W3CDTF">2021-02-10T07:53:06Z</dcterms:modified>
</cp:coreProperties>
</file>