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191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29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36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060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4934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922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5943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401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640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060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615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79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580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080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294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963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1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F56CD-5ECF-4A40-8CD8-84CFB4DE0111}" type="datetimeFigureOut">
              <a:rPr lang="en-ID" smtClean="0"/>
              <a:t>18/09/2023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DF53C9-AFAA-47AC-965B-6D5FC16F00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908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42B2-6551-4B0D-8D4B-B7F6ED81A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Web </a:t>
            </a:r>
            <a:r>
              <a:rPr lang="en-US" sz="4000" b="1" dirty="0" err="1"/>
              <a:t>Xl</a:t>
            </a:r>
            <a:r>
              <a:rPr lang="en-US" sz="4000" b="1" dirty="0"/>
              <a:t> Store (Cek Status </a:t>
            </a:r>
            <a:r>
              <a:rPr lang="en-US" sz="4000" b="1" dirty="0" err="1"/>
              <a:t>Pesanan</a:t>
            </a:r>
            <a:r>
              <a:rPr lang="en-US" sz="4000" b="1" dirty="0"/>
              <a:t>)</a:t>
            </a:r>
            <a:endParaRPr lang="en-ID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00589-A493-452F-8BDA-A5C436481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Unjuk</a:t>
            </a:r>
            <a:r>
              <a:rPr lang="en-US" b="1" dirty="0"/>
              <a:t> </a:t>
            </a:r>
            <a:r>
              <a:rPr lang="en-US" b="1" dirty="0" err="1"/>
              <a:t>Keterampilan</a:t>
            </a:r>
            <a:r>
              <a:rPr lang="en-US" dirty="0"/>
              <a:t> </a:t>
            </a:r>
            <a:br>
              <a:rPr lang="en-US" i="1" dirty="0"/>
            </a:br>
            <a:r>
              <a:rPr lang="en-US" i="1" dirty="0"/>
              <a:t>by: Rizky Efrian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97838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976F-7014-49C0-9D01-A8941153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17" y="333331"/>
            <a:ext cx="10018713" cy="1752599"/>
          </a:xfrm>
        </p:spPr>
        <p:txBody>
          <a:bodyPr/>
          <a:lstStyle/>
          <a:p>
            <a:r>
              <a:rPr lang="en-US" u="sng" dirty="0"/>
              <a:t>Home Page</a:t>
            </a:r>
            <a:endParaRPr lang="en-ID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74658B-D497-4C42-A722-742E2EFFF1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0170" y="2120149"/>
            <a:ext cx="2584174" cy="4568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5225AF-D143-4879-AD52-D33C91EB4D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46574" y="2085930"/>
            <a:ext cx="2584174" cy="46031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F2F8DF-FA8B-4356-A135-B1569BE08B86}"/>
              </a:ext>
            </a:extLst>
          </p:cNvPr>
          <p:cNvSpPr/>
          <p:nvPr/>
        </p:nvSpPr>
        <p:spPr>
          <a:xfrm>
            <a:off x="7898297" y="4717773"/>
            <a:ext cx="1060174" cy="5963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16EEDF-538F-4161-820E-9F17D467C1A9}"/>
              </a:ext>
            </a:extLst>
          </p:cNvPr>
          <p:cNvSpPr txBox="1">
            <a:spLocks/>
          </p:cNvSpPr>
          <p:nvPr/>
        </p:nvSpPr>
        <p:spPr>
          <a:xfrm>
            <a:off x="9270101" y="2642521"/>
            <a:ext cx="2921899" cy="2981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800" dirty="0" err="1"/>
              <a:t>Klik</a:t>
            </a:r>
            <a:r>
              <a:rPr lang="en-US" sz="1800" dirty="0"/>
              <a:t> button “Cari </a:t>
            </a:r>
            <a:r>
              <a:rPr lang="en-US" sz="1800" dirty="0" err="1"/>
              <a:t>Disini</a:t>
            </a:r>
            <a:r>
              <a:rPr lang="en-US" sz="1800" dirty="0"/>
              <a:t>” untuk </a:t>
            </a:r>
            <a:r>
              <a:rPr lang="en-US" sz="1800" dirty="0" err="1"/>
              <a:t>melanjutkan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proses </a:t>
            </a:r>
            <a:r>
              <a:rPr lang="en-US" sz="1800" dirty="0" err="1"/>
              <a:t>pengecekan</a:t>
            </a:r>
            <a:r>
              <a:rPr lang="en-US" sz="1800" dirty="0"/>
              <a:t> status </a:t>
            </a:r>
            <a:r>
              <a:rPr lang="en-US" sz="1800" dirty="0" err="1"/>
              <a:t>pesanan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65573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5BC7-EF9B-49C6-910B-AB6BCEF5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40846"/>
            <a:ext cx="10018713" cy="1752599"/>
          </a:xfrm>
        </p:spPr>
        <p:txBody>
          <a:bodyPr/>
          <a:lstStyle/>
          <a:p>
            <a:r>
              <a:rPr lang="en-US" u="sng" dirty="0"/>
              <a:t>Form Biodata</a:t>
            </a:r>
            <a:endParaRPr lang="en-ID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B0ED0-1B61-4AA1-A4BB-92ADD59E1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2574" y="1980218"/>
            <a:ext cx="2679208" cy="473907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0C1A24-850B-4300-9F70-10D2A17F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633" y="3643088"/>
            <a:ext cx="3829812" cy="1878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Setelah </a:t>
            </a:r>
            <a:r>
              <a:rPr lang="en-US" sz="1800" dirty="0" err="1"/>
              <a:t>mengisi</a:t>
            </a:r>
            <a:r>
              <a:rPr lang="en-US" sz="1800" dirty="0"/>
              <a:t> data, </a:t>
            </a:r>
            <a:r>
              <a:rPr lang="en-US" sz="1800" dirty="0" err="1"/>
              <a:t>klik</a:t>
            </a:r>
            <a:r>
              <a:rPr lang="en-US" sz="1800" dirty="0"/>
              <a:t> button “Cari Status </a:t>
            </a:r>
            <a:r>
              <a:rPr lang="en-US" sz="1800" dirty="0" err="1"/>
              <a:t>Pesanan</a:t>
            </a:r>
            <a:r>
              <a:rPr lang="en-US" sz="1800" dirty="0"/>
              <a:t>”</a:t>
            </a:r>
            <a:r>
              <a:rPr lang="en-ID" sz="1800" dirty="0"/>
              <a:t>,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melihat</a:t>
            </a:r>
            <a:r>
              <a:rPr lang="en-ID" sz="1800" dirty="0"/>
              <a:t> detail </a:t>
            </a:r>
            <a:r>
              <a:rPr lang="en-ID" sz="1800" dirty="0" err="1"/>
              <a:t>pesanan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073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E190-1E36-451E-8A5A-1C9CB1D6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93" y="341243"/>
            <a:ext cx="10018713" cy="1752599"/>
          </a:xfrm>
        </p:spPr>
        <p:txBody>
          <a:bodyPr/>
          <a:lstStyle/>
          <a:p>
            <a:r>
              <a:rPr lang="en-US" u="sng" dirty="0"/>
              <a:t>Detail </a:t>
            </a:r>
            <a:r>
              <a:rPr lang="en-US" u="sng" dirty="0" err="1"/>
              <a:t>Pesanan</a:t>
            </a:r>
            <a:endParaRPr lang="en-ID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1BCC9B-9CC0-46D1-B7BA-DEFB234CCD8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8811"/>
          <a:stretch/>
        </p:blipFill>
        <p:spPr bwMode="auto">
          <a:xfrm>
            <a:off x="3871113" y="2188261"/>
            <a:ext cx="2542937" cy="4227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F60E4-9A45-43F6-958F-36EC22878C81}"/>
              </a:ext>
            </a:extLst>
          </p:cNvPr>
          <p:cNvPicPr/>
          <p:nvPr/>
        </p:nvPicPr>
        <p:blipFill rotWithShape="1">
          <a:blip r:embed="rId3"/>
          <a:srcRect b="12740"/>
          <a:stretch/>
        </p:blipFill>
        <p:spPr bwMode="auto">
          <a:xfrm>
            <a:off x="6529646" y="2925552"/>
            <a:ext cx="2596790" cy="34907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160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7D9E-30CF-4E84-99E2-5C91E5B88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164" y="2768047"/>
            <a:ext cx="6175446" cy="2064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i="1" dirty="0" err="1"/>
              <a:t>Terimakasih</a:t>
            </a:r>
            <a:r>
              <a:rPr lang="en-US" sz="6600" i="1" dirty="0"/>
              <a:t>…</a:t>
            </a:r>
            <a:r>
              <a:rPr lang="en-US" sz="6600" dirty="0"/>
              <a:t>😁</a:t>
            </a:r>
            <a:endParaRPr lang="en-ID" sz="6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290B2F-BCB4-4B61-A574-94F0FBDA0F60}"/>
              </a:ext>
            </a:extLst>
          </p:cNvPr>
          <p:cNvSpPr txBox="1">
            <a:spLocks/>
          </p:cNvSpPr>
          <p:nvPr/>
        </p:nvSpPr>
        <p:spPr>
          <a:xfrm>
            <a:off x="10091599" y="6114222"/>
            <a:ext cx="2100401" cy="631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i="1" dirty="0"/>
              <a:t>to be continued…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231610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192</TotalTime>
  <Words>57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Web Xl Store (Cek Status Pesanan)</vt:lpstr>
      <vt:lpstr>Home Page</vt:lpstr>
      <vt:lpstr>Form Biodata</vt:lpstr>
      <vt:lpstr>Detail Pesanan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Xl Store (Cek Status Pengiriman)</dc:title>
  <dc:creator>ATS.Rizky Efrian</dc:creator>
  <cp:lastModifiedBy>ATS.Rizky Efrian</cp:lastModifiedBy>
  <cp:revision>4</cp:revision>
  <dcterms:created xsi:type="dcterms:W3CDTF">2023-09-18T08:17:33Z</dcterms:created>
  <dcterms:modified xsi:type="dcterms:W3CDTF">2023-09-18T12:43:52Z</dcterms:modified>
</cp:coreProperties>
</file>