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0058400" cy="7772400"/>
  <p:notesSz cx="10058400" cy="77724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42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045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" y="114300"/>
            <a:ext cx="10058273" cy="75045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Lenovo</cp:lastModifiedBy>
  <cp:revision>1</cp:revision>
  <dcterms:created xsi:type="dcterms:W3CDTF">2022-10-03T13:02:31Z</dcterms:created>
  <dcterms:modified xsi:type="dcterms:W3CDTF">2022-10-03T13:08:01Z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2022-01-03T00:00:00Z</vt:filetime>
  </property>
  <property fmtid="{D5CDD505-2E9C-101B-9397-08002B2CF9AE}" pid="3" name="LastSaved">
    <vt:filetime>2022-01-03T00:00:00Z</vt:filetime>
  </property>
</Properties>
</file>