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7895FB-0BF2-4719-9332-34BBB3BDD57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C7C0C5-1B12-4F28-BF64-3B82656499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Ø</a:t>
            </a:r>
            <a:r>
              <a:rPr lang="en-US" dirty="0" smtClean="0"/>
              <a:t>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PUB-SUB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mendistribusikan</a:t>
            </a:r>
            <a:r>
              <a:rPr lang="en-US" smtClean="0"/>
              <a:t> file!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7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312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ØMQ</vt:lpstr>
      <vt:lpstr>Tugas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ZeroMQ</dc:title>
  <dc:creator>gandalf</dc:creator>
  <cp:lastModifiedBy>gandalf</cp:lastModifiedBy>
  <cp:revision>59</cp:revision>
  <dcterms:created xsi:type="dcterms:W3CDTF">2018-01-18T04:54:55Z</dcterms:created>
  <dcterms:modified xsi:type="dcterms:W3CDTF">2018-01-18T13:06:12Z</dcterms:modified>
</cp:coreProperties>
</file>