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3"/>
  </p:notesMasterIdLst>
  <p:sldIdLst>
    <p:sldId id="256" r:id="rId2"/>
    <p:sldId id="257" r:id="rId3"/>
    <p:sldId id="304" r:id="rId4"/>
    <p:sldId id="261" r:id="rId5"/>
    <p:sldId id="266" r:id="rId6"/>
    <p:sldId id="272" r:id="rId7"/>
    <p:sldId id="276" r:id="rId8"/>
    <p:sldId id="258" r:id="rId9"/>
    <p:sldId id="268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3" r:id="rId18"/>
    <p:sldId id="259" r:id="rId19"/>
    <p:sldId id="263" r:id="rId20"/>
    <p:sldId id="284" r:id="rId21"/>
    <p:sldId id="312" r:id="rId22"/>
  </p:sldIdLst>
  <p:sldSz cx="9144000" cy="5143500" type="screen16x9"/>
  <p:notesSz cx="6858000" cy="9144000"/>
  <p:embeddedFontLst>
    <p:embeddedFont>
      <p:font typeface="Anton" pitchFamily="2" charset="0"/>
      <p:regular r:id="rId24"/>
    </p:embeddedFont>
    <p:embeddedFont>
      <p:font typeface="Arvo" panose="02000000000000000000" pitchFamily="2" charset="0"/>
      <p:regular r:id="rId25"/>
      <p:bold r:id="rId26"/>
      <p:italic r:id="rId27"/>
      <p:boldItalic r:id="rId28"/>
    </p:embeddedFont>
    <p:embeddedFont>
      <p:font typeface="Atkinson Hyperlegible" panose="020B0604020202020204" charset="0"/>
      <p:regular r:id="rId29"/>
      <p:bold r:id="rId30"/>
      <p:italic r:id="rId31"/>
      <p:boldItalic r:id="rId32"/>
    </p:embeddedFont>
    <p:embeddedFont>
      <p:font typeface="Bebas Neue" panose="020B0606020202050201" pitchFamily="34" charset="0"/>
      <p:regular r:id="rId33"/>
    </p:embeddedFont>
    <p:embeddedFont>
      <p:font typeface="DM Sans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F4087EF-0F28-4D45-93C4-5441327DF7C8}">
  <a:tblStyle styleId="{6F4087EF-0F28-4D45-93C4-5441327DF7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24a2f2b09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24a2f2b09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133f6155f6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133f6155f6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275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133f6155f6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133f6155f6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7506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133f6155f6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133f6155f6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63294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133f6155f6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133f6155f6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49077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133f6155f6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133f6155f6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55091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133f6155f6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133f6155f6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3903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133f6155f6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133f6155f6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83030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133f6155f6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133f6155f6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19961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1dd46dd1d67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1dd46dd1d67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133f6155f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133f6155f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gd44c0c1fca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5" name="Google Shape;1365;gd44c0c1fca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24a2f2b09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24a2f2b09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0164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2634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1dd46dd1d67_2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1dd46dd1d67_2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2161ca7da6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2161ca7da69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117b8719ecc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1" name="Google Shape;1091;g117b8719ecc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g113dfeee94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8" name="Google Shape;1188;g113dfeee94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133f6155f6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133f6155f6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7750" y="1353538"/>
            <a:ext cx="7708500" cy="186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400300" y="3214150"/>
            <a:ext cx="4343400" cy="444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518825" y="-21069"/>
            <a:ext cx="266775" cy="229750"/>
          </a:xfrm>
          <a:custGeom>
            <a:avLst/>
            <a:gdLst/>
            <a:ahLst/>
            <a:cxnLst/>
            <a:rect l="l" t="t" r="r" b="b"/>
            <a:pathLst>
              <a:path w="10671" h="9190" extrusionOk="0">
                <a:moveTo>
                  <a:pt x="1" y="1"/>
                </a:moveTo>
                <a:cubicBezTo>
                  <a:pt x="1794" y="3087"/>
                  <a:pt x="3534" y="6085"/>
                  <a:pt x="5336" y="9189"/>
                </a:cubicBezTo>
                <a:cubicBezTo>
                  <a:pt x="7147" y="6076"/>
                  <a:pt x="8886" y="3087"/>
                  <a:pt x="106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205475" y="-20844"/>
            <a:ext cx="266325" cy="229750"/>
          </a:xfrm>
          <a:custGeom>
            <a:avLst/>
            <a:gdLst/>
            <a:ahLst/>
            <a:cxnLst/>
            <a:rect l="l" t="t" r="r" b="b"/>
            <a:pathLst>
              <a:path w="10653" h="9190" extrusionOk="0">
                <a:moveTo>
                  <a:pt x="1" y="0"/>
                </a:moveTo>
                <a:cubicBezTo>
                  <a:pt x="1785" y="3078"/>
                  <a:pt x="3516" y="6058"/>
                  <a:pt x="5327" y="9189"/>
                </a:cubicBezTo>
                <a:cubicBezTo>
                  <a:pt x="7129" y="6085"/>
                  <a:pt x="8868" y="3078"/>
                  <a:pt x="1065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832625" y="-20844"/>
            <a:ext cx="266550" cy="229750"/>
          </a:xfrm>
          <a:custGeom>
            <a:avLst/>
            <a:gdLst/>
            <a:ahLst/>
            <a:cxnLst/>
            <a:rect l="l" t="t" r="r" b="b"/>
            <a:pathLst>
              <a:path w="10662" h="9190" extrusionOk="0">
                <a:moveTo>
                  <a:pt x="1" y="0"/>
                </a:moveTo>
                <a:cubicBezTo>
                  <a:pt x="1785" y="3078"/>
                  <a:pt x="3516" y="6058"/>
                  <a:pt x="5336" y="9189"/>
                </a:cubicBezTo>
                <a:cubicBezTo>
                  <a:pt x="7129" y="6085"/>
                  <a:pt x="8868" y="3078"/>
                  <a:pt x="10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333174" y="702122"/>
            <a:ext cx="230865" cy="680822"/>
            <a:chOff x="231825" y="539500"/>
            <a:chExt cx="332228" cy="979741"/>
          </a:xfrm>
        </p:grpSpPr>
        <p:sp>
          <p:nvSpPr>
            <p:cNvPr id="15" name="Google Shape;15;p2"/>
            <p:cNvSpPr/>
            <p:nvPr/>
          </p:nvSpPr>
          <p:spPr>
            <a:xfrm>
              <a:off x="232425" y="1321812"/>
              <a:ext cx="331508" cy="197429"/>
            </a:xfrm>
            <a:custGeom>
              <a:avLst/>
              <a:gdLst/>
              <a:ahLst/>
              <a:cxnLst/>
              <a:rect l="l" t="t" r="r" b="b"/>
              <a:pathLst>
                <a:path w="24846" h="14797" extrusionOk="0">
                  <a:moveTo>
                    <a:pt x="12441" y="0"/>
                  </a:moveTo>
                  <a:cubicBezTo>
                    <a:pt x="5807" y="0"/>
                    <a:pt x="107" y="5467"/>
                    <a:pt x="18" y="11892"/>
                  </a:cubicBezTo>
                  <a:cubicBezTo>
                    <a:pt x="0" y="13489"/>
                    <a:pt x="509" y="14702"/>
                    <a:pt x="2204" y="14792"/>
                  </a:cubicBezTo>
                  <a:cubicBezTo>
                    <a:pt x="2266" y="14795"/>
                    <a:pt x="2327" y="14797"/>
                    <a:pt x="2387" y="14797"/>
                  </a:cubicBezTo>
                  <a:cubicBezTo>
                    <a:pt x="3916" y="14797"/>
                    <a:pt x="4582" y="13714"/>
                    <a:pt x="4728" y="12169"/>
                  </a:cubicBezTo>
                  <a:cubicBezTo>
                    <a:pt x="5148" y="7780"/>
                    <a:pt x="8279" y="4755"/>
                    <a:pt x="12374" y="4711"/>
                  </a:cubicBezTo>
                  <a:cubicBezTo>
                    <a:pt x="12403" y="4711"/>
                    <a:pt x="12433" y="4710"/>
                    <a:pt x="12463" y="4710"/>
                  </a:cubicBezTo>
                  <a:cubicBezTo>
                    <a:pt x="16550" y="4710"/>
                    <a:pt x="19674" y="7750"/>
                    <a:pt x="20144" y="12240"/>
                  </a:cubicBezTo>
                  <a:cubicBezTo>
                    <a:pt x="20295" y="13763"/>
                    <a:pt x="20986" y="14794"/>
                    <a:pt x="22464" y="14794"/>
                  </a:cubicBezTo>
                  <a:cubicBezTo>
                    <a:pt x="22553" y="14794"/>
                    <a:pt x="22645" y="14790"/>
                    <a:pt x="22740" y="14783"/>
                  </a:cubicBezTo>
                  <a:cubicBezTo>
                    <a:pt x="24301" y="14667"/>
                    <a:pt x="24845" y="13543"/>
                    <a:pt x="24845" y="12008"/>
                  </a:cubicBezTo>
                  <a:cubicBezTo>
                    <a:pt x="24836" y="5594"/>
                    <a:pt x="19136" y="27"/>
                    <a:pt x="12490" y="1"/>
                  </a:cubicBezTo>
                  <a:cubicBezTo>
                    <a:pt x="12473" y="0"/>
                    <a:pt x="12457" y="0"/>
                    <a:pt x="12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31825" y="539500"/>
              <a:ext cx="332228" cy="197669"/>
            </a:xfrm>
            <a:custGeom>
              <a:avLst/>
              <a:gdLst/>
              <a:ahLst/>
              <a:cxnLst/>
              <a:rect l="l" t="t" r="r" b="b"/>
              <a:pathLst>
                <a:path w="24900" h="14815" extrusionOk="0">
                  <a:moveTo>
                    <a:pt x="12485" y="1"/>
                  </a:moveTo>
                  <a:cubicBezTo>
                    <a:pt x="5790" y="1"/>
                    <a:pt x="1" y="5658"/>
                    <a:pt x="63" y="12116"/>
                  </a:cubicBezTo>
                  <a:cubicBezTo>
                    <a:pt x="81" y="13677"/>
                    <a:pt x="705" y="14729"/>
                    <a:pt x="2266" y="14810"/>
                  </a:cubicBezTo>
                  <a:cubicBezTo>
                    <a:pt x="2324" y="14813"/>
                    <a:pt x="2381" y="14814"/>
                    <a:pt x="2437" y="14814"/>
                  </a:cubicBezTo>
                  <a:cubicBezTo>
                    <a:pt x="3874" y="14814"/>
                    <a:pt x="4584" y="13825"/>
                    <a:pt x="4755" y="12356"/>
                  </a:cubicBezTo>
                  <a:cubicBezTo>
                    <a:pt x="5308" y="7709"/>
                    <a:pt x="8306" y="4747"/>
                    <a:pt x="12436" y="4720"/>
                  </a:cubicBezTo>
                  <a:cubicBezTo>
                    <a:pt x="12460" y="4720"/>
                    <a:pt x="12484" y="4720"/>
                    <a:pt x="12508" y="4720"/>
                  </a:cubicBezTo>
                  <a:cubicBezTo>
                    <a:pt x="16594" y="4720"/>
                    <a:pt x="19710" y="7753"/>
                    <a:pt x="20189" y="12276"/>
                  </a:cubicBezTo>
                  <a:cubicBezTo>
                    <a:pt x="20347" y="13768"/>
                    <a:pt x="21031" y="14811"/>
                    <a:pt x="22530" y="14811"/>
                  </a:cubicBezTo>
                  <a:cubicBezTo>
                    <a:pt x="22555" y="14811"/>
                    <a:pt x="22581" y="14810"/>
                    <a:pt x="22606" y="14810"/>
                  </a:cubicBezTo>
                  <a:cubicBezTo>
                    <a:pt x="24284" y="14774"/>
                    <a:pt x="24899" y="13641"/>
                    <a:pt x="24890" y="12009"/>
                  </a:cubicBezTo>
                  <a:cubicBezTo>
                    <a:pt x="24872" y="5594"/>
                    <a:pt x="19163" y="28"/>
                    <a:pt x="12517" y="1"/>
                  </a:cubicBezTo>
                  <a:cubicBezTo>
                    <a:pt x="12506" y="1"/>
                    <a:pt x="12496" y="1"/>
                    <a:pt x="12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32652" y="1060922"/>
              <a:ext cx="331401" cy="197109"/>
            </a:xfrm>
            <a:custGeom>
              <a:avLst/>
              <a:gdLst/>
              <a:ahLst/>
              <a:cxnLst/>
              <a:rect l="l" t="t" r="r" b="b"/>
              <a:pathLst>
                <a:path w="24838" h="14773" extrusionOk="0">
                  <a:moveTo>
                    <a:pt x="12422" y="1"/>
                  </a:moveTo>
                  <a:cubicBezTo>
                    <a:pt x="12406" y="1"/>
                    <a:pt x="12390" y="1"/>
                    <a:pt x="12374" y="1"/>
                  </a:cubicBezTo>
                  <a:cubicBezTo>
                    <a:pt x="5719" y="36"/>
                    <a:pt x="1" y="5612"/>
                    <a:pt x="1" y="12026"/>
                  </a:cubicBezTo>
                  <a:cubicBezTo>
                    <a:pt x="10" y="13543"/>
                    <a:pt x="500" y="14658"/>
                    <a:pt x="2133" y="14765"/>
                  </a:cubicBezTo>
                  <a:cubicBezTo>
                    <a:pt x="2213" y="14770"/>
                    <a:pt x="2291" y="14772"/>
                    <a:pt x="2366" y="14772"/>
                  </a:cubicBezTo>
                  <a:cubicBezTo>
                    <a:pt x="3917" y="14772"/>
                    <a:pt x="4549" y="13736"/>
                    <a:pt x="4702" y="12214"/>
                  </a:cubicBezTo>
                  <a:cubicBezTo>
                    <a:pt x="5148" y="7753"/>
                    <a:pt x="8199" y="4818"/>
                    <a:pt x="12357" y="4791"/>
                  </a:cubicBezTo>
                  <a:cubicBezTo>
                    <a:pt x="12376" y="4791"/>
                    <a:pt x="12395" y="4791"/>
                    <a:pt x="12414" y="4791"/>
                  </a:cubicBezTo>
                  <a:cubicBezTo>
                    <a:pt x="16622" y="4791"/>
                    <a:pt x="19629" y="7694"/>
                    <a:pt x="20127" y="12285"/>
                  </a:cubicBezTo>
                  <a:cubicBezTo>
                    <a:pt x="20283" y="13755"/>
                    <a:pt x="20923" y="14767"/>
                    <a:pt x="22452" y="14767"/>
                  </a:cubicBezTo>
                  <a:cubicBezTo>
                    <a:pt x="22491" y="14767"/>
                    <a:pt x="22531" y="14766"/>
                    <a:pt x="22571" y="14765"/>
                  </a:cubicBezTo>
                  <a:cubicBezTo>
                    <a:pt x="24329" y="14711"/>
                    <a:pt x="24837" y="13552"/>
                    <a:pt x="24819" y="11955"/>
                  </a:cubicBezTo>
                  <a:cubicBezTo>
                    <a:pt x="24775" y="5547"/>
                    <a:pt x="19030" y="1"/>
                    <a:pt x="124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32652" y="801111"/>
              <a:ext cx="331281" cy="196308"/>
            </a:xfrm>
            <a:custGeom>
              <a:avLst/>
              <a:gdLst/>
              <a:ahLst/>
              <a:cxnLst/>
              <a:rect l="l" t="t" r="r" b="b"/>
              <a:pathLst>
                <a:path w="24829" h="14713" extrusionOk="0">
                  <a:moveTo>
                    <a:pt x="12419" y="0"/>
                  </a:moveTo>
                  <a:cubicBezTo>
                    <a:pt x="5701" y="0"/>
                    <a:pt x="19" y="5478"/>
                    <a:pt x="1" y="11928"/>
                  </a:cubicBezTo>
                  <a:cubicBezTo>
                    <a:pt x="1" y="13453"/>
                    <a:pt x="500" y="14586"/>
                    <a:pt x="2106" y="14702"/>
                  </a:cubicBezTo>
                  <a:cubicBezTo>
                    <a:pt x="2198" y="14709"/>
                    <a:pt x="2287" y="14712"/>
                    <a:pt x="2373" y="14712"/>
                  </a:cubicBezTo>
                  <a:cubicBezTo>
                    <a:pt x="3864" y="14712"/>
                    <a:pt x="4550" y="13704"/>
                    <a:pt x="4702" y="12177"/>
                  </a:cubicBezTo>
                  <a:cubicBezTo>
                    <a:pt x="5166" y="7699"/>
                    <a:pt x="8208" y="4737"/>
                    <a:pt x="12312" y="4702"/>
                  </a:cubicBezTo>
                  <a:cubicBezTo>
                    <a:pt x="12343" y="4701"/>
                    <a:pt x="12375" y="4701"/>
                    <a:pt x="12406" y="4701"/>
                  </a:cubicBezTo>
                  <a:cubicBezTo>
                    <a:pt x="16578" y="4701"/>
                    <a:pt x="19657" y="7653"/>
                    <a:pt x="20118" y="12168"/>
                  </a:cubicBezTo>
                  <a:cubicBezTo>
                    <a:pt x="20278" y="13703"/>
                    <a:pt x="20965" y="14712"/>
                    <a:pt x="22456" y="14712"/>
                  </a:cubicBezTo>
                  <a:cubicBezTo>
                    <a:pt x="22542" y="14712"/>
                    <a:pt x="22631" y="14709"/>
                    <a:pt x="22723" y="14702"/>
                  </a:cubicBezTo>
                  <a:cubicBezTo>
                    <a:pt x="24329" y="14586"/>
                    <a:pt x="24828" y="13453"/>
                    <a:pt x="24828" y="11936"/>
                  </a:cubicBezTo>
                  <a:cubicBezTo>
                    <a:pt x="24810" y="5487"/>
                    <a:pt x="19128" y="0"/>
                    <a:pt x="12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333188" y="4760725"/>
            <a:ext cx="230850" cy="73025"/>
            <a:chOff x="6066450" y="2861550"/>
            <a:chExt cx="230850" cy="73025"/>
          </a:xfrm>
        </p:grpSpPr>
        <p:sp>
          <p:nvSpPr>
            <p:cNvPr id="20" name="Google Shape;20;p2"/>
            <p:cNvSpPr/>
            <p:nvPr/>
          </p:nvSpPr>
          <p:spPr>
            <a:xfrm>
              <a:off x="6224350" y="2861550"/>
              <a:ext cx="72950" cy="73025"/>
            </a:xfrm>
            <a:custGeom>
              <a:avLst/>
              <a:gdLst/>
              <a:ahLst/>
              <a:cxnLst/>
              <a:rect l="l" t="t" r="r" b="b"/>
              <a:pathLst>
                <a:path w="2918" h="2921" extrusionOk="0">
                  <a:moveTo>
                    <a:pt x="1446" y="0"/>
                  </a:moveTo>
                  <a:cubicBezTo>
                    <a:pt x="1419" y="0"/>
                    <a:pt x="1392" y="1"/>
                    <a:pt x="1366" y="3"/>
                  </a:cubicBezTo>
                  <a:cubicBezTo>
                    <a:pt x="598" y="47"/>
                    <a:pt x="1" y="698"/>
                    <a:pt x="10" y="1483"/>
                  </a:cubicBezTo>
                  <a:cubicBezTo>
                    <a:pt x="27" y="2267"/>
                    <a:pt x="688" y="2920"/>
                    <a:pt x="1460" y="2920"/>
                  </a:cubicBezTo>
                  <a:cubicBezTo>
                    <a:pt x="1470" y="2920"/>
                    <a:pt x="1480" y="2920"/>
                    <a:pt x="1491" y="2920"/>
                  </a:cubicBezTo>
                  <a:cubicBezTo>
                    <a:pt x="2267" y="2893"/>
                    <a:pt x="2918" y="2179"/>
                    <a:pt x="2882" y="1394"/>
                  </a:cubicBezTo>
                  <a:cubicBezTo>
                    <a:pt x="2839" y="610"/>
                    <a:pt x="2205" y="0"/>
                    <a:pt x="1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066450" y="2861600"/>
              <a:ext cx="72300" cy="72950"/>
            </a:xfrm>
            <a:custGeom>
              <a:avLst/>
              <a:gdLst/>
              <a:ahLst/>
              <a:cxnLst/>
              <a:rect l="l" t="t" r="r" b="b"/>
              <a:pathLst>
                <a:path w="2892" h="2918" extrusionOk="0">
                  <a:moveTo>
                    <a:pt x="1462" y="0"/>
                  </a:moveTo>
                  <a:cubicBezTo>
                    <a:pt x="1457" y="0"/>
                    <a:pt x="1451" y="0"/>
                    <a:pt x="1446" y="1"/>
                  </a:cubicBezTo>
                  <a:cubicBezTo>
                    <a:pt x="652" y="9"/>
                    <a:pt x="1" y="687"/>
                    <a:pt x="27" y="1490"/>
                  </a:cubicBezTo>
                  <a:cubicBezTo>
                    <a:pt x="45" y="2249"/>
                    <a:pt x="697" y="2900"/>
                    <a:pt x="1446" y="2918"/>
                  </a:cubicBezTo>
                  <a:cubicBezTo>
                    <a:pt x="1451" y="2918"/>
                    <a:pt x="1456" y="2918"/>
                    <a:pt x="1461" y="2918"/>
                  </a:cubicBezTo>
                  <a:cubicBezTo>
                    <a:pt x="2240" y="2918"/>
                    <a:pt x="2891" y="2252"/>
                    <a:pt x="2882" y="1455"/>
                  </a:cubicBezTo>
                  <a:cubicBezTo>
                    <a:pt x="2882" y="640"/>
                    <a:pt x="2249" y="0"/>
                    <a:pt x="14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2"/>
          <p:cNvSpPr/>
          <p:nvPr/>
        </p:nvSpPr>
        <p:spPr>
          <a:xfrm>
            <a:off x="7402101" y="140800"/>
            <a:ext cx="365972" cy="298997"/>
          </a:xfrm>
          <a:custGeom>
            <a:avLst/>
            <a:gdLst/>
            <a:ahLst/>
            <a:cxnLst/>
            <a:rect l="l" t="t" r="r" b="b"/>
            <a:pathLst>
              <a:path w="20136" h="16451" extrusionOk="0">
                <a:moveTo>
                  <a:pt x="12196" y="1187"/>
                </a:moveTo>
                <a:cubicBezTo>
                  <a:pt x="14515" y="3515"/>
                  <a:pt x="16853" y="5861"/>
                  <a:pt x="19110" y="8127"/>
                </a:cubicBezTo>
                <a:cubicBezTo>
                  <a:pt x="16772" y="10465"/>
                  <a:pt x="14408" y="12838"/>
                  <a:pt x="12062" y="15175"/>
                </a:cubicBezTo>
                <a:cubicBezTo>
                  <a:pt x="11696" y="14800"/>
                  <a:pt x="11197" y="14301"/>
                  <a:pt x="10679" y="13774"/>
                </a:cubicBezTo>
                <a:cubicBezTo>
                  <a:pt x="12463" y="11990"/>
                  <a:pt x="14292" y="10161"/>
                  <a:pt x="16139" y="8324"/>
                </a:cubicBezTo>
                <a:cubicBezTo>
                  <a:pt x="14230" y="6432"/>
                  <a:pt x="12401" y="4604"/>
                  <a:pt x="10536" y="2739"/>
                </a:cubicBezTo>
                <a:cubicBezTo>
                  <a:pt x="11143" y="2177"/>
                  <a:pt x="11660" y="1695"/>
                  <a:pt x="12196" y="1187"/>
                </a:cubicBezTo>
                <a:close/>
                <a:moveTo>
                  <a:pt x="11973" y="0"/>
                </a:moveTo>
                <a:cubicBezTo>
                  <a:pt x="11357" y="723"/>
                  <a:pt x="10742" y="1428"/>
                  <a:pt x="10046" y="2239"/>
                </a:cubicBezTo>
                <a:cubicBezTo>
                  <a:pt x="9323" y="1446"/>
                  <a:pt x="8699" y="759"/>
                  <a:pt x="8119" y="125"/>
                </a:cubicBezTo>
                <a:cubicBezTo>
                  <a:pt x="5335" y="2909"/>
                  <a:pt x="2650" y="5603"/>
                  <a:pt x="1" y="8243"/>
                </a:cubicBezTo>
                <a:cubicBezTo>
                  <a:pt x="2641" y="10884"/>
                  <a:pt x="5335" y="13578"/>
                  <a:pt x="8208" y="16451"/>
                </a:cubicBezTo>
                <a:cubicBezTo>
                  <a:pt x="8779" y="15782"/>
                  <a:pt x="9403" y="15059"/>
                  <a:pt x="10180" y="14158"/>
                </a:cubicBezTo>
                <a:cubicBezTo>
                  <a:pt x="10902" y="14979"/>
                  <a:pt x="11518" y="15683"/>
                  <a:pt x="12026" y="16263"/>
                </a:cubicBezTo>
                <a:cubicBezTo>
                  <a:pt x="14774" y="13516"/>
                  <a:pt x="17468" y="10830"/>
                  <a:pt x="20135" y="8154"/>
                </a:cubicBezTo>
                <a:cubicBezTo>
                  <a:pt x="17522" y="5549"/>
                  <a:pt x="14845" y="2873"/>
                  <a:pt x="1197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3;p2"/>
          <p:cNvGrpSpPr/>
          <p:nvPr/>
        </p:nvGrpSpPr>
        <p:grpSpPr>
          <a:xfrm>
            <a:off x="8539775" y="4327000"/>
            <a:ext cx="230850" cy="73025"/>
            <a:chOff x="6066450" y="2861550"/>
            <a:chExt cx="230850" cy="73025"/>
          </a:xfrm>
        </p:grpSpPr>
        <p:sp>
          <p:nvSpPr>
            <p:cNvPr id="24" name="Google Shape;24;p2"/>
            <p:cNvSpPr/>
            <p:nvPr/>
          </p:nvSpPr>
          <p:spPr>
            <a:xfrm>
              <a:off x="6224350" y="2861550"/>
              <a:ext cx="72950" cy="73025"/>
            </a:xfrm>
            <a:custGeom>
              <a:avLst/>
              <a:gdLst/>
              <a:ahLst/>
              <a:cxnLst/>
              <a:rect l="l" t="t" r="r" b="b"/>
              <a:pathLst>
                <a:path w="2918" h="2921" extrusionOk="0">
                  <a:moveTo>
                    <a:pt x="1446" y="0"/>
                  </a:moveTo>
                  <a:cubicBezTo>
                    <a:pt x="1419" y="0"/>
                    <a:pt x="1392" y="1"/>
                    <a:pt x="1366" y="3"/>
                  </a:cubicBezTo>
                  <a:cubicBezTo>
                    <a:pt x="598" y="47"/>
                    <a:pt x="1" y="698"/>
                    <a:pt x="10" y="1483"/>
                  </a:cubicBezTo>
                  <a:cubicBezTo>
                    <a:pt x="27" y="2267"/>
                    <a:pt x="688" y="2920"/>
                    <a:pt x="1460" y="2920"/>
                  </a:cubicBezTo>
                  <a:cubicBezTo>
                    <a:pt x="1470" y="2920"/>
                    <a:pt x="1480" y="2920"/>
                    <a:pt x="1491" y="2920"/>
                  </a:cubicBezTo>
                  <a:cubicBezTo>
                    <a:pt x="2267" y="2893"/>
                    <a:pt x="2918" y="2179"/>
                    <a:pt x="2882" y="1394"/>
                  </a:cubicBezTo>
                  <a:cubicBezTo>
                    <a:pt x="2839" y="610"/>
                    <a:pt x="2205" y="0"/>
                    <a:pt x="1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066450" y="2861600"/>
              <a:ext cx="72300" cy="72950"/>
            </a:xfrm>
            <a:custGeom>
              <a:avLst/>
              <a:gdLst/>
              <a:ahLst/>
              <a:cxnLst/>
              <a:rect l="l" t="t" r="r" b="b"/>
              <a:pathLst>
                <a:path w="2892" h="2918" extrusionOk="0">
                  <a:moveTo>
                    <a:pt x="1462" y="0"/>
                  </a:moveTo>
                  <a:cubicBezTo>
                    <a:pt x="1457" y="0"/>
                    <a:pt x="1451" y="0"/>
                    <a:pt x="1446" y="1"/>
                  </a:cubicBezTo>
                  <a:cubicBezTo>
                    <a:pt x="652" y="9"/>
                    <a:pt x="1" y="687"/>
                    <a:pt x="27" y="1490"/>
                  </a:cubicBezTo>
                  <a:cubicBezTo>
                    <a:pt x="45" y="2249"/>
                    <a:pt x="697" y="2900"/>
                    <a:pt x="1446" y="2918"/>
                  </a:cubicBezTo>
                  <a:cubicBezTo>
                    <a:pt x="1451" y="2918"/>
                    <a:pt x="1456" y="2918"/>
                    <a:pt x="1461" y="2918"/>
                  </a:cubicBezTo>
                  <a:cubicBezTo>
                    <a:pt x="2240" y="2918"/>
                    <a:pt x="2891" y="2252"/>
                    <a:pt x="2882" y="1455"/>
                  </a:cubicBezTo>
                  <a:cubicBezTo>
                    <a:pt x="2882" y="640"/>
                    <a:pt x="2249" y="0"/>
                    <a:pt x="14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 rot="5400000">
            <a:off x="7799099" y="4535734"/>
            <a:ext cx="230865" cy="680822"/>
            <a:chOff x="231825" y="539500"/>
            <a:chExt cx="332228" cy="979741"/>
          </a:xfrm>
        </p:grpSpPr>
        <p:sp>
          <p:nvSpPr>
            <p:cNvPr id="27" name="Google Shape;27;p2"/>
            <p:cNvSpPr/>
            <p:nvPr/>
          </p:nvSpPr>
          <p:spPr>
            <a:xfrm>
              <a:off x="232425" y="1321812"/>
              <a:ext cx="331508" cy="197429"/>
            </a:xfrm>
            <a:custGeom>
              <a:avLst/>
              <a:gdLst/>
              <a:ahLst/>
              <a:cxnLst/>
              <a:rect l="l" t="t" r="r" b="b"/>
              <a:pathLst>
                <a:path w="24846" h="14797" extrusionOk="0">
                  <a:moveTo>
                    <a:pt x="12441" y="0"/>
                  </a:moveTo>
                  <a:cubicBezTo>
                    <a:pt x="5807" y="0"/>
                    <a:pt x="107" y="5467"/>
                    <a:pt x="18" y="11892"/>
                  </a:cubicBezTo>
                  <a:cubicBezTo>
                    <a:pt x="0" y="13489"/>
                    <a:pt x="509" y="14702"/>
                    <a:pt x="2204" y="14792"/>
                  </a:cubicBezTo>
                  <a:cubicBezTo>
                    <a:pt x="2266" y="14795"/>
                    <a:pt x="2327" y="14797"/>
                    <a:pt x="2387" y="14797"/>
                  </a:cubicBezTo>
                  <a:cubicBezTo>
                    <a:pt x="3916" y="14797"/>
                    <a:pt x="4582" y="13714"/>
                    <a:pt x="4728" y="12169"/>
                  </a:cubicBezTo>
                  <a:cubicBezTo>
                    <a:pt x="5148" y="7780"/>
                    <a:pt x="8279" y="4755"/>
                    <a:pt x="12374" y="4711"/>
                  </a:cubicBezTo>
                  <a:cubicBezTo>
                    <a:pt x="12403" y="4711"/>
                    <a:pt x="12433" y="4710"/>
                    <a:pt x="12463" y="4710"/>
                  </a:cubicBezTo>
                  <a:cubicBezTo>
                    <a:pt x="16550" y="4710"/>
                    <a:pt x="19674" y="7750"/>
                    <a:pt x="20144" y="12240"/>
                  </a:cubicBezTo>
                  <a:cubicBezTo>
                    <a:pt x="20295" y="13763"/>
                    <a:pt x="20986" y="14794"/>
                    <a:pt x="22464" y="14794"/>
                  </a:cubicBezTo>
                  <a:cubicBezTo>
                    <a:pt x="22553" y="14794"/>
                    <a:pt x="22645" y="14790"/>
                    <a:pt x="22740" y="14783"/>
                  </a:cubicBezTo>
                  <a:cubicBezTo>
                    <a:pt x="24301" y="14667"/>
                    <a:pt x="24845" y="13543"/>
                    <a:pt x="24845" y="12008"/>
                  </a:cubicBezTo>
                  <a:cubicBezTo>
                    <a:pt x="24836" y="5594"/>
                    <a:pt x="19136" y="27"/>
                    <a:pt x="12490" y="1"/>
                  </a:cubicBezTo>
                  <a:cubicBezTo>
                    <a:pt x="12473" y="0"/>
                    <a:pt x="12457" y="0"/>
                    <a:pt x="12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31825" y="539500"/>
              <a:ext cx="332228" cy="197669"/>
            </a:xfrm>
            <a:custGeom>
              <a:avLst/>
              <a:gdLst/>
              <a:ahLst/>
              <a:cxnLst/>
              <a:rect l="l" t="t" r="r" b="b"/>
              <a:pathLst>
                <a:path w="24900" h="14815" extrusionOk="0">
                  <a:moveTo>
                    <a:pt x="12485" y="1"/>
                  </a:moveTo>
                  <a:cubicBezTo>
                    <a:pt x="5790" y="1"/>
                    <a:pt x="1" y="5658"/>
                    <a:pt x="63" y="12116"/>
                  </a:cubicBezTo>
                  <a:cubicBezTo>
                    <a:pt x="81" y="13677"/>
                    <a:pt x="705" y="14729"/>
                    <a:pt x="2266" y="14810"/>
                  </a:cubicBezTo>
                  <a:cubicBezTo>
                    <a:pt x="2324" y="14813"/>
                    <a:pt x="2381" y="14814"/>
                    <a:pt x="2437" y="14814"/>
                  </a:cubicBezTo>
                  <a:cubicBezTo>
                    <a:pt x="3874" y="14814"/>
                    <a:pt x="4584" y="13825"/>
                    <a:pt x="4755" y="12356"/>
                  </a:cubicBezTo>
                  <a:cubicBezTo>
                    <a:pt x="5308" y="7709"/>
                    <a:pt x="8306" y="4747"/>
                    <a:pt x="12436" y="4720"/>
                  </a:cubicBezTo>
                  <a:cubicBezTo>
                    <a:pt x="12460" y="4720"/>
                    <a:pt x="12484" y="4720"/>
                    <a:pt x="12508" y="4720"/>
                  </a:cubicBezTo>
                  <a:cubicBezTo>
                    <a:pt x="16594" y="4720"/>
                    <a:pt x="19710" y="7753"/>
                    <a:pt x="20189" y="12276"/>
                  </a:cubicBezTo>
                  <a:cubicBezTo>
                    <a:pt x="20347" y="13768"/>
                    <a:pt x="21031" y="14811"/>
                    <a:pt x="22530" y="14811"/>
                  </a:cubicBezTo>
                  <a:cubicBezTo>
                    <a:pt x="22555" y="14811"/>
                    <a:pt x="22581" y="14810"/>
                    <a:pt x="22606" y="14810"/>
                  </a:cubicBezTo>
                  <a:cubicBezTo>
                    <a:pt x="24284" y="14774"/>
                    <a:pt x="24899" y="13641"/>
                    <a:pt x="24890" y="12009"/>
                  </a:cubicBezTo>
                  <a:cubicBezTo>
                    <a:pt x="24872" y="5594"/>
                    <a:pt x="19163" y="28"/>
                    <a:pt x="12517" y="1"/>
                  </a:cubicBezTo>
                  <a:cubicBezTo>
                    <a:pt x="12506" y="1"/>
                    <a:pt x="12496" y="1"/>
                    <a:pt x="12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32652" y="1060922"/>
              <a:ext cx="331401" cy="197109"/>
            </a:xfrm>
            <a:custGeom>
              <a:avLst/>
              <a:gdLst/>
              <a:ahLst/>
              <a:cxnLst/>
              <a:rect l="l" t="t" r="r" b="b"/>
              <a:pathLst>
                <a:path w="24838" h="14773" extrusionOk="0">
                  <a:moveTo>
                    <a:pt x="12422" y="1"/>
                  </a:moveTo>
                  <a:cubicBezTo>
                    <a:pt x="12406" y="1"/>
                    <a:pt x="12390" y="1"/>
                    <a:pt x="12374" y="1"/>
                  </a:cubicBezTo>
                  <a:cubicBezTo>
                    <a:pt x="5719" y="36"/>
                    <a:pt x="1" y="5612"/>
                    <a:pt x="1" y="12026"/>
                  </a:cubicBezTo>
                  <a:cubicBezTo>
                    <a:pt x="10" y="13543"/>
                    <a:pt x="500" y="14658"/>
                    <a:pt x="2133" y="14765"/>
                  </a:cubicBezTo>
                  <a:cubicBezTo>
                    <a:pt x="2213" y="14770"/>
                    <a:pt x="2291" y="14772"/>
                    <a:pt x="2366" y="14772"/>
                  </a:cubicBezTo>
                  <a:cubicBezTo>
                    <a:pt x="3917" y="14772"/>
                    <a:pt x="4549" y="13736"/>
                    <a:pt x="4702" y="12214"/>
                  </a:cubicBezTo>
                  <a:cubicBezTo>
                    <a:pt x="5148" y="7753"/>
                    <a:pt x="8199" y="4818"/>
                    <a:pt x="12357" y="4791"/>
                  </a:cubicBezTo>
                  <a:cubicBezTo>
                    <a:pt x="12376" y="4791"/>
                    <a:pt x="12395" y="4791"/>
                    <a:pt x="12414" y="4791"/>
                  </a:cubicBezTo>
                  <a:cubicBezTo>
                    <a:pt x="16622" y="4791"/>
                    <a:pt x="19629" y="7694"/>
                    <a:pt x="20127" y="12285"/>
                  </a:cubicBezTo>
                  <a:cubicBezTo>
                    <a:pt x="20283" y="13755"/>
                    <a:pt x="20923" y="14767"/>
                    <a:pt x="22452" y="14767"/>
                  </a:cubicBezTo>
                  <a:cubicBezTo>
                    <a:pt x="22491" y="14767"/>
                    <a:pt x="22531" y="14766"/>
                    <a:pt x="22571" y="14765"/>
                  </a:cubicBezTo>
                  <a:cubicBezTo>
                    <a:pt x="24329" y="14711"/>
                    <a:pt x="24837" y="13552"/>
                    <a:pt x="24819" y="11955"/>
                  </a:cubicBezTo>
                  <a:cubicBezTo>
                    <a:pt x="24775" y="5547"/>
                    <a:pt x="19030" y="1"/>
                    <a:pt x="124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32652" y="801111"/>
              <a:ext cx="331281" cy="196308"/>
            </a:xfrm>
            <a:custGeom>
              <a:avLst/>
              <a:gdLst/>
              <a:ahLst/>
              <a:cxnLst/>
              <a:rect l="l" t="t" r="r" b="b"/>
              <a:pathLst>
                <a:path w="24829" h="14713" extrusionOk="0">
                  <a:moveTo>
                    <a:pt x="12419" y="0"/>
                  </a:moveTo>
                  <a:cubicBezTo>
                    <a:pt x="5701" y="0"/>
                    <a:pt x="19" y="5478"/>
                    <a:pt x="1" y="11928"/>
                  </a:cubicBezTo>
                  <a:cubicBezTo>
                    <a:pt x="1" y="13453"/>
                    <a:pt x="500" y="14586"/>
                    <a:pt x="2106" y="14702"/>
                  </a:cubicBezTo>
                  <a:cubicBezTo>
                    <a:pt x="2198" y="14709"/>
                    <a:pt x="2287" y="14712"/>
                    <a:pt x="2373" y="14712"/>
                  </a:cubicBezTo>
                  <a:cubicBezTo>
                    <a:pt x="3864" y="14712"/>
                    <a:pt x="4550" y="13704"/>
                    <a:pt x="4702" y="12177"/>
                  </a:cubicBezTo>
                  <a:cubicBezTo>
                    <a:pt x="5166" y="7699"/>
                    <a:pt x="8208" y="4737"/>
                    <a:pt x="12312" y="4702"/>
                  </a:cubicBezTo>
                  <a:cubicBezTo>
                    <a:pt x="12343" y="4701"/>
                    <a:pt x="12375" y="4701"/>
                    <a:pt x="12406" y="4701"/>
                  </a:cubicBezTo>
                  <a:cubicBezTo>
                    <a:pt x="16578" y="4701"/>
                    <a:pt x="19657" y="7653"/>
                    <a:pt x="20118" y="12168"/>
                  </a:cubicBezTo>
                  <a:cubicBezTo>
                    <a:pt x="20278" y="13703"/>
                    <a:pt x="20965" y="14712"/>
                    <a:pt x="22456" y="14712"/>
                  </a:cubicBezTo>
                  <a:cubicBezTo>
                    <a:pt x="22542" y="14712"/>
                    <a:pt x="22631" y="14709"/>
                    <a:pt x="22723" y="14702"/>
                  </a:cubicBezTo>
                  <a:cubicBezTo>
                    <a:pt x="24329" y="14586"/>
                    <a:pt x="24828" y="13453"/>
                    <a:pt x="24828" y="11936"/>
                  </a:cubicBezTo>
                  <a:cubicBezTo>
                    <a:pt x="24810" y="5487"/>
                    <a:pt x="19128" y="0"/>
                    <a:pt x="12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2"/>
          <p:cNvSpPr/>
          <p:nvPr/>
        </p:nvSpPr>
        <p:spPr>
          <a:xfrm>
            <a:off x="8521700" y="977500"/>
            <a:ext cx="267000" cy="231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885650" y="4060000"/>
            <a:ext cx="267000" cy="2670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9"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6"/>
          <p:cNvSpPr txBox="1">
            <a:spLocks noGrp="1"/>
          </p:cNvSpPr>
          <p:nvPr>
            <p:ph type="title"/>
          </p:nvPr>
        </p:nvSpPr>
        <p:spPr>
          <a:xfrm>
            <a:off x="713225" y="1213725"/>
            <a:ext cx="3519600" cy="17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25" name="Google Shape;425;p16"/>
          <p:cNvSpPr txBox="1">
            <a:spLocks noGrp="1"/>
          </p:cNvSpPr>
          <p:nvPr>
            <p:ph type="subTitle" idx="1"/>
          </p:nvPr>
        </p:nvSpPr>
        <p:spPr>
          <a:xfrm>
            <a:off x="713225" y="2936750"/>
            <a:ext cx="3519600" cy="1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16"/>
          <p:cNvSpPr>
            <a:spLocks noGrp="1"/>
          </p:cNvSpPr>
          <p:nvPr>
            <p:ph type="pic" idx="2"/>
          </p:nvPr>
        </p:nvSpPr>
        <p:spPr>
          <a:xfrm>
            <a:off x="5273100" y="533863"/>
            <a:ext cx="2910000" cy="4075800"/>
          </a:xfrm>
          <a:prstGeom prst="rect">
            <a:avLst/>
          </a:prstGeom>
          <a:noFill/>
          <a:ln>
            <a:noFill/>
          </a:ln>
        </p:spPr>
      </p:sp>
      <p:sp>
        <p:nvSpPr>
          <p:cNvPr id="427" name="Google Shape;427;p16"/>
          <p:cNvSpPr/>
          <p:nvPr/>
        </p:nvSpPr>
        <p:spPr>
          <a:xfrm>
            <a:off x="3436876" y="4682325"/>
            <a:ext cx="365972" cy="298997"/>
          </a:xfrm>
          <a:custGeom>
            <a:avLst/>
            <a:gdLst/>
            <a:ahLst/>
            <a:cxnLst/>
            <a:rect l="l" t="t" r="r" b="b"/>
            <a:pathLst>
              <a:path w="20136" h="16451" extrusionOk="0">
                <a:moveTo>
                  <a:pt x="12196" y="1187"/>
                </a:moveTo>
                <a:cubicBezTo>
                  <a:pt x="14515" y="3515"/>
                  <a:pt x="16853" y="5861"/>
                  <a:pt x="19110" y="8127"/>
                </a:cubicBezTo>
                <a:cubicBezTo>
                  <a:pt x="16772" y="10465"/>
                  <a:pt x="14408" y="12838"/>
                  <a:pt x="12062" y="15175"/>
                </a:cubicBezTo>
                <a:cubicBezTo>
                  <a:pt x="11696" y="14800"/>
                  <a:pt x="11197" y="14301"/>
                  <a:pt x="10679" y="13774"/>
                </a:cubicBezTo>
                <a:cubicBezTo>
                  <a:pt x="12463" y="11990"/>
                  <a:pt x="14292" y="10161"/>
                  <a:pt x="16139" y="8324"/>
                </a:cubicBezTo>
                <a:cubicBezTo>
                  <a:pt x="14230" y="6432"/>
                  <a:pt x="12401" y="4604"/>
                  <a:pt x="10536" y="2739"/>
                </a:cubicBezTo>
                <a:cubicBezTo>
                  <a:pt x="11143" y="2177"/>
                  <a:pt x="11660" y="1695"/>
                  <a:pt x="12196" y="1187"/>
                </a:cubicBezTo>
                <a:close/>
                <a:moveTo>
                  <a:pt x="11973" y="0"/>
                </a:moveTo>
                <a:cubicBezTo>
                  <a:pt x="11357" y="723"/>
                  <a:pt x="10742" y="1428"/>
                  <a:pt x="10046" y="2239"/>
                </a:cubicBezTo>
                <a:cubicBezTo>
                  <a:pt x="9323" y="1446"/>
                  <a:pt x="8699" y="759"/>
                  <a:pt x="8119" y="125"/>
                </a:cubicBezTo>
                <a:cubicBezTo>
                  <a:pt x="5335" y="2909"/>
                  <a:pt x="2650" y="5603"/>
                  <a:pt x="1" y="8243"/>
                </a:cubicBezTo>
                <a:cubicBezTo>
                  <a:pt x="2641" y="10884"/>
                  <a:pt x="5335" y="13578"/>
                  <a:pt x="8208" y="16451"/>
                </a:cubicBezTo>
                <a:cubicBezTo>
                  <a:pt x="8779" y="15782"/>
                  <a:pt x="9403" y="15059"/>
                  <a:pt x="10180" y="14158"/>
                </a:cubicBezTo>
                <a:cubicBezTo>
                  <a:pt x="10902" y="14979"/>
                  <a:pt x="11518" y="15683"/>
                  <a:pt x="12026" y="16263"/>
                </a:cubicBezTo>
                <a:cubicBezTo>
                  <a:pt x="14774" y="13516"/>
                  <a:pt x="17468" y="10830"/>
                  <a:pt x="20135" y="8154"/>
                </a:cubicBezTo>
                <a:cubicBezTo>
                  <a:pt x="17522" y="5549"/>
                  <a:pt x="14845" y="2873"/>
                  <a:pt x="1197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8" name="Google Shape;428;p16"/>
          <p:cNvGrpSpPr/>
          <p:nvPr/>
        </p:nvGrpSpPr>
        <p:grpSpPr>
          <a:xfrm rot="-5400000">
            <a:off x="1131455" y="95893"/>
            <a:ext cx="179403" cy="529060"/>
            <a:chOff x="231825" y="539500"/>
            <a:chExt cx="332228" cy="979741"/>
          </a:xfrm>
        </p:grpSpPr>
        <p:sp>
          <p:nvSpPr>
            <p:cNvPr id="429" name="Google Shape;429;p16"/>
            <p:cNvSpPr/>
            <p:nvPr/>
          </p:nvSpPr>
          <p:spPr>
            <a:xfrm>
              <a:off x="232425" y="1321812"/>
              <a:ext cx="331508" cy="197429"/>
            </a:xfrm>
            <a:custGeom>
              <a:avLst/>
              <a:gdLst/>
              <a:ahLst/>
              <a:cxnLst/>
              <a:rect l="l" t="t" r="r" b="b"/>
              <a:pathLst>
                <a:path w="24846" h="14797" extrusionOk="0">
                  <a:moveTo>
                    <a:pt x="12441" y="0"/>
                  </a:moveTo>
                  <a:cubicBezTo>
                    <a:pt x="5807" y="0"/>
                    <a:pt x="107" y="5467"/>
                    <a:pt x="18" y="11892"/>
                  </a:cubicBezTo>
                  <a:cubicBezTo>
                    <a:pt x="0" y="13489"/>
                    <a:pt x="509" y="14702"/>
                    <a:pt x="2204" y="14792"/>
                  </a:cubicBezTo>
                  <a:cubicBezTo>
                    <a:pt x="2266" y="14795"/>
                    <a:pt x="2327" y="14797"/>
                    <a:pt x="2387" y="14797"/>
                  </a:cubicBezTo>
                  <a:cubicBezTo>
                    <a:pt x="3916" y="14797"/>
                    <a:pt x="4582" y="13714"/>
                    <a:pt x="4728" y="12169"/>
                  </a:cubicBezTo>
                  <a:cubicBezTo>
                    <a:pt x="5148" y="7780"/>
                    <a:pt x="8279" y="4755"/>
                    <a:pt x="12374" y="4711"/>
                  </a:cubicBezTo>
                  <a:cubicBezTo>
                    <a:pt x="12403" y="4711"/>
                    <a:pt x="12433" y="4710"/>
                    <a:pt x="12463" y="4710"/>
                  </a:cubicBezTo>
                  <a:cubicBezTo>
                    <a:pt x="16550" y="4710"/>
                    <a:pt x="19674" y="7750"/>
                    <a:pt x="20144" y="12240"/>
                  </a:cubicBezTo>
                  <a:cubicBezTo>
                    <a:pt x="20295" y="13763"/>
                    <a:pt x="20986" y="14794"/>
                    <a:pt x="22464" y="14794"/>
                  </a:cubicBezTo>
                  <a:cubicBezTo>
                    <a:pt x="22553" y="14794"/>
                    <a:pt x="22645" y="14790"/>
                    <a:pt x="22740" y="14783"/>
                  </a:cubicBezTo>
                  <a:cubicBezTo>
                    <a:pt x="24301" y="14667"/>
                    <a:pt x="24845" y="13543"/>
                    <a:pt x="24845" y="12008"/>
                  </a:cubicBezTo>
                  <a:cubicBezTo>
                    <a:pt x="24836" y="5594"/>
                    <a:pt x="19136" y="27"/>
                    <a:pt x="12490" y="1"/>
                  </a:cubicBezTo>
                  <a:cubicBezTo>
                    <a:pt x="12473" y="0"/>
                    <a:pt x="12457" y="0"/>
                    <a:pt x="12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6"/>
            <p:cNvSpPr/>
            <p:nvPr/>
          </p:nvSpPr>
          <p:spPr>
            <a:xfrm>
              <a:off x="231825" y="539500"/>
              <a:ext cx="332228" cy="197669"/>
            </a:xfrm>
            <a:custGeom>
              <a:avLst/>
              <a:gdLst/>
              <a:ahLst/>
              <a:cxnLst/>
              <a:rect l="l" t="t" r="r" b="b"/>
              <a:pathLst>
                <a:path w="24900" h="14815" extrusionOk="0">
                  <a:moveTo>
                    <a:pt x="12485" y="1"/>
                  </a:moveTo>
                  <a:cubicBezTo>
                    <a:pt x="5790" y="1"/>
                    <a:pt x="1" y="5658"/>
                    <a:pt x="63" y="12116"/>
                  </a:cubicBezTo>
                  <a:cubicBezTo>
                    <a:pt x="81" y="13677"/>
                    <a:pt x="705" y="14729"/>
                    <a:pt x="2266" y="14810"/>
                  </a:cubicBezTo>
                  <a:cubicBezTo>
                    <a:pt x="2324" y="14813"/>
                    <a:pt x="2381" y="14814"/>
                    <a:pt x="2437" y="14814"/>
                  </a:cubicBezTo>
                  <a:cubicBezTo>
                    <a:pt x="3874" y="14814"/>
                    <a:pt x="4584" y="13825"/>
                    <a:pt x="4755" y="12356"/>
                  </a:cubicBezTo>
                  <a:cubicBezTo>
                    <a:pt x="5308" y="7709"/>
                    <a:pt x="8306" y="4747"/>
                    <a:pt x="12436" y="4720"/>
                  </a:cubicBezTo>
                  <a:cubicBezTo>
                    <a:pt x="12460" y="4720"/>
                    <a:pt x="12484" y="4720"/>
                    <a:pt x="12508" y="4720"/>
                  </a:cubicBezTo>
                  <a:cubicBezTo>
                    <a:pt x="16594" y="4720"/>
                    <a:pt x="19710" y="7753"/>
                    <a:pt x="20189" y="12276"/>
                  </a:cubicBezTo>
                  <a:cubicBezTo>
                    <a:pt x="20347" y="13768"/>
                    <a:pt x="21031" y="14811"/>
                    <a:pt x="22530" y="14811"/>
                  </a:cubicBezTo>
                  <a:cubicBezTo>
                    <a:pt x="22555" y="14811"/>
                    <a:pt x="22581" y="14810"/>
                    <a:pt x="22606" y="14810"/>
                  </a:cubicBezTo>
                  <a:cubicBezTo>
                    <a:pt x="24284" y="14774"/>
                    <a:pt x="24899" y="13641"/>
                    <a:pt x="24890" y="12009"/>
                  </a:cubicBezTo>
                  <a:cubicBezTo>
                    <a:pt x="24872" y="5594"/>
                    <a:pt x="19163" y="28"/>
                    <a:pt x="12517" y="1"/>
                  </a:cubicBezTo>
                  <a:cubicBezTo>
                    <a:pt x="12506" y="1"/>
                    <a:pt x="12496" y="1"/>
                    <a:pt x="12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6"/>
            <p:cNvSpPr/>
            <p:nvPr/>
          </p:nvSpPr>
          <p:spPr>
            <a:xfrm>
              <a:off x="232652" y="1060922"/>
              <a:ext cx="331401" cy="197109"/>
            </a:xfrm>
            <a:custGeom>
              <a:avLst/>
              <a:gdLst/>
              <a:ahLst/>
              <a:cxnLst/>
              <a:rect l="l" t="t" r="r" b="b"/>
              <a:pathLst>
                <a:path w="24838" h="14773" extrusionOk="0">
                  <a:moveTo>
                    <a:pt x="12422" y="1"/>
                  </a:moveTo>
                  <a:cubicBezTo>
                    <a:pt x="12406" y="1"/>
                    <a:pt x="12390" y="1"/>
                    <a:pt x="12374" y="1"/>
                  </a:cubicBezTo>
                  <a:cubicBezTo>
                    <a:pt x="5719" y="36"/>
                    <a:pt x="1" y="5612"/>
                    <a:pt x="1" y="12026"/>
                  </a:cubicBezTo>
                  <a:cubicBezTo>
                    <a:pt x="10" y="13543"/>
                    <a:pt x="500" y="14658"/>
                    <a:pt x="2133" y="14765"/>
                  </a:cubicBezTo>
                  <a:cubicBezTo>
                    <a:pt x="2213" y="14770"/>
                    <a:pt x="2291" y="14772"/>
                    <a:pt x="2366" y="14772"/>
                  </a:cubicBezTo>
                  <a:cubicBezTo>
                    <a:pt x="3917" y="14772"/>
                    <a:pt x="4549" y="13736"/>
                    <a:pt x="4702" y="12214"/>
                  </a:cubicBezTo>
                  <a:cubicBezTo>
                    <a:pt x="5148" y="7753"/>
                    <a:pt x="8199" y="4818"/>
                    <a:pt x="12357" y="4791"/>
                  </a:cubicBezTo>
                  <a:cubicBezTo>
                    <a:pt x="12376" y="4791"/>
                    <a:pt x="12395" y="4791"/>
                    <a:pt x="12414" y="4791"/>
                  </a:cubicBezTo>
                  <a:cubicBezTo>
                    <a:pt x="16622" y="4791"/>
                    <a:pt x="19629" y="7694"/>
                    <a:pt x="20127" y="12285"/>
                  </a:cubicBezTo>
                  <a:cubicBezTo>
                    <a:pt x="20283" y="13755"/>
                    <a:pt x="20923" y="14767"/>
                    <a:pt x="22452" y="14767"/>
                  </a:cubicBezTo>
                  <a:cubicBezTo>
                    <a:pt x="22491" y="14767"/>
                    <a:pt x="22531" y="14766"/>
                    <a:pt x="22571" y="14765"/>
                  </a:cubicBezTo>
                  <a:cubicBezTo>
                    <a:pt x="24329" y="14711"/>
                    <a:pt x="24837" y="13552"/>
                    <a:pt x="24819" y="11955"/>
                  </a:cubicBezTo>
                  <a:cubicBezTo>
                    <a:pt x="24775" y="5547"/>
                    <a:pt x="19030" y="1"/>
                    <a:pt x="124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6"/>
            <p:cNvSpPr/>
            <p:nvPr/>
          </p:nvSpPr>
          <p:spPr>
            <a:xfrm>
              <a:off x="232652" y="801111"/>
              <a:ext cx="331281" cy="196308"/>
            </a:xfrm>
            <a:custGeom>
              <a:avLst/>
              <a:gdLst/>
              <a:ahLst/>
              <a:cxnLst/>
              <a:rect l="l" t="t" r="r" b="b"/>
              <a:pathLst>
                <a:path w="24829" h="14713" extrusionOk="0">
                  <a:moveTo>
                    <a:pt x="12419" y="0"/>
                  </a:moveTo>
                  <a:cubicBezTo>
                    <a:pt x="5701" y="0"/>
                    <a:pt x="19" y="5478"/>
                    <a:pt x="1" y="11928"/>
                  </a:cubicBezTo>
                  <a:cubicBezTo>
                    <a:pt x="1" y="13453"/>
                    <a:pt x="500" y="14586"/>
                    <a:pt x="2106" y="14702"/>
                  </a:cubicBezTo>
                  <a:cubicBezTo>
                    <a:pt x="2198" y="14709"/>
                    <a:pt x="2287" y="14712"/>
                    <a:pt x="2373" y="14712"/>
                  </a:cubicBezTo>
                  <a:cubicBezTo>
                    <a:pt x="3864" y="14712"/>
                    <a:pt x="4550" y="13704"/>
                    <a:pt x="4702" y="12177"/>
                  </a:cubicBezTo>
                  <a:cubicBezTo>
                    <a:pt x="5166" y="7699"/>
                    <a:pt x="8208" y="4737"/>
                    <a:pt x="12312" y="4702"/>
                  </a:cubicBezTo>
                  <a:cubicBezTo>
                    <a:pt x="12343" y="4701"/>
                    <a:pt x="12375" y="4701"/>
                    <a:pt x="12406" y="4701"/>
                  </a:cubicBezTo>
                  <a:cubicBezTo>
                    <a:pt x="16578" y="4701"/>
                    <a:pt x="19657" y="7653"/>
                    <a:pt x="20118" y="12168"/>
                  </a:cubicBezTo>
                  <a:cubicBezTo>
                    <a:pt x="20278" y="13703"/>
                    <a:pt x="20965" y="14712"/>
                    <a:pt x="22456" y="14712"/>
                  </a:cubicBezTo>
                  <a:cubicBezTo>
                    <a:pt x="22542" y="14712"/>
                    <a:pt x="22631" y="14709"/>
                    <a:pt x="22723" y="14702"/>
                  </a:cubicBezTo>
                  <a:cubicBezTo>
                    <a:pt x="24329" y="14586"/>
                    <a:pt x="24828" y="13453"/>
                    <a:pt x="24828" y="11936"/>
                  </a:cubicBezTo>
                  <a:cubicBezTo>
                    <a:pt x="24810" y="5487"/>
                    <a:pt x="19128" y="0"/>
                    <a:pt x="12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" name="Google Shape;433;p16"/>
          <p:cNvGrpSpPr/>
          <p:nvPr/>
        </p:nvGrpSpPr>
        <p:grpSpPr>
          <a:xfrm>
            <a:off x="1680875" y="4745500"/>
            <a:ext cx="230850" cy="73025"/>
            <a:chOff x="6066450" y="2861550"/>
            <a:chExt cx="230850" cy="73025"/>
          </a:xfrm>
        </p:grpSpPr>
        <p:sp>
          <p:nvSpPr>
            <p:cNvPr id="434" name="Google Shape;434;p16"/>
            <p:cNvSpPr/>
            <p:nvPr/>
          </p:nvSpPr>
          <p:spPr>
            <a:xfrm>
              <a:off x="6224350" y="2861550"/>
              <a:ext cx="72950" cy="73025"/>
            </a:xfrm>
            <a:custGeom>
              <a:avLst/>
              <a:gdLst/>
              <a:ahLst/>
              <a:cxnLst/>
              <a:rect l="l" t="t" r="r" b="b"/>
              <a:pathLst>
                <a:path w="2918" h="2921" extrusionOk="0">
                  <a:moveTo>
                    <a:pt x="1446" y="0"/>
                  </a:moveTo>
                  <a:cubicBezTo>
                    <a:pt x="1419" y="0"/>
                    <a:pt x="1392" y="1"/>
                    <a:pt x="1366" y="3"/>
                  </a:cubicBezTo>
                  <a:cubicBezTo>
                    <a:pt x="598" y="47"/>
                    <a:pt x="1" y="698"/>
                    <a:pt x="10" y="1483"/>
                  </a:cubicBezTo>
                  <a:cubicBezTo>
                    <a:pt x="27" y="2267"/>
                    <a:pt x="688" y="2920"/>
                    <a:pt x="1460" y="2920"/>
                  </a:cubicBezTo>
                  <a:cubicBezTo>
                    <a:pt x="1470" y="2920"/>
                    <a:pt x="1480" y="2920"/>
                    <a:pt x="1491" y="2920"/>
                  </a:cubicBezTo>
                  <a:cubicBezTo>
                    <a:pt x="2267" y="2893"/>
                    <a:pt x="2918" y="2179"/>
                    <a:pt x="2882" y="1394"/>
                  </a:cubicBezTo>
                  <a:cubicBezTo>
                    <a:pt x="2839" y="610"/>
                    <a:pt x="2205" y="0"/>
                    <a:pt x="1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6"/>
            <p:cNvSpPr/>
            <p:nvPr/>
          </p:nvSpPr>
          <p:spPr>
            <a:xfrm>
              <a:off x="6066450" y="2861600"/>
              <a:ext cx="72300" cy="72950"/>
            </a:xfrm>
            <a:custGeom>
              <a:avLst/>
              <a:gdLst/>
              <a:ahLst/>
              <a:cxnLst/>
              <a:rect l="l" t="t" r="r" b="b"/>
              <a:pathLst>
                <a:path w="2892" h="2918" extrusionOk="0">
                  <a:moveTo>
                    <a:pt x="1462" y="0"/>
                  </a:moveTo>
                  <a:cubicBezTo>
                    <a:pt x="1457" y="0"/>
                    <a:pt x="1451" y="0"/>
                    <a:pt x="1446" y="1"/>
                  </a:cubicBezTo>
                  <a:cubicBezTo>
                    <a:pt x="652" y="9"/>
                    <a:pt x="1" y="687"/>
                    <a:pt x="27" y="1490"/>
                  </a:cubicBezTo>
                  <a:cubicBezTo>
                    <a:pt x="45" y="2249"/>
                    <a:pt x="697" y="2900"/>
                    <a:pt x="1446" y="2918"/>
                  </a:cubicBezTo>
                  <a:cubicBezTo>
                    <a:pt x="1451" y="2918"/>
                    <a:pt x="1456" y="2918"/>
                    <a:pt x="1461" y="2918"/>
                  </a:cubicBezTo>
                  <a:cubicBezTo>
                    <a:pt x="2240" y="2918"/>
                    <a:pt x="2891" y="2252"/>
                    <a:pt x="2882" y="1455"/>
                  </a:cubicBezTo>
                  <a:cubicBezTo>
                    <a:pt x="2882" y="640"/>
                    <a:pt x="2249" y="0"/>
                    <a:pt x="14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1" name="Google Shape;481;p19"/>
          <p:cNvSpPr txBox="1">
            <a:spLocks noGrp="1"/>
          </p:cNvSpPr>
          <p:nvPr>
            <p:ph type="subTitle" idx="1"/>
          </p:nvPr>
        </p:nvSpPr>
        <p:spPr>
          <a:xfrm>
            <a:off x="720025" y="1610942"/>
            <a:ext cx="77040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2" name="Google Shape;482;p19"/>
          <p:cNvSpPr txBox="1">
            <a:spLocks noGrp="1"/>
          </p:cNvSpPr>
          <p:nvPr>
            <p:ph type="subTitle" idx="2"/>
          </p:nvPr>
        </p:nvSpPr>
        <p:spPr>
          <a:xfrm>
            <a:off x="720025" y="273112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3" name="Google Shape;483;p19"/>
          <p:cNvSpPr txBox="1">
            <a:spLocks noGrp="1"/>
          </p:cNvSpPr>
          <p:nvPr>
            <p:ph type="subTitle" idx="3"/>
          </p:nvPr>
        </p:nvSpPr>
        <p:spPr>
          <a:xfrm>
            <a:off x="720025" y="385162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4" name="Google Shape;484;p19"/>
          <p:cNvSpPr txBox="1">
            <a:spLocks noGrp="1"/>
          </p:cNvSpPr>
          <p:nvPr>
            <p:ph type="subTitle" idx="4"/>
          </p:nvPr>
        </p:nvSpPr>
        <p:spPr>
          <a:xfrm>
            <a:off x="720025" y="1241271"/>
            <a:ext cx="77040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85" name="Google Shape;485;p19"/>
          <p:cNvSpPr txBox="1">
            <a:spLocks noGrp="1"/>
          </p:cNvSpPr>
          <p:nvPr>
            <p:ph type="subTitle" idx="5"/>
          </p:nvPr>
        </p:nvSpPr>
        <p:spPr>
          <a:xfrm>
            <a:off x="720025" y="235012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86" name="Google Shape;486;p19"/>
          <p:cNvSpPr txBox="1">
            <a:spLocks noGrp="1"/>
          </p:cNvSpPr>
          <p:nvPr>
            <p:ph type="subTitle" idx="6"/>
          </p:nvPr>
        </p:nvSpPr>
        <p:spPr>
          <a:xfrm>
            <a:off x="720025" y="347062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487" name="Google Shape;487;p19"/>
          <p:cNvGrpSpPr/>
          <p:nvPr/>
        </p:nvGrpSpPr>
        <p:grpSpPr>
          <a:xfrm>
            <a:off x="8682975" y="3058150"/>
            <a:ext cx="661075" cy="724625"/>
            <a:chOff x="6434675" y="1608650"/>
            <a:chExt cx="661075" cy="724625"/>
          </a:xfrm>
        </p:grpSpPr>
        <p:sp>
          <p:nvSpPr>
            <p:cNvPr id="488" name="Google Shape;488;p19"/>
            <p:cNvSpPr/>
            <p:nvPr/>
          </p:nvSpPr>
          <p:spPr>
            <a:xfrm>
              <a:off x="6724825" y="1900050"/>
              <a:ext cx="25900" cy="20000"/>
            </a:xfrm>
            <a:custGeom>
              <a:avLst/>
              <a:gdLst/>
              <a:ahLst/>
              <a:cxnLst/>
              <a:rect l="l" t="t" r="r" b="b"/>
              <a:pathLst>
                <a:path w="1036" h="800" extrusionOk="0">
                  <a:moveTo>
                    <a:pt x="495" y="1"/>
                  </a:moveTo>
                  <a:cubicBezTo>
                    <a:pt x="488" y="1"/>
                    <a:pt x="480" y="2"/>
                    <a:pt x="473" y="4"/>
                  </a:cubicBezTo>
                  <a:cubicBezTo>
                    <a:pt x="286" y="49"/>
                    <a:pt x="161" y="281"/>
                    <a:pt x="1" y="432"/>
                  </a:cubicBezTo>
                  <a:cubicBezTo>
                    <a:pt x="152" y="566"/>
                    <a:pt x="286" y="789"/>
                    <a:pt x="438" y="798"/>
                  </a:cubicBezTo>
                  <a:cubicBezTo>
                    <a:pt x="444" y="799"/>
                    <a:pt x="451" y="799"/>
                    <a:pt x="457" y="799"/>
                  </a:cubicBezTo>
                  <a:cubicBezTo>
                    <a:pt x="604" y="799"/>
                    <a:pt x="771" y="612"/>
                    <a:pt x="1035" y="432"/>
                  </a:cubicBezTo>
                  <a:cubicBezTo>
                    <a:pt x="785" y="232"/>
                    <a:pt x="605" y="1"/>
                    <a:pt x="4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9"/>
            <p:cNvSpPr/>
            <p:nvPr/>
          </p:nvSpPr>
          <p:spPr>
            <a:xfrm>
              <a:off x="6724825" y="2132975"/>
              <a:ext cx="20775" cy="25675"/>
            </a:xfrm>
            <a:custGeom>
              <a:avLst/>
              <a:gdLst/>
              <a:ahLst/>
              <a:cxnLst/>
              <a:rect l="l" t="t" r="r" b="b"/>
              <a:pathLst>
                <a:path w="831" h="1027" extrusionOk="0">
                  <a:moveTo>
                    <a:pt x="482" y="1"/>
                  </a:moveTo>
                  <a:cubicBezTo>
                    <a:pt x="322" y="143"/>
                    <a:pt x="81" y="259"/>
                    <a:pt x="36" y="429"/>
                  </a:cubicBezTo>
                  <a:cubicBezTo>
                    <a:pt x="1" y="554"/>
                    <a:pt x="224" y="750"/>
                    <a:pt x="411" y="1027"/>
                  </a:cubicBezTo>
                  <a:cubicBezTo>
                    <a:pt x="616" y="759"/>
                    <a:pt x="830" y="607"/>
                    <a:pt x="830" y="456"/>
                  </a:cubicBezTo>
                  <a:cubicBezTo>
                    <a:pt x="830" y="304"/>
                    <a:pt x="607" y="152"/>
                    <a:pt x="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9"/>
            <p:cNvSpPr/>
            <p:nvPr/>
          </p:nvSpPr>
          <p:spPr>
            <a:xfrm>
              <a:off x="6434900" y="2074100"/>
              <a:ext cx="20975" cy="25900"/>
            </a:xfrm>
            <a:custGeom>
              <a:avLst/>
              <a:gdLst/>
              <a:ahLst/>
              <a:cxnLst/>
              <a:rect l="l" t="t" r="r" b="b"/>
              <a:pathLst>
                <a:path w="839" h="1036" extrusionOk="0">
                  <a:moveTo>
                    <a:pt x="384" y="1"/>
                  </a:moveTo>
                  <a:cubicBezTo>
                    <a:pt x="250" y="143"/>
                    <a:pt x="36" y="286"/>
                    <a:pt x="9" y="447"/>
                  </a:cubicBezTo>
                  <a:cubicBezTo>
                    <a:pt x="0" y="589"/>
                    <a:pt x="197" y="759"/>
                    <a:pt x="375" y="1035"/>
                  </a:cubicBezTo>
                  <a:cubicBezTo>
                    <a:pt x="598" y="768"/>
                    <a:pt x="839" y="580"/>
                    <a:pt x="812" y="473"/>
                  </a:cubicBezTo>
                  <a:cubicBezTo>
                    <a:pt x="759" y="286"/>
                    <a:pt x="536" y="152"/>
                    <a:pt x="3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9"/>
            <p:cNvSpPr/>
            <p:nvPr/>
          </p:nvSpPr>
          <p:spPr>
            <a:xfrm>
              <a:off x="6550425" y="2074100"/>
              <a:ext cx="21200" cy="25675"/>
            </a:xfrm>
            <a:custGeom>
              <a:avLst/>
              <a:gdLst/>
              <a:ahLst/>
              <a:cxnLst/>
              <a:rect l="l" t="t" r="r" b="b"/>
              <a:pathLst>
                <a:path w="848" h="1027" extrusionOk="0">
                  <a:moveTo>
                    <a:pt x="437" y="1"/>
                  </a:moveTo>
                  <a:cubicBezTo>
                    <a:pt x="286" y="161"/>
                    <a:pt x="72" y="304"/>
                    <a:pt x="27" y="491"/>
                  </a:cubicBezTo>
                  <a:cubicBezTo>
                    <a:pt x="0" y="598"/>
                    <a:pt x="259" y="777"/>
                    <a:pt x="482" y="1026"/>
                  </a:cubicBezTo>
                  <a:cubicBezTo>
                    <a:pt x="652" y="750"/>
                    <a:pt x="848" y="571"/>
                    <a:pt x="830" y="429"/>
                  </a:cubicBezTo>
                  <a:cubicBezTo>
                    <a:pt x="803" y="268"/>
                    <a:pt x="571" y="143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9"/>
            <p:cNvSpPr/>
            <p:nvPr/>
          </p:nvSpPr>
          <p:spPr>
            <a:xfrm>
              <a:off x="7015425" y="2074725"/>
              <a:ext cx="25675" cy="20175"/>
            </a:xfrm>
            <a:custGeom>
              <a:avLst/>
              <a:gdLst/>
              <a:ahLst/>
              <a:cxnLst/>
              <a:rect l="l" t="t" r="r" b="b"/>
              <a:pathLst>
                <a:path w="1027" h="807" extrusionOk="0">
                  <a:moveTo>
                    <a:pt x="498" y="0"/>
                  </a:moveTo>
                  <a:cubicBezTo>
                    <a:pt x="493" y="0"/>
                    <a:pt x="488" y="1"/>
                    <a:pt x="482" y="2"/>
                  </a:cubicBezTo>
                  <a:cubicBezTo>
                    <a:pt x="295" y="47"/>
                    <a:pt x="161" y="270"/>
                    <a:pt x="1" y="422"/>
                  </a:cubicBezTo>
                  <a:cubicBezTo>
                    <a:pt x="143" y="555"/>
                    <a:pt x="268" y="778"/>
                    <a:pt x="429" y="805"/>
                  </a:cubicBezTo>
                  <a:cubicBezTo>
                    <a:pt x="435" y="806"/>
                    <a:pt x="441" y="806"/>
                    <a:pt x="447" y="806"/>
                  </a:cubicBezTo>
                  <a:cubicBezTo>
                    <a:pt x="587" y="806"/>
                    <a:pt x="762" y="620"/>
                    <a:pt x="1027" y="457"/>
                  </a:cubicBezTo>
                  <a:cubicBezTo>
                    <a:pt x="780" y="245"/>
                    <a:pt x="607" y="0"/>
                    <a:pt x="4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9"/>
            <p:cNvSpPr/>
            <p:nvPr/>
          </p:nvSpPr>
          <p:spPr>
            <a:xfrm>
              <a:off x="6666400" y="2191775"/>
              <a:ext cx="25675" cy="19750"/>
            </a:xfrm>
            <a:custGeom>
              <a:avLst/>
              <a:gdLst/>
              <a:ahLst/>
              <a:cxnLst/>
              <a:rect l="l" t="t" r="r" b="b"/>
              <a:pathLst>
                <a:path w="1027" h="790" extrusionOk="0">
                  <a:moveTo>
                    <a:pt x="505" y="0"/>
                  </a:moveTo>
                  <a:cubicBezTo>
                    <a:pt x="497" y="0"/>
                    <a:pt x="490" y="1"/>
                    <a:pt x="482" y="4"/>
                  </a:cubicBezTo>
                  <a:cubicBezTo>
                    <a:pt x="304" y="48"/>
                    <a:pt x="161" y="263"/>
                    <a:pt x="0" y="405"/>
                  </a:cubicBezTo>
                  <a:cubicBezTo>
                    <a:pt x="152" y="548"/>
                    <a:pt x="277" y="762"/>
                    <a:pt x="437" y="789"/>
                  </a:cubicBezTo>
                  <a:cubicBezTo>
                    <a:pt x="443" y="790"/>
                    <a:pt x="449" y="790"/>
                    <a:pt x="455" y="790"/>
                  </a:cubicBezTo>
                  <a:cubicBezTo>
                    <a:pt x="594" y="790"/>
                    <a:pt x="761" y="594"/>
                    <a:pt x="1026" y="423"/>
                  </a:cubicBezTo>
                  <a:cubicBezTo>
                    <a:pt x="793" y="231"/>
                    <a:pt x="621" y="0"/>
                    <a:pt x="5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9"/>
            <p:cNvSpPr/>
            <p:nvPr/>
          </p:nvSpPr>
          <p:spPr>
            <a:xfrm>
              <a:off x="6783475" y="2191850"/>
              <a:ext cx="25225" cy="19750"/>
            </a:xfrm>
            <a:custGeom>
              <a:avLst/>
              <a:gdLst/>
              <a:ahLst/>
              <a:cxnLst/>
              <a:rect l="l" t="t" r="r" b="b"/>
              <a:pathLst>
                <a:path w="1009" h="790" extrusionOk="0">
                  <a:moveTo>
                    <a:pt x="456" y="1"/>
                  </a:moveTo>
                  <a:cubicBezTo>
                    <a:pt x="307" y="1"/>
                    <a:pt x="158" y="208"/>
                    <a:pt x="1" y="322"/>
                  </a:cubicBezTo>
                  <a:cubicBezTo>
                    <a:pt x="135" y="491"/>
                    <a:pt x="242" y="732"/>
                    <a:pt x="411" y="786"/>
                  </a:cubicBezTo>
                  <a:cubicBezTo>
                    <a:pt x="420" y="789"/>
                    <a:pt x="429" y="790"/>
                    <a:pt x="439" y="790"/>
                  </a:cubicBezTo>
                  <a:cubicBezTo>
                    <a:pt x="558" y="790"/>
                    <a:pt x="753" y="594"/>
                    <a:pt x="1009" y="429"/>
                  </a:cubicBezTo>
                  <a:cubicBezTo>
                    <a:pt x="759" y="224"/>
                    <a:pt x="616" y="10"/>
                    <a:pt x="465" y="1"/>
                  </a:cubicBezTo>
                  <a:cubicBezTo>
                    <a:pt x="462" y="1"/>
                    <a:pt x="459" y="1"/>
                    <a:pt x="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9"/>
            <p:cNvSpPr/>
            <p:nvPr/>
          </p:nvSpPr>
          <p:spPr>
            <a:xfrm>
              <a:off x="6725725" y="2244500"/>
              <a:ext cx="20550" cy="25675"/>
            </a:xfrm>
            <a:custGeom>
              <a:avLst/>
              <a:gdLst/>
              <a:ahLst/>
              <a:cxnLst/>
              <a:rect l="l" t="t" r="r" b="b"/>
              <a:pathLst>
                <a:path w="822" h="1027" extrusionOk="0">
                  <a:moveTo>
                    <a:pt x="429" y="0"/>
                  </a:moveTo>
                  <a:cubicBezTo>
                    <a:pt x="214" y="268"/>
                    <a:pt x="0" y="419"/>
                    <a:pt x="0" y="571"/>
                  </a:cubicBezTo>
                  <a:cubicBezTo>
                    <a:pt x="0" y="723"/>
                    <a:pt x="214" y="874"/>
                    <a:pt x="339" y="1026"/>
                  </a:cubicBezTo>
                  <a:cubicBezTo>
                    <a:pt x="500" y="892"/>
                    <a:pt x="741" y="776"/>
                    <a:pt x="785" y="607"/>
                  </a:cubicBezTo>
                  <a:cubicBezTo>
                    <a:pt x="821" y="482"/>
                    <a:pt x="607" y="286"/>
                    <a:pt x="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9"/>
            <p:cNvSpPr/>
            <p:nvPr/>
          </p:nvSpPr>
          <p:spPr>
            <a:xfrm>
              <a:off x="6550425" y="1724625"/>
              <a:ext cx="21200" cy="25900"/>
            </a:xfrm>
            <a:custGeom>
              <a:avLst/>
              <a:gdLst/>
              <a:ahLst/>
              <a:cxnLst/>
              <a:rect l="l" t="t" r="r" b="b"/>
              <a:pathLst>
                <a:path w="848" h="1036" extrusionOk="0">
                  <a:moveTo>
                    <a:pt x="446" y="0"/>
                  </a:moveTo>
                  <a:cubicBezTo>
                    <a:pt x="295" y="161"/>
                    <a:pt x="72" y="295"/>
                    <a:pt x="27" y="482"/>
                  </a:cubicBezTo>
                  <a:cubicBezTo>
                    <a:pt x="0" y="589"/>
                    <a:pt x="250" y="768"/>
                    <a:pt x="464" y="1035"/>
                  </a:cubicBezTo>
                  <a:cubicBezTo>
                    <a:pt x="643" y="750"/>
                    <a:pt x="848" y="580"/>
                    <a:pt x="830" y="437"/>
                  </a:cubicBezTo>
                  <a:cubicBezTo>
                    <a:pt x="803" y="277"/>
                    <a:pt x="580" y="143"/>
                    <a:pt x="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9"/>
            <p:cNvSpPr/>
            <p:nvPr/>
          </p:nvSpPr>
          <p:spPr>
            <a:xfrm>
              <a:off x="6899450" y="2074725"/>
              <a:ext cx="25675" cy="20150"/>
            </a:xfrm>
            <a:custGeom>
              <a:avLst/>
              <a:gdLst/>
              <a:ahLst/>
              <a:cxnLst/>
              <a:rect l="l" t="t" r="r" b="b"/>
              <a:pathLst>
                <a:path w="1027" h="806" extrusionOk="0">
                  <a:moveTo>
                    <a:pt x="466" y="0"/>
                  </a:moveTo>
                  <a:cubicBezTo>
                    <a:pt x="459" y="0"/>
                    <a:pt x="453" y="1"/>
                    <a:pt x="447" y="2"/>
                  </a:cubicBezTo>
                  <a:cubicBezTo>
                    <a:pt x="268" y="56"/>
                    <a:pt x="144" y="297"/>
                    <a:pt x="1" y="448"/>
                  </a:cubicBezTo>
                  <a:cubicBezTo>
                    <a:pt x="152" y="573"/>
                    <a:pt x="295" y="796"/>
                    <a:pt x="447" y="805"/>
                  </a:cubicBezTo>
                  <a:cubicBezTo>
                    <a:pt x="450" y="805"/>
                    <a:pt x="453" y="805"/>
                    <a:pt x="456" y="805"/>
                  </a:cubicBezTo>
                  <a:cubicBezTo>
                    <a:pt x="605" y="805"/>
                    <a:pt x="764" y="596"/>
                    <a:pt x="1027" y="413"/>
                  </a:cubicBezTo>
                  <a:cubicBezTo>
                    <a:pt x="773" y="218"/>
                    <a:pt x="584" y="0"/>
                    <a:pt x="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9"/>
            <p:cNvSpPr/>
            <p:nvPr/>
          </p:nvSpPr>
          <p:spPr>
            <a:xfrm>
              <a:off x="7015200" y="1720375"/>
              <a:ext cx="21000" cy="25675"/>
            </a:xfrm>
            <a:custGeom>
              <a:avLst/>
              <a:gdLst/>
              <a:ahLst/>
              <a:cxnLst/>
              <a:rect l="l" t="t" r="r" b="b"/>
              <a:pathLst>
                <a:path w="840" h="1027" extrusionOk="0">
                  <a:moveTo>
                    <a:pt x="438" y="1"/>
                  </a:moveTo>
                  <a:cubicBezTo>
                    <a:pt x="233" y="277"/>
                    <a:pt x="1" y="465"/>
                    <a:pt x="37" y="590"/>
                  </a:cubicBezTo>
                  <a:cubicBezTo>
                    <a:pt x="81" y="759"/>
                    <a:pt x="322" y="884"/>
                    <a:pt x="483" y="1027"/>
                  </a:cubicBezTo>
                  <a:cubicBezTo>
                    <a:pt x="607" y="875"/>
                    <a:pt x="822" y="732"/>
                    <a:pt x="830" y="581"/>
                  </a:cubicBezTo>
                  <a:cubicBezTo>
                    <a:pt x="839" y="420"/>
                    <a:pt x="625" y="268"/>
                    <a:pt x="4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9"/>
            <p:cNvSpPr/>
            <p:nvPr/>
          </p:nvSpPr>
          <p:spPr>
            <a:xfrm>
              <a:off x="6725275" y="1784150"/>
              <a:ext cx="25225" cy="19975"/>
            </a:xfrm>
            <a:custGeom>
              <a:avLst/>
              <a:gdLst/>
              <a:ahLst/>
              <a:cxnLst/>
              <a:rect l="l" t="t" r="r" b="b"/>
              <a:pathLst>
                <a:path w="1009" h="799" extrusionOk="0">
                  <a:moveTo>
                    <a:pt x="456" y="1"/>
                  </a:moveTo>
                  <a:cubicBezTo>
                    <a:pt x="453" y="1"/>
                    <a:pt x="450" y="1"/>
                    <a:pt x="447" y="1"/>
                  </a:cubicBezTo>
                  <a:cubicBezTo>
                    <a:pt x="295" y="1"/>
                    <a:pt x="152" y="215"/>
                    <a:pt x="0" y="340"/>
                  </a:cubicBezTo>
                  <a:cubicBezTo>
                    <a:pt x="134" y="501"/>
                    <a:pt x="250" y="742"/>
                    <a:pt x="429" y="795"/>
                  </a:cubicBezTo>
                  <a:cubicBezTo>
                    <a:pt x="436" y="798"/>
                    <a:pt x="445" y="799"/>
                    <a:pt x="453" y="799"/>
                  </a:cubicBezTo>
                  <a:cubicBezTo>
                    <a:pt x="564" y="799"/>
                    <a:pt x="752" y="594"/>
                    <a:pt x="1009" y="412"/>
                  </a:cubicBezTo>
                  <a:cubicBezTo>
                    <a:pt x="755" y="211"/>
                    <a:pt x="604" y="1"/>
                    <a:pt x="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9"/>
            <p:cNvSpPr/>
            <p:nvPr/>
          </p:nvSpPr>
          <p:spPr>
            <a:xfrm>
              <a:off x="6666400" y="1842100"/>
              <a:ext cx="25675" cy="19775"/>
            </a:xfrm>
            <a:custGeom>
              <a:avLst/>
              <a:gdLst/>
              <a:ahLst/>
              <a:cxnLst/>
              <a:rect l="l" t="t" r="r" b="b"/>
              <a:pathLst>
                <a:path w="1027" h="791" extrusionOk="0">
                  <a:moveTo>
                    <a:pt x="508" y="1"/>
                  </a:moveTo>
                  <a:cubicBezTo>
                    <a:pt x="502" y="1"/>
                    <a:pt x="496" y="1"/>
                    <a:pt x="491" y="3"/>
                  </a:cubicBezTo>
                  <a:cubicBezTo>
                    <a:pt x="304" y="47"/>
                    <a:pt x="161" y="261"/>
                    <a:pt x="0" y="413"/>
                  </a:cubicBezTo>
                  <a:cubicBezTo>
                    <a:pt x="143" y="547"/>
                    <a:pt x="277" y="770"/>
                    <a:pt x="437" y="788"/>
                  </a:cubicBezTo>
                  <a:cubicBezTo>
                    <a:pt x="446" y="789"/>
                    <a:pt x="455" y="790"/>
                    <a:pt x="463" y="790"/>
                  </a:cubicBezTo>
                  <a:cubicBezTo>
                    <a:pt x="601" y="790"/>
                    <a:pt x="766" y="599"/>
                    <a:pt x="1026" y="431"/>
                  </a:cubicBezTo>
                  <a:cubicBezTo>
                    <a:pt x="789" y="228"/>
                    <a:pt x="617" y="1"/>
                    <a:pt x="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9"/>
            <p:cNvSpPr/>
            <p:nvPr/>
          </p:nvSpPr>
          <p:spPr>
            <a:xfrm>
              <a:off x="6783475" y="1837475"/>
              <a:ext cx="21000" cy="25000"/>
            </a:xfrm>
            <a:custGeom>
              <a:avLst/>
              <a:gdLst/>
              <a:ahLst/>
              <a:cxnLst/>
              <a:rect l="l" t="t" r="r" b="b"/>
              <a:pathLst>
                <a:path w="840" h="1000" extrusionOk="0">
                  <a:moveTo>
                    <a:pt x="358" y="0"/>
                  </a:moveTo>
                  <a:cubicBezTo>
                    <a:pt x="197" y="268"/>
                    <a:pt x="1" y="446"/>
                    <a:pt x="28" y="598"/>
                  </a:cubicBezTo>
                  <a:cubicBezTo>
                    <a:pt x="45" y="750"/>
                    <a:pt x="277" y="866"/>
                    <a:pt x="411" y="999"/>
                  </a:cubicBezTo>
                  <a:cubicBezTo>
                    <a:pt x="554" y="848"/>
                    <a:pt x="786" y="705"/>
                    <a:pt x="813" y="527"/>
                  </a:cubicBezTo>
                  <a:cubicBezTo>
                    <a:pt x="839" y="411"/>
                    <a:pt x="581" y="241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9"/>
            <p:cNvSpPr/>
            <p:nvPr/>
          </p:nvSpPr>
          <p:spPr>
            <a:xfrm>
              <a:off x="6725500" y="2011650"/>
              <a:ext cx="19875" cy="25675"/>
            </a:xfrm>
            <a:custGeom>
              <a:avLst/>
              <a:gdLst/>
              <a:ahLst/>
              <a:cxnLst/>
              <a:rect l="l" t="t" r="r" b="b"/>
              <a:pathLst>
                <a:path w="795" h="1027" extrusionOk="0">
                  <a:moveTo>
                    <a:pt x="375" y="1"/>
                  </a:moveTo>
                  <a:cubicBezTo>
                    <a:pt x="197" y="295"/>
                    <a:pt x="0" y="482"/>
                    <a:pt x="18" y="625"/>
                  </a:cubicBezTo>
                  <a:cubicBezTo>
                    <a:pt x="45" y="777"/>
                    <a:pt x="286" y="893"/>
                    <a:pt x="429" y="1027"/>
                  </a:cubicBezTo>
                  <a:cubicBezTo>
                    <a:pt x="553" y="884"/>
                    <a:pt x="777" y="741"/>
                    <a:pt x="785" y="580"/>
                  </a:cubicBezTo>
                  <a:cubicBezTo>
                    <a:pt x="794" y="438"/>
                    <a:pt x="580" y="277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9"/>
            <p:cNvSpPr/>
            <p:nvPr/>
          </p:nvSpPr>
          <p:spPr>
            <a:xfrm>
              <a:off x="7074525" y="1899475"/>
              <a:ext cx="21225" cy="25675"/>
            </a:xfrm>
            <a:custGeom>
              <a:avLst/>
              <a:gdLst/>
              <a:ahLst/>
              <a:cxnLst/>
              <a:rect l="l" t="t" r="r" b="b"/>
              <a:pathLst>
                <a:path w="849" h="1027" extrusionOk="0">
                  <a:moveTo>
                    <a:pt x="340" y="0"/>
                  </a:moveTo>
                  <a:cubicBezTo>
                    <a:pt x="215" y="152"/>
                    <a:pt x="10" y="313"/>
                    <a:pt x="10" y="473"/>
                  </a:cubicBezTo>
                  <a:cubicBezTo>
                    <a:pt x="1" y="616"/>
                    <a:pt x="224" y="768"/>
                    <a:pt x="438" y="1026"/>
                  </a:cubicBezTo>
                  <a:cubicBezTo>
                    <a:pt x="625" y="750"/>
                    <a:pt x="848" y="545"/>
                    <a:pt x="804" y="437"/>
                  </a:cubicBezTo>
                  <a:cubicBezTo>
                    <a:pt x="741" y="250"/>
                    <a:pt x="500" y="143"/>
                    <a:pt x="3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9"/>
            <p:cNvSpPr/>
            <p:nvPr/>
          </p:nvSpPr>
          <p:spPr>
            <a:xfrm>
              <a:off x="6434675" y="1958800"/>
              <a:ext cx="25450" cy="20175"/>
            </a:xfrm>
            <a:custGeom>
              <a:avLst/>
              <a:gdLst/>
              <a:ahLst/>
              <a:cxnLst/>
              <a:rect l="l" t="t" r="r" b="b"/>
              <a:pathLst>
                <a:path w="1018" h="807" extrusionOk="0">
                  <a:moveTo>
                    <a:pt x="446" y="0"/>
                  </a:moveTo>
                  <a:cubicBezTo>
                    <a:pt x="295" y="0"/>
                    <a:pt x="143" y="223"/>
                    <a:pt x="0" y="339"/>
                  </a:cubicBezTo>
                  <a:cubicBezTo>
                    <a:pt x="134" y="500"/>
                    <a:pt x="250" y="750"/>
                    <a:pt x="420" y="803"/>
                  </a:cubicBezTo>
                  <a:cubicBezTo>
                    <a:pt x="428" y="806"/>
                    <a:pt x="437" y="807"/>
                    <a:pt x="447" y="807"/>
                  </a:cubicBezTo>
                  <a:cubicBezTo>
                    <a:pt x="572" y="807"/>
                    <a:pt x="760" y="593"/>
                    <a:pt x="1017" y="411"/>
                  </a:cubicBezTo>
                  <a:cubicBezTo>
                    <a:pt x="759" y="214"/>
                    <a:pt x="607" y="0"/>
                    <a:pt x="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9"/>
            <p:cNvSpPr/>
            <p:nvPr/>
          </p:nvSpPr>
          <p:spPr>
            <a:xfrm>
              <a:off x="6550200" y="1953675"/>
              <a:ext cx="21200" cy="25875"/>
            </a:xfrm>
            <a:custGeom>
              <a:avLst/>
              <a:gdLst/>
              <a:ahLst/>
              <a:cxnLst/>
              <a:rect l="l" t="t" r="r" b="b"/>
              <a:pathLst>
                <a:path w="848" h="1035" extrusionOk="0">
                  <a:moveTo>
                    <a:pt x="420" y="0"/>
                  </a:moveTo>
                  <a:cubicBezTo>
                    <a:pt x="232" y="277"/>
                    <a:pt x="0" y="473"/>
                    <a:pt x="36" y="580"/>
                  </a:cubicBezTo>
                  <a:cubicBezTo>
                    <a:pt x="90" y="767"/>
                    <a:pt x="331" y="883"/>
                    <a:pt x="482" y="1035"/>
                  </a:cubicBezTo>
                  <a:cubicBezTo>
                    <a:pt x="607" y="883"/>
                    <a:pt x="821" y="732"/>
                    <a:pt x="839" y="571"/>
                  </a:cubicBezTo>
                  <a:cubicBezTo>
                    <a:pt x="848" y="428"/>
                    <a:pt x="625" y="268"/>
                    <a:pt x="4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9"/>
            <p:cNvSpPr/>
            <p:nvPr/>
          </p:nvSpPr>
          <p:spPr>
            <a:xfrm>
              <a:off x="6900125" y="1958125"/>
              <a:ext cx="21000" cy="25675"/>
            </a:xfrm>
            <a:custGeom>
              <a:avLst/>
              <a:gdLst/>
              <a:ahLst/>
              <a:cxnLst/>
              <a:rect l="l" t="t" r="r" b="b"/>
              <a:pathLst>
                <a:path w="840" h="1027" extrusionOk="0">
                  <a:moveTo>
                    <a:pt x="340" y="1"/>
                  </a:moveTo>
                  <a:cubicBezTo>
                    <a:pt x="215" y="161"/>
                    <a:pt x="1" y="313"/>
                    <a:pt x="1" y="464"/>
                  </a:cubicBezTo>
                  <a:cubicBezTo>
                    <a:pt x="9" y="616"/>
                    <a:pt x="224" y="768"/>
                    <a:pt x="429" y="1027"/>
                  </a:cubicBezTo>
                  <a:cubicBezTo>
                    <a:pt x="616" y="741"/>
                    <a:pt x="839" y="545"/>
                    <a:pt x="803" y="420"/>
                  </a:cubicBezTo>
                  <a:cubicBezTo>
                    <a:pt x="750" y="250"/>
                    <a:pt x="500" y="143"/>
                    <a:pt x="3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9"/>
            <p:cNvSpPr/>
            <p:nvPr/>
          </p:nvSpPr>
          <p:spPr>
            <a:xfrm>
              <a:off x="7015200" y="1958125"/>
              <a:ext cx="21000" cy="25675"/>
            </a:xfrm>
            <a:custGeom>
              <a:avLst/>
              <a:gdLst/>
              <a:ahLst/>
              <a:cxnLst/>
              <a:rect l="l" t="t" r="r" b="b"/>
              <a:pathLst>
                <a:path w="840" h="1027" extrusionOk="0">
                  <a:moveTo>
                    <a:pt x="483" y="1"/>
                  </a:moveTo>
                  <a:cubicBezTo>
                    <a:pt x="331" y="143"/>
                    <a:pt x="81" y="268"/>
                    <a:pt x="37" y="438"/>
                  </a:cubicBezTo>
                  <a:cubicBezTo>
                    <a:pt x="1" y="554"/>
                    <a:pt x="242" y="750"/>
                    <a:pt x="438" y="1027"/>
                  </a:cubicBezTo>
                  <a:cubicBezTo>
                    <a:pt x="625" y="759"/>
                    <a:pt x="839" y="607"/>
                    <a:pt x="830" y="447"/>
                  </a:cubicBezTo>
                  <a:cubicBezTo>
                    <a:pt x="822" y="295"/>
                    <a:pt x="607" y="152"/>
                    <a:pt x="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9"/>
            <p:cNvSpPr/>
            <p:nvPr/>
          </p:nvSpPr>
          <p:spPr>
            <a:xfrm>
              <a:off x="6610200" y="2017000"/>
              <a:ext cx="24325" cy="19675"/>
            </a:xfrm>
            <a:custGeom>
              <a:avLst/>
              <a:gdLst/>
              <a:ahLst/>
              <a:cxnLst/>
              <a:rect l="l" t="t" r="r" b="b"/>
              <a:pathLst>
                <a:path w="973" h="787" extrusionOk="0">
                  <a:moveTo>
                    <a:pt x="376" y="0"/>
                  </a:moveTo>
                  <a:cubicBezTo>
                    <a:pt x="373" y="0"/>
                    <a:pt x="369" y="1"/>
                    <a:pt x="366" y="1"/>
                  </a:cubicBezTo>
                  <a:cubicBezTo>
                    <a:pt x="232" y="10"/>
                    <a:pt x="0" y="251"/>
                    <a:pt x="0" y="393"/>
                  </a:cubicBezTo>
                  <a:cubicBezTo>
                    <a:pt x="0" y="536"/>
                    <a:pt x="232" y="777"/>
                    <a:pt x="375" y="786"/>
                  </a:cubicBezTo>
                  <a:cubicBezTo>
                    <a:pt x="378" y="786"/>
                    <a:pt x="381" y="786"/>
                    <a:pt x="384" y="786"/>
                  </a:cubicBezTo>
                  <a:cubicBezTo>
                    <a:pt x="533" y="786"/>
                    <a:pt x="693" y="585"/>
                    <a:pt x="973" y="393"/>
                  </a:cubicBezTo>
                  <a:cubicBezTo>
                    <a:pt x="693" y="201"/>
                    <a:pt x="533" y="0"/>
                    <a:pt x="3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9"/>
            <p:cNvSpPr/>
            <p:nvPr/>
          </p:nvSpPr>
          <p:spPr>
            <a:xfrm>
              <a:off x="6899450" y="1725275"/>
              <a:ext cx="25675" cy="20150"/>
            </a:xfrm>
            <a:custGeom>
              <a:avLst/>
              <a:gdLst/>
              <a:ahLst/>
              <a:cxnLst/>
              <a:rect l="l" t="t" r="r" b="b"/>
              <a:pathLst>
                <a:path w="1027" h="806" extrusionOk="0">
                  <a:moveTo>
                    <a:pt x="495" y="0"/>
                  </a:moveTo>
                  <a:cubicBezTo>
                    <a:pt x="491" y="0"/>
                    <a:pt x="487" y="0"/>
                    <a:pt x="483" y="1"/>
                  </a:cubicBezTo>
                  <a:cubicBezTo>
                    <a:pt x="304" y="37"/>
                    <a:pt x="161" y="260"/>
                    <a:pt x="1" y="403"/>
                  </a:cubicBezTo>
                  <a:cubicBezTo>
                    <a:pt x="135" y="545"/>
                    <a:pt x="260" y="777"/>
                    <a:pt x="411" y="804"/>
                  </a:cubicBezTo>
                  <a:cubicBezTo>
                    <a:pt x="418" y="805"/>
                    <a:pt x="425" y="805"/>
                    <a:pt x="432" y="805"/>
                  </a:cubicBezTo>
                  <a:cubicBezTo>
                    <a:pt x="579" y="805"/>
                    <a:pt x="754" y="627"/>
                    <a:pt x="1027" y="465"/>
                  </a:cubicBezTo>
                  <a:cubicBezTo>
                    <a:pt x="785" y="249"/>
                    <a:pt x="619" y="0"/>
                    <a:pt x="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9"/>
            <p:cNvSpPr/>
            <p:nvPr/>
          </p:nvSpPr>
          <p:spPr>
            <a:xfrm>
              <a:off x="6841925" y="2016325"/>
              <a:ext cx="19875" cy="25675"/>
            </a:xfrm>
            <a:custGeom>
              <a:avLst/>
              <a:gdLst/>
              <a:ahLst/>
              <a:cxnLst/>
              <a:rect l="l" t="t" r="r" b="b"/>
              <a:pathLst>
                <a:path w="795" h="1027" extrusionOk="0">
                  <a:moveTo>
                    <a:pt x="366" y="1"/>
                  </a:moveTo>
                  <a:cubicBezTo>
                    <a:pt x="241" y="153"/>
                    <a:pt x="9" y="295"/>
                    <a:pt x="0" y="447"/>
                  </a:cubicBezTo>
                  <a:cubicBezTo>
                    <a:pt x="0" y="599"/>
                    <a:pt x="223" y="750"/>
                    <a:pt x="446" y="1027"/>
                  </a:cubicBezTo>
                  <a:cubicBezTo>
                    <a:pt x="607" y="724"/>
                    <a:pt x="794" y="545"/>
                    <a:pt x="767" y="393"/>
                  </a:cubicBezTo>
                  <a:cubicBezTo>
                    <a:pt x="741" y="242"/>
                    <a:pt x="509" y="135"/>
                    <a:pt x="3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9"/>
            <p:cNvSpPr/>
            <p:nvPr/>
          </p:nvSpPr>
          <p:spPr>
            <a:xfrm>
              <a:off x="6666625" y="1609300"/>
              <a:ext cx="25225" cy="20150"/>
            </a:xfrm>
            <a:custGeom>
              <a:avLst/>
              <a:gdLst/>
              <a:ahLst/>
              <a:cxnLst/>
              <a:rect l="l" t="t" r="r" b="b"/>
              <a:pathLst>
                <a:path w="1009" h="806" extrusionOk="0">
                  <a:moveTo>
                    <a:pt x="447" y="0"/>
                  </a:moveTo>
                  <a:cubicBezTo>
                    <a:pt x="441" y="0"/>
                    <a:pt x="435" y="0"/>
                    <a:pt x="428" y="1"/>
                  </a:cubicBezTo>
                  <a:cubicBezTo>
                    <a:pt x="268" y="19"/>
                    <a:pt x="143" y="242"/>
                    <a:pt x="0" y="376"/>
                  </a:cubicBezTo>
                  <a:cubicBezTo>
                    <a:pt x="152" y="527"/>
                    <a:pt x="295" y="751"/>
                    <a:pt x="482" y="804"/>
                  </a:cubicBezTo>
                  <a:cubicBezTo>
                    <a:pt x="487" y="805"/>
                    <a:pt x="492" y="806"/>
                    <a:pt x="497" y="806"/>
                  </a:cubicBezTo>
                  <a:cubicBezTo>
                    <a:pt x="597" y="806"/>
                    <a:pt x="771" y="562"/>
                    <a:pt x="1008" y="358"/>
                  </a:cubicBezTo>
                  <a:cubicBezTo>
                    <a:pt x="752" y="187"/>
                    <a:pt x="586" y="0"/>
                    <a:pt x="4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9"/>
            <p:cNvSpPr/>
            <p:nvPr/>
          </p:nvSpPr>
          <p:spPr>
            <a:xfrm>
              <a:off x="6784150" y="1608650"/>
              <a:ext cx="20775" cy="25675"/>
            </a:xfrm>
            <a:custGeom>
              <a:avLst/>
              <a:gdLst/>
              <a:ahLst/>
              <a:cxnLst/>
              <a:rect l="l" t="t" r="r" b="b"/>
              <a:pathLst>
                <a:path w="831" h="1027" extrusionOk="0">
                  <a:moveTo>
                    <a:pt x="322" y="0"/>
                  </a:moveTo>
                  <a:cubicBezTo>
                    <a:pt x="206" y="161"/>
                    <a:pt x="1" y="313"/>
                    <a:pt x="1" y="464"/>
                  </a:cubicBezTo>
                  <a:cubicBezTo>
                    <a:pt x="1" y="616"/>
                    <a:pt x="215" y="768"/>
                    <a:pt x="420" y="1026"/>
                  </a:cubicBezTo>
                  <a:cubicBezTo>
                    <a:pt x="607" y="741"/>
                    <a:pt x="830" y="536"/>
                    <a:pt x="795" y="420"/>
                  </a:cubicBezTo>
                  <a:cubicBezTo>
                    <a:pt x="741" y="250"/>
                    <a:pt x="491" y="143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9"/>
            <p:cNvSpPr/>
            <p:nvPr/>
          </p:nvSpPr>
          <p:spPr>
            <a:xfrm>
              <a:off x="6609300" y="1667500"/>
              <a:ext cx="20550" cy="24575"/>
            </a:xfrm>
            <a:custGeom>
              <a:avLst/>
              <a:gdLst/>
              <a:ahLst/>
              <a:cxnLst/>
              <a:rect l="l" t="t" r="r" b="b"/>
              <a:pathLst>
                <a:path w="822" h="983" extrusionOk="0">
                  <a:moveTo>
                    <a:pt x="398" y="1"/>
                  </a:moveTo>
                  <a:cubicBezTo>
                    <a:pt x="270" y="1"/>
                    <a:pt x="44" y="239"/>
                    <a:pt x="18" y="385"/>
                  </a:cubicBezTo>
                  <a:cubicBezTo>
                    <a:pt x="1" y="528"/>
                    <a:pt x="206" y="697"/>
                    <a:pt x="384" y="983"/>
                  </a:cubicBezTo>
                  <a:cubicBezTo>
                    <a:pt x="598" y="706"/>
                    <a:pt x="821" y="546"/>
                    <a:pt x="812" y="403"/>
                  </a:cubicBezTo>
                  <a:cubicBezTo>
                    <a:pt x="794" y="242"/>
                    <a:pt x="563" y="19"/>
                    <a:pt x="411" y="2"/>
                  </a:cubicBezTo>
                  <a:cubicBezTo>
                    <a:pt x="407" y="1"/>
                    <a:pt x="402" y="1"/>
                    <a:pt x="3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6957900" y="1900350"/>
              <a:ext cx="25450" cy="19450"/>
            </a:xfrm>
            <a:custGeom>
              <a:avLst/>
              <a:gdLst/>
              <a:ahLst/>
              <a:cxnLst/>
              <a:rect l="l" t="t" r="r" b="b"/>
              <a:pathLst>
                <a:path w="1018" h="778" extrusionOk="0">
                  <a:moveTo>
                    <a:pt x="427" y="0"/>
                  </a:moveTo>
                  <a:cubicBezTo>
                    <a:pt x="422" y="0"/>
                    <a:pt x="416" y="0"/>
                    <a:pt x="410" y="1"/>
                  </a:cubicBezTo>
                  <a:cubicBezTo>
                    <a:pt x="259" y="19"/>
                    <a:pt x="134" y="260"/>
                    <a:pt x="0" y="402"/>
                  </a:cubicBezTo>
                  <a:cubicBezTo>
                    <a:pt x="143" y="536"/>
                    <a:pt x="277" y="759"/>
                    <a:pt x="428" y="777"/>
                  </a:cubicBezTo>
                  <a:cubicBezTo>
                    <a:pt x="431" y="777"/>
                    <a:pt x="434" y="777"/>
                    <a:pt x="437" y="777"/>
                  </a:cubicBezTo>
                  <a:cubicBezTo>
                    <a:pt x="578" y="777"/>
                    <a:pt x="746" y="577"/>
                    <a:pt x="1017" y="385"/>
                  </a:cubicBezTo>
                  <a:cubicBezTo>
                    <a:pt x="743" y="205"/>
                    <a:pt x="567" y="0"/>
                    <a:pt x="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9"/>
            <p:cNvSpPr/>
            <p:nvPr/>
          </p:nvSpPr>
          <p:spPr>
            <a:xfrm>
              <a:off x="6836350" y="1667275"/>
              <a:ext cx="25225" cy="19675"/>
            </a:xfrm>
            <a:custGeom>
              <a:avLst/>
              <a:gdLst/>
              <a:ahLst/>
              <a:cxnLst/>
              <a:rect l="l" t="t" r="r" b="b"/>
              <a:pathLst>
                <a:path w="1009" h="787" extrusionOk="0">
                  <a:moveTo>
                    <a:pt x="624" y="1"/>
                  </a:moveTo>
                  <a:cubicBezTo>
                    <a:pt x="475" y="1"/>
                    <a:pt x="291" y="196"/>
                    <a:pt x="0" y="367"/>
                  </a:cubicBezTo>
                  <a:cubicBezTo>
                    <a:pt x="277" y="573"/>
                    <a:pt x="437" y="787"/>
                    <a:pt x="589" y="787"/>
                  </a:cubicBezTo>
                  <a:cubicBezTo>
                    <a:pt x="741" y="778"/>
                    <a:pt x="999" y="555"/>
                    <a:pt x="999" y="421"/>
                  </a:cubicBezTo>
                  <a:cubicBezTo>
                    <a:pt x="1008" y="278"/>
                    <a:pt x="785" y="19"/>
                    <a:pt x="642" y="2"/>
                  </a:cubicBezTo>
                  <a:cubicBezTo>
                    <a:pt x="636" y="1"/>
                    <a:pt x="630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6492425" y="1900350"/>
              <a:ext cx="25675" cy="19475"/>
            </a:xfrm>
            <a:custGeom>
              <a:avLst/>
              <a:gdLst/>
              <a:ahLst/>
              <a:cxnLst/>
              <a:rect l="l" t="t" r="r" b="b"/>
              <a:pathLst>
                <a:path w="1027" h="779" extrusionOk="0">
                  <a:moveTo>
                    <a:pt x="447" y="1"/>
                  </a:moveTo>
                  <a:cubicBezTo>
                    <a:pt x="444" y="1"/>
                    <a:pt x="441" y="1"/>
                    <a:pt x="438" y="1"/>
                  </a:cubicBezTo>
                  <a:cubicBezTo>
                    <a:pt x="277" y="19"/>
                    <a:pt x="144" y="251"/>
                    <a:pt x="1" y="385"/>
                  </a:cubicBezTo>
                  <a:cubicBezTo>
                    <a:pt x="135" y="527"/>
                    <a:pt x="260" y="750"/>
                    <a:pt x="411" y="777"/>
                  </a:cubicBezTo>
                  <a:cubicBezTo>
                    <a:pt x="417" y="778"/>
                    <a:pt x="423" y="778"/>
                    <a:pt x="430" y="778"/>
                  </a:cubicBezTo>
                  <a:cubicBezTo>
                    <a:pt x="569" y="778"/>
                    <a:pt x="745" y="591"/>
                    <a:pt x="1027" y="420"/>
                  </a:cubicBezTo>
                  <a:cubicBezTo>
                    <a:pt x="747" y="211"/>
                    <a:pt x="587" y="1"/>
                    <a:pt x="4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9"/>
            <p:cNvSpPr/>
            <p:nvPr/>
          </p:nvSpPr>
          <p:spPr>
            <a:xfrm>
              <a:off x="6666625" y="1720150"/>
              <a:ext cx="20750" cy="25900"/>
            </a:xfrm>
            <a:custGeom>
              <a:avLst/>
              <a:gdLst/>
              <a:ahLst/>
              <a:cxnLst/>
              <a:rect l="l" t="t" r="r" b="b"/>
              <a:pathLst>
                <a:path w="830" h="1036" extrusionOk="0">
                  <a:moveTo>
                    <a:pt x="446" y="1"/>
                  </a:moveTo>
                  <a:cubicBezTo>
                    <a:pt x="241" y="277"/>
                    <a:pt x="0" y="465"/>
                    <a:pt x="27" y="581"/>
                  </a:cubicBezTo>
                  <a:cubicBezTo>
                    <a:pt x="72" y="759"/>
                    <a:pt x="304" y="884"/>
                    <a:pt x="464" y="1036"/>
                  </a:cubicBezTo>
                  <a:cubicBezTo>
                    <a:pt x="589" y="893"/>
                    <a:pt x="803" y="750"/>
                    <a:pt x="821" y="599"/>
                  </a:cubicBezTo>
                  <a:cubicBezTo>
                    <a:pt x="830" y="447"/>
                    <a:pt x="634" y="277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9"/>
            <p:cNvSpPr/>
            <p:nvPr/>
          </p:nvSpPr>
          <p:spPr>
            <a:xfrm>
              <a:off x="6784150" y="2069875"/>
              <a:ext cx="20775" cy="25650"/>
            </a:xfrm>
            <a:custGeom>
              <a:avLst/>
              <a:gdLst/>
              <a:ahLst/>
              <a:cxnLst/>
              <a:rect l="l" t="t" r="r" b="b"/>
              <a:pathLst>
                <a:path w="831" h="1026" extrusionOk="0">
                  <a:moveTo>
                    <a:pt x="402" y="0"/>
                  </a:moveTo>
                  <a:cubicBezTo>
                    <a:pt x="206" y="259"/>
                    <a:pt x="1" y="419"/>
                    <a:pt x="1" y="571"/>
                  </a:cubicBezTo>
                  <a:cubicBezTo>
                    <a:pt x="10" y="723"/>
                    <a:pt x="215" y="874"/>
                    <a:pt x="340" y="1026"/>
                  </a:cubicBezTo>
                  <a:cubicBezTo>
                    <a:pt x="500" y="883"/>
                    <a:pt x="741" y="767"/>
                    <a:pt x="795" y="598"/>
                  </a:cubicBezTo>
                  <a:cubicBezTo>
                    <a:pt x="830" y="473"/>
                    <a:pt x="598" y="277"/>
                    <a:pt x="4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9"/>
            <p:cNvSpPr/>
            <p:nvPr/>
          </p:nvSpPr>
          <p:spPr>
            <a:xfrm>
              <a:off x="6841025" y="1899825"/>
              <a:ext cx="25450" cy="20225"/>
            </a:xfrm>
            <a:custGeom>
              <a:avLst/>
              <a:gdLst/>
              <a:ahLst/>
              <a:cxnLst/>
              <a:rect l="l" t="t" r="r" b="b"/>
              <a:pathLst>
                <a:path w="1018" h="809" extrusionOk="0">
                  <a:moveTo>
                    <a:pt x="469" y="1"/>
                  </a:moveTo>
                  <a:cubicBezTo>
                    <a:pt x="461" y="1"/>
                    <a:pt x="454" y="2"/>
                    <a:pt x="447" y="4"/>
                  </a:cubicBezTo>
                  <a:cubicBezTo>
                    <a:pt x="268" y="76"/>
                    <a:pt x="143" y="299"/>
                    <a:pt x="0" y="459"/>
                  </a:cubicBezTo>
                  <a:cubicBezTo>
                    <a:pt x="152" y="584"/>
                    <a:pt x="295" y="798"/>
                    <a:pt x="464" y="807"/>
                  </a:cubicBezTo>
                  <a:cubicBezTo>
                    <a:pt x="469" y="808"/>
                    <a:pt x="475" y="808"/>
                    <a:pt x="480" y="808"/>
                  </a:cubicBezTo>
                  <a:cubicBezTo>
                    <a:pt x="610" y="808"/>
                    <a:pt x="769" y="594"/>
                    <a:pt x="1017" y="406"/>
                  </a:cubicBezTo>
                  <a:cubicBezTo>
                    <a:pt x="768" y="223"/>
                    <a:pt x="580" y="1"/>
                    <a:pt x="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9"/>
            <p:cNvSpPr/>
            <p:nvPr/>
          </p:nvSpPr>
          <p:spPr>
            <a:xfrm>
              <a:off x="6609300" y="1899250"/>
              <a:ext cx="21000" cy="25900"/>
            </a:xfrm>
            <a:custGeom>
              <a:avLst/>
              <a:gdLst/>
              <a:ahLst/>
              <a:cxnLst/>
              <a:rect l="l" t="t" r="r" b="b"/>
              <a:pathLst>
                <a:path w="840" h="1036" extrusionOk="0">
                  <a:moveTo>
                    <a:pt x="375" y="0"/>
                  </a:moveTo>
                  <a:cubicBezTo>
                    <a:pt x="250" y="152"/>
                    <a:pt x="36" y="295"/>
                    <a:pt x="18" y="455"/>
                  </a:cubicBezTo>
                  <a:cubicBezTo>
                    <a:pt x="1" y="598"/>
                    <a:pt x="206" y="768"/>
                    <a:pt x="384" y="1035"/>
                  </a:cubicBezTo>
                  <a:cubicBezTo>
                    <a:pt x="598" y="768"/>
                    <a:pt x="839" y="580"/>
                    <a:pt x="812" y="473"/>
                  </a:cubicBezTo>
                  <a:cubicBezTo>
                    <a:pt x="759" y="286"/>
                    <a:pt x="527" y="161"/>
                    <a:pt x="3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9"/>
            <p:cNvSpPr/>
            <p:nvPr/>
          </p:nvSpPr>
          <p:spPr>
            <a:xfrm>
              <a:off x="6492425" y="2133875"/>
              <a:ext cx="25675" cy="19450"/>
            </a:xfrm>
            <a:custGeom>
              <a:avLst/>
              <a:gdLst/>
              <a:ahLst/>
              <a:cxnLst/>
              <a:rect l="l" t="t" r="r" b="b"/>
              <a:pathLst>
                <a:path w="1027" h="778" extrusionOk="0">
                  <a:moveTo>
                    <a:pt x="438" y="0"/>
                  </a:moveTo>
                  <a:cubicBezTo>
                    <a:pt x="435" y="0"/>
                    <a:pt x="432" y="0"/>
                    <a:pt x="429" y="0"/>
                  </a:cubicBezTo>
                  <a:cubicBezTo>
                    <a:pt x="277" y="18"/>
                    <a:pt x="144" y="241"/>
                    <a:pt x="1" y="375"/>
                  </a:cubicBezTo>
                  <a:cubicBezTo>
                    <a:pt x="135" y="518"/>
                    <a:pt x="260" y="750"/>
                    <a:pt x="420" y="776"/>
                  </a:cubicBezTo>
                  <a:cubicBezTo>
                    <a:pt x="426" y="777"/>
                    <a:pt x="432" y="778"/>
                    <a:pt x="438" y="778"/>
                  </a:cubicBezTo>
                  <a:cubicBezTo>
                    <a:pt x="577" y="778"/>
                    <a:pt x="744" y="581"/>
                    <a:pt x="1027" y="393"/>
                  </a:cubicBezTo>
                  <a:cubicBezTo>
                    <a:pt x="747" y="201"/>
                    <a:pt x="579" y="0"/>
                    <a:pt x="4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9"/>
            <p:cNvSpPr/>
            <p:nvPr/>
          </p:nvSpPr>
          <p:spPr>
            <a:xfrm>
              <a:off x="6609300" y="2128525"/>
              <a:ext cx="21000" cy="25900"/>
            </a:xfrm>
            <a:custGeom>
              <a:avLst/>
              <a:gdLst/>
              <a:ahLst/>
              <a:cxnLst/>
              <a:rect l="l" t="t" r="r" b="b"/>
              <a:pathLst>
                <a:path w="840" h="1036" extrusionOk="0">
                  <a:moveTo>
                    <a:pt x="375" y="0"/>
                  </a:moveTo>
                  <a:cubicBezTo>
                    <a:pt x="197" y="277"/>
                    <a:pt x="1" y="446"/>
                    <a:pt x="18" y="589"/>
                  </a:cubicBezTo>
                  <a:cubicBezTo>
                    <a:pt x="36" y="750"/>
                    <a:pt x="250" y="883"/>
                    <a:pt x="384" y="1035"/>
                  </a:cubicBezTo>
                  <a:cubicBezTo>
                    <a:pt x="536" y="874"/>
                    <a:pt x="759" y="741"/>
                    <a:pt x="812" y="553"/>
                  </a:cubicBezTo>
                  <a:cubicBezTo>
                    <a:pt x="839" y="446"/>
                    <a:pt x="589" y="268"/>
                    <a:pt x="3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9"/>
            <p:cNvSpPr/>
            <p:nvPr/>
          </p:nvSpPr>
          <p:spPr>
            <a:xfrm>
              <a:off x="6666850" y="1958125"/>
              <a:ext cx="20750" cy="25675"/>
            </a:xfrm>
            <a:custGeom>
              <a:avLst/>
              <a:gdLst/>
              <a:ahLst/>
              <a:cxnLst/>
              <a:rect l="l" t="t" r="r" b="b"/>
              <a:pathLst>
                <a:path w="830" h="1027" extrusionOk="0">
                  <a:moveTo>
                    <a:pt x="428" y="1"/>
                  </a:moveTo>
                  <a:cubicBezTo>
                    <a:pt x="286" y="161"/>
                    <a:pt x="54" y="304"/>
                    <a:pt x="18" y="473"/>
                  </a:cubicBezTo>
                  <a:cubicBezTo>
                    <a:pt x="0" y="598"/>
                    <a:pt x="250" y="768"/>
                    <a:pt x="473" y="1027"/>
                  </a:cubicBezTo>
                  <a:cubicBezTo>
                    <a:pt x="634" y="741"/>
                    <a:pt x="830" y="563"/>
                    <a:pt x="812" y="411"/>
                  </a:cubicBezTo>
                  <a:cubicBezTo>
                    <a:pt x="794" y="259"/>
                    <a:pt x="562" y="134"/>
                    <a:pt x="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9"/>
            <p:cNvSpPr/>
            <p:nvPr/>
          </p:nvSpPr>
          <p:spPr>
            <a:xfrm>
              <a:off x="6841025" y="2128525"/>
              <a:ext cx="21000" cy="25900"/>
            </a:xfrm>
            <a:custGeom>
              <a:avLst/>
              <a:gdLst/>
              <a:ahLst/>
              <a:cxnLst/>
              <a:rect l="l" t="t" r="r" b="b"/>
              <a:pathLst>
                <a:path w="840" h="1036" extrusionOk="0">
                  <a:moveTo>
                    <a:pt x="482" y="0"/>
                  </a:moveTo>
                  <a:cubicBezTo>
                    <a:pt x="259" y="259"/>
                    <a:pt x="0" y="437"/>
                    <a:pt x="27" y="544"/>
                  </a:cubicBezTo>
                  <a:cubicBezTo>
                    <a:pt x="72" y="732"/>
                    <a:pt x="295" y="874"/>
                    <a:pt x="438" y="1035"/>
                  </a:cubicBezTo>
                  <a:cubicBezTo>
                    <a:pt x="571" y="892"/>
                    <a:pt x="794" y="759"/>
                    <a:pt x="821" y="607"/>
                  </a:cubicBezTo>
                  <a:cubicBezTo>
                    <a:pt x="839" y="455"/>
                    <a:pt x="652" y="286"/>
                    <a:pt x="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9"/>
            <p:cNvSpPr/>
            <p:nvPr/>
          </p:nvSpPr>
          <p:spPr>
            <a:xfrm>
              <a:off x="6957900" y="2133875"/>
              <a:ext cx="25450" cy="19425"/>
            </a:xfrm>
            <a:custGeom>
              <a:avLst/>
              <a:gdLst/>
              <a:ahLst/>
              <a:cxnLst/>
              <a:rect l="l" t="t" r="r" b="b"/>
              <a:pathLst>
                <a:path w="1018" h="777" extrusionOk="0">
                  <a:moveTo>
                    <a:pt x="421" y="0"/>
                  </a:moveTo>
                  <a:cubicBezTo>
                    <a:pt x="417" y="0"/>
                    <a:pt x="414" y="0"/>
                    <a:pt x="410" y="0"/>
                  </a:cubicBezTo>
                  <a:cubicBezTo>
                    <a:pt x="268" y="18"/>
                    <a:pt x="134" y="250"/>
                    <a:pt x="0" y="384"/>
                  </a:cubicBezTo>
                  <a:cubicBezTo>
                    <a:pt x="143" y="527"/>
                    <a:pt x="268" y="759"/>
                    <a:pt x="419" y="776"/>
                  </a:cubicBezTo>
                  <a:cubicBezTo>
                    <a:pt x="422" y="777"/>
                    <a:pt x="426" y="777"/>
                    <a:pt x="429" y="777"/>
                  </a:cubicBezTo>
                  <a:cubicBezTo>
                    <a:pt x="578" y="777"/>
                    <a:pt x="746" y="567"/>
                    <a:pt x="1017" y="375"/>
                  </a:cubicBezTo>
                  <a:cubicBezTo>
                    <a:pt x="738" y="192"/>
                    <a:pt x="570" y="0"/>
                    <a:pt x="4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9"/>
            <p:cNvSpPr/>
            <p:nvPr/>
          </p:nvSpPr>
          <p:spPr>
            <a:xfrm>
              <a:off x="6783475" y="1958800"/>
              <a:ext cx="25000" cy="20150"/>
            </a:xfrm>
            <a:custGeom>
              <a:avLst/>
              <a:gdLst/>
              <a:ahLst/>
              <a:cxnLst/>
              <a:rect l="l" t="t" r="r" b="b"/>
              <a:pathLst>
                <a:path w="1000" h="806" extrusionOk="0">
                  <a:moveTo>
                    <a:pt x="438" y="0"/>
                  </a:moveTo>
                  <a:cubicBezTo>
                    <a:pt x="286" y="9"/>
                    <a:pt x="144" y="232"/>
                    <a:pt x="1" y="357"/>
                  </a:cubicBezTo>
                  <a:cubicBezTo>
                    <a:pt x="144" y="518"/>
                    <a:pt x="268" y="759"/>
                    <a:pt x="438" y="803"/>
                  </a:cubicBezTo>
                  <a:cubicBezTo>
                    <a:pt x="444" y="805"/>
                    <a:pt x="450" y="805"/>
                    <a:pt x="456" y="805"/>
                  </a:cubicBezTo>
                  <a:cubicBezTo>
                    <a:pt x="573" y="805"/>
                    <a:pt x="755" y="579"/>
                    <a:pt x="1000" y="393"/>
                  </a:cubicBezTo>
                  <a:cubicBezTo>
                    <a:pt x="750" y="206"/>
                    <a:pt x="590" y="0"/>
                    <a:pt x="4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9"/>
            <p:cNvSpPr/>
            <p:nvPr/>
          </p:nvSpPr>
          <p:spPr>
            <a:xfrm>
              <a:off x="6609300" y="2249575"/>
              <a:ext cx="24775" cy="19925"/>
            </a:xfrm>
            <a:custGeom>
              <a:avLst/>
              <a:gdLst/>
              <a:ahLst/>
              <a:cxnLst/>
              <a:rect l="l" t="t" r="r" b="b"/>
              <a:pathLst>
                <a:path w="991" h="797" extrusionOk="0">
                  <a:moveTo>
                    <a:pt x="456" y="0"/>
                  </a:moveTo>
                  <a:cubicBezTo>
                    <a:pt x="449" y="0"/>
                    <a:pt x="443" y="1"/>
                    <a:pt x="438" y="2"/>
                  </a:cubicBezTo>
                  <a:cubicBezTo>
                    <a:pt x="268" y="38"/>
                    <a:pt x="81" y="261"/>
                    <a:pt x="27" y="439"/>
                  </a:cubicBezTo>
                  <a:cubicBezTo>
                    <a:pt x="1" y="520"/>
                    <a:pt x="268" y="787"/>
                    <a:pt x="420" y="796"/>
                  </a:cubicBezTo>
                  <a:cubicBezTo>
                    <a:pt x="423" y="796"/>
                    <a:pt x="426" y="797"/>
                    <a:pt x="429" y="797"/>
                  </a:cubicBezTo>
                  <a:cubicBezTo>
                    <a:pt x="570" y="797"/>
                    <a:pt x="738" y="605"/>
                    <a:pt x="991" y="422"/>
                  </a:cubicBezTo>
                  <a:cubicBezTo>
                    <a:pt x="753" y="235"/>
                    <a:pt x="572" y="0"/>
                    <a:pt x="4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9"/>
            <p:cNvSpPr/>
            <p:nvPr/>
          </p:nvSpPr>
          <p:spPr>
            <a:xfrm>
              <a:off x="6841250" y="2244500"/>
              <a:ext cx="20325" cy="25675"/>
            </a:xfrm>
            <a:custGeom>
              <a:avLst/>
              <a:gdLst/>
              <a:ahLst/>
              <a:cxnLst/>
              <a:rect l="l" t="t" r="r" b="b"/>
              <a:pathLst>
                <a:path w="813" h="1027" extrusionOk="0">
                  <a:moveTo>
                    <a:pt x="446" y="0"/>
                  </a:moveTo>
                  <a:cubicBezTo>
                    <a:pt x="241" y="268"/>
                    <a:pt x="0" y="455"/>
                    <a:pt x="27" y="580"/>
                  </a:cubicBezTo>
                  <a:cubicBezTo>
                    <a:pt x="63" y="750"/>
                    <a:pt x="295" y="883"/>
                    <a:pt x="446" y="1026"/>
                  </a:cubicBezTo>
                  <a:cubicBezTo>
                    <a:pt x="571" y="883"/>
                    <a:pt x="785" y="750"/>
                    <a:pt x="803" y="598"/>
                  </a:cubicBezTo>
                  <a:cubicBezTo>
                    <a:pt x="812" y="446"/>
                    <a:pt x="625" y="277"/>
                    <a:pt x="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9"/>
            <p:cNvSpPr/>
            <p:nvPr/>
          </p:nvSpPr>
          <p:spPr>
            <a:xfrm>
              <a:off x="6784150" y="2307825"/>
              <a:ext cx="20775" cy="25450"/>
            </a:xfrm>
            <a:custGeom>
              <a:avLst/>
              <a:gdLst/>
              <a:ahLst/>
              <a:cxnLst/>
              <a:rect l="l" t="t" r="r" b="b"/>
              <a:pathLst>
                <a:path w="831" h="1018" extrusionOk="0">
                  <a:moveTo>
                    <a:pt x="322" y="1"/>
                  </a:moveTo>
                  <a:cubicBezTo>
                    <a:pt x="206" y="152"/>
                    <a:pt x="1" y="313"/>
                    <a:pt x="1" y="465"/>
                  </a:cubicBezTo>
                  <a:cubicBezTo>
                    <a:pt x="1" y="616"/>
                    <a:pt x="215" y="759"/>
                    <a:pt x="429" y="1018"/>
                  </a:cubicBezTo>
                  <a:cubicBezTo>
                    <a:pt x="607" y="732"/>
                    <a:pt x="830" y="527"/>
                    <a:pt x="795" y="411"/>
                  </a:cubicBezTo>
                  <a:cubicBezTo>
                    <a:pt x="732" y="242"/>
                    <a:pt x="491" y="135"/>
                    <a:pt x="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9"/>
            <p:cNvSpPr/>
            <p:nvPr/>
          </p:nvSpPr>
          <p:spPr>
            <a:xfrm>
              <a:off x="6666625" y="2069650"/>
              <a:ext cx="20750" cy="25875"/>
            </a:xfrm>
            <a:custGeom>
              <a:avLst/>
              <a:gdLst/>
              <a:ahLst/>
              <a:cxnLst/>
              <a:rect l="l" t="t" r="r" b="b"/>
              <a:pathLst>
                <a:path w="830" h="1035" extrusionOk="0">
                  <a:moveTo>
                    <a:pt x="446" y="0"/>
                  </a:moveTo>
                  <a:cubicBezTo>
                    <a:pt x="241" y="277"/>
                    <a:pt x="0" y="464"/>
                    <a:pt x="27" y="580"/>
                  </a:cubicBezTo>
                  <a:cubicBezTo>
                    <a:pt x="72" y="758"/>
                    <a:pt x="304" y="883"/>
                    <a:pt x="464" y="1035"/>
                  </a:cubicBezTo>
                  <a:cubicBezTo>
                    <a:pt x="589" y="892"/>
                    <a:pt x="803" y="749"/>
                    <a:pt x="821" y="598"/>
                  </a:cubicBezTo>
                  <a:cubicBezTo>
                    <a:pt x="830" y="446"/>
                    <a:pt x="634" y="277"/>
                    <a:pt x="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9"/>
            <p:cNvSpPr/>
            <p:nvPr/>
          </p:nvSpPr>
          <p:spPr>
            <a:xfrm>
              <a:off x="7015425" y="1842125"/>
              <a:ext cx="26125" cy="19700"/>
            </a:xfrm>
            <a:custGeom>
              <a:avLst/>
              <a:gdLst/>
              <a:ahLst/>
              <a:cxnLst/>
              <a:rect l="l" t="t" r="r" b="b"/>
              <a:pathLst>
                <a:path w="1045" h="788" extrusionOk="0">
                  <a:moveTo>
                    <a:pt x="455" y="1"/>
                  </a:moveTo>
                  <a:cubicBezTo>
                    <a:pt x="449" y="1"/>
                    <a:pt x="443" y="1"/>
                    <a:pt x="438" y="2"/>
                  </a:cubicBezTo>
                  <a:cubicBezTo>
                    <a:pt x="277" y="20"/>
                    <a:pt x="143" y="251"/>
                    <a:pt x="1" y="385"/>
                  </a:cubicBezTo>
                  <a:cubicBezTo>
                    <a:pt x="143" y="528"/>
                    <a:pt x="268" y="760"/>
                    <a:pt x="429" y="787"/>
                  </a:cubicBezTo>
                  <a:cubicBezTo>
                    <a:pt x="435" y="787"/>
                    <a:pt x="441" y="788"/>
                    <a:pt x="447" y="788"/>
                  </a:cubicBezTo>
                  <a:cubicBezTo>
                    <a:pt x="586" y="788"/>
                    <a:pt x="762" y="592"/>
                    <a:pt x="1045" y="412"/>
                  </a:cubicBezTo>
                  <a:cubicBezTo>
                    <a:pt x="762" y="206"/>
                    <a:pt x="594" y="1"/>
                    <a:pt x="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9"/>
            <p:cNvSpPr/>
            <p:nvPr/>
          </p:nvSpPr>
          <p:spPr>
            <a:xfrm>
              <a:off x="6435350" y="1842125"/>
              <a:ext cx="25225" cy="19675"/>
            </a:xfrm>
            <a:custGeom>
              <a:avLst/>
              <a:gdLst/>
              <a:ahLst/>
              <a:cxnLst/>
              <a:rect l="l" t="t" r="r" b="b"/>
              <a:pathLst>
                <a:path w="1009" h="787" extrusionOk="0">
                  <a:moveTo>
                    <a:pt x="402" y="1"/>
                  </a:moveTo>
                  <a:cubicBezTo>
                    <a:pt x="396" y="1"/>
                    <a:pt x="390" y="1"/>
                    <a:pt x="384" y="2"/>
                  </a:cubicBezTo>
                  <a:cubicBezTo>
                    <a:pt x="232" y="20"/>
                    <a:pt x="0" y="260"/>
                    <a:pt x="0" y="403"/>
                  </a:cubicBezTo>
                  <a:cubicBezTo>
                    <a:pt x="0" y="537"/>
                    <a:pt x="241" y="769"/>
                    <a:pt x="393" y="787"/>
                  </a:cubicBezTo>
                  <a:cubicBezTo>
                    <a:pt x="396" y="787"/>
                    <a:pt x="399" y="787"/>
                    <a:pt x="402" y="787"/>
                  </a:cubicBezTo>
                  <a:cubicBezTo>
                    <a:pt x="552" y="787"/>
                    <a:pt x="729" y="586"/>
                    <a:pt x="1008" y="394"/>
                  </a:cubicBezTo>
                  <a:cubicBezTo>
                    <a:pt x="725" y="206"/>
                    <a:pt x="550" y="1"/>
                    <a:pt x="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9"/>
            <p:cNvSpPr/>
            <p:nvPr/>
          </p:nvSpPr>
          <p:spPr>
            <a:xfrm>
              <a:off x="6958775" y="1784375"/>
              <a:ext cx="24350" cy="19450"/>
            </a:xfrm>
            <a:custGeom>
              <a:avLst/>
              <a:gdLst/>
              <a:ahLst/>
              <a:cxnLst/>
              <a:rect l="l" t="t" r="r" b="b"/>
              <a:pathLst>
                <a:path w="974" h="778" extrusionOk="0">
                  <a:moveTo>
                    <a:pt x="394" y="1"/>
                  </a:moveTo>
                  <a:cubicBezTo>
                    <a:pt x="391" y="1"/>
                    <a:pt x="388" y="1"/>
                    <a:pt x="384" y="1"/>
                  </a:cubicBezTo>
                  <a:cubicBezTo>
                    <a:pt x="233" y="19"/>
                    <a:pt x="1" y="251"/>
                    <a:pt x="10" y="385"/>
                  </a:cubicBezTo>
                  <a:cubicBezTo>
                    <a:pt x="10" y="527"/>
                    <a:pt x="233" y="759"/>
                    <a:pt x="384" y="777"/>
                  </a:cubicBezTo>
                  <a:cubicBezTo>
                    <a:pt x="387" y="777"/>
                    <a:pt x="390" y="778"/>
                    <a:pt x="393" y="778"/>
                  </a:cubicBezTo>
                  <a:cubicBezTo>
                    <a:pt x="534" y="778"/>
                    <a:pt x="702" y="577"/>
                    <a:pt x="973" y="376"/>
                  </a:cubicBezTo>
                  <a:cubicBezTo>
                    <a:pt x="703" y="193"/>
                    <a:pt x="535" y="1"/>
                    <a:pt x="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9"/>
            <p:cNvSpPr/>
            <p:nvPr/>
          </p:nvSpPr>
          <p:spPr>
            <a:xfrm>
              <a:off x="6841250" y="1784150"/>
              <a:ext cx="25000" cy="20025"/>
            </a:xfrm>
            <a:custGeom>
              <a:avLst/>
              <a:gdLst/>
              <a:ahLst/>
              <a:cxnLst/>
              <a:rect l="l" t="t" r="r" b="b"/>
              <a:pathLst>
                <a:path w="1000" h="801" extrusionOk="0">
                  <a:moveTo>
                    <a:pt x="472" y="1"/>
                  </a:moveTo>
                  <a:cubicBezTo>
                    <a:pt x="470" y="1"/>
                    <a:pt x="467" y="1"/>
                    <a:pt x="464" y="1"/>
                  </a:cubicBezTo>
                  <a:cubicBezTo>
                    <a:pt x="304" y="1"/>
                    <a:pt x="152" y="215"/>
                    <a:pt x="0" y="331"/>
                  </a:cubicBezTo>
                  <a:cubicBezTo>
                    <a:pt x="143" y="501"/>
                    <a:pt x="259" y="724"/>
                    <a:pt x="429" y="795"/>
                  </a:cubicBezTo>
                  <a:cubicBezTo>
                    <a:pt x="437" y="799"/>
                    <a:pt x="446" y="801"/>
                    <a:pt x="456" y="801"/>
                  </a:cubicBezTo>
                  <a:cubicBezTo>
                    <a:pt x="562" y="801"/>
                    <a:pt x="755" y="592"/>
                    <a:pt x="1000" y="420"/>
                  </a:cubicBezTo>
                  <a:cubicBezTo>
                    <a:pt x="755" y="219"/>
                    <a:pt x="604" y="1"/>
                    <a:pt x="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9"/>
            <p:cNvSpPr/>
            <p:nvPr/>
          </p:nvSpPr>
          <p:spPr>
            <a:xfrm>
              <a:off x="6609300" y="1784150"/>
              <a:ext cx="24775" cy="19925"/>
            </a:xfrm>
            <a:custGeom>
              <a:avLst/>
              <a:gdLst/>
              <a:ahLst/>
              <a:cxnLst/>
              <a:rect l="l" t="t" r="r" b="b"/>
              <a:pathLst>
                <a:path w="991" h="797" extrusionOk="0">
                  <a:moveTo>
                    <a:pt x="421" y="0"/>
                  </a:moveTo>
                  <a:cubicBezTo>
                    <a:pt x="415" y="0"/>
                    <a:pt x="408" y="0"/>
                    <a:pt x="402" y="1"/>
                  </a:cubicBezTo>
                  <a:cubicBezTo>
                    <a:pt x="259" y="10"/>
                    <a:pt x="1" y="287"/>
                    <a:pt x="27" y="367"/>
                  </a:cubicBezTo>
                  <a:cubicBezTo>
                    <a:pt x="90" y="545"/>
                    <a:pt x="286" y="759"/>
                    <a:pt x="455" y="795"/>
                  </a:cubicBezTo>
                  <a:cubicBezTo>
                    <a:pt x="459" y="796"/>
                    <a:pt x="463" y="796"/>
                    <a:pt x="467" y="796"/>
                  </a:cubicBezTo>
                  <a:cubicBezTo>
                    <a:pt x="583" y="796"/>
                    <a:pt x="749" y="556"/>
                    <a:pt x="991" y="349"/>
                  </a:cubicBezTo>
                  <a:cubicBezTo>
                    <a:pt x="735" y="187"/>
                    <a:pt x="568" y="0"/>
                    <a:pt x="4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9"/>
            <p:cNvSpPr/>
            <p:nvPr/>
          </p:nvSpPr>
          <p:spPr>
            <a:xfrm>
              <a:off x="6492650" y="1784375"/>
              <a:ext cx="25225" cy="19475"/>
            </a:xfrm>
            <a:custGeom>
              <a:avLst/>
              <a:gdLst/>
              <a:ahLst/>
              <a:cxnLst/>
              <a:rect l="l" t="t" r="r" b="b"/>
              <a:pathLst>
                <a:path w="1009" h="779" extrusionOk="0">
                  <a:moveTo>
                    <a:pt x="430" y="1"/>
                  </a:moveTo>
                  <a:cubicBezTo>
                    <a:pt x="426" y="1"/>
                    <a:pt x="423" y="1"/>
                    <a:pt x="420" y="1"/>
                  </a:cubicBezTo>
                  <a:cubicBezTo>
                    <a:pt x="268" y="28"/>
                    <a:pt x="135" y="242"/>
                    <a:pt x="1" y="376"/>
                  </a:cubicBezTo>
                  <a:cubicBezTo>
                    <a:pt x="135" y="519"/>
                    <a:pt x="260" y="750"/>
                    <a:pt x="411" y="777"/>
                  </a:cubicBezTo>
                  <a:cubicBezTo>
                    <a:pt x="417" y="778"/>
                    <a:pt x="422" y="778"/>
                    <a:pt x="428" y="778"/>
                  </a:cubicBezTo>
                  <a:cubicBezTo>
                    <a:pt x="567" y="778"/>
                    <a:pt x="735" y="573"/>
                    <a:pt x="1009" y="385"/>
                  </a:cubicBezTo>
                  <a:cubicBezTo>
                    <a:pt x="730" y="193"/>
                    <a:pt x="570" y="1"/>
                    <a:pt x="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9"/>
            <p:cNvSpPr/>
            <p:nvPr/>
          </p:nvSpPr>
          <p:spPr>
            <a:xfrm>
              <a:off x="6783475" y="1724625"/>
              <a:ext cx="21000" cy="25675"/>
            </a:xfrm>
            <a:custGeom>
              <a:avLst/>
              <a:gdLst/>
              <a:ahLst/>
              <a:cxnLst/>
              <a:rect l="l" t="t" r="r" b="b"/>
              <a:pathLst>
                <a:path w="840" h="1027" extrusionOk="0">
                  <a:moveTo>
                    <a:pt x="420" y="0"/>
                  </a:moveTo>
                  <a:cubicBezTo>
                    <a:pt x="277" y="134"/>
                    <a:pt x="54" y="259"/>
                    <a:pt x="28" y="420"/>
                  </a:cubicBezTo>
                  <a:cubicBezTo>
                    <a:pt x="1" y="562"/>
                    <a:pt x="188" y="741"/>
                    <a:pt x="349" y="1026"/>
                  </a:cubicBezTo>
                  <a:cubicBezTo>
                    <a:pt x="581" y="776"/>
                    <a:pt x="839" y="607"/>
                    <a:pt x="822" y="500"/>
                  </a:cubicBezTo>
                  <a:cubicBezTo>
                    <a:pt x="777" y="313"/>
                    <a:pt x="563" y="161"/>
                    <a:pt x="4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9"/>
            <p:cNvSpPr/>
            <p:nvPr/>
          </p:nvSpPr>
          <p:spPr>
            <a:xfrm>
              <a:off x="7074750" y="2016325"/>
              <a:ext cx="20100" cy="25675"/>
            </a:xfrm>
            <a:custGeom>
              <a:avLst/>
              <a:gdLst/>
              <a:ahLst/>
              <a:cxnLst/>
              <a:rect l="l" t="t" r="r" b="b"/>
              <a:pathLst>
                <a:path w="804" h="1027" extrusionOk="0">
                  <a:moveTo>
                    <a:pt x="384" y="1"/>
                  </a:moveTo>
                  <a:cubicBezTo>
                    <a:pt x="251" y="144"/>
                    <a:pt x="27" y="278"/>
                    <a:pt x="19" y="429"/>
                  </a:cubicBezTo>
                  <a:cubicBezTo>
                    <a:pt x="1" y="581"/>
                    <a:pt x="206" y="741"/>
                    <a:pt x="402" y="1027"/>
                  </a:cubicBezTo>
                  <a:cubicBezTo>
                    <a:pt x="590" y="732"/>
                    <a:pt x="804" y="563"/>
                    <a:pt x="786" y="411"/>
                  </a:cubicBezTo>
                  <a:cubicBezTo>
                    <a:pt x="759" y="260"/>
                    <a:pt x="527" y="135"/>
                    <a:pt x="3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9"/>
            <p:cNvSpPr/>
            <p:nvPr/>
          </p:nvSpPr>
          <p:spPr>
            <a:xfrm>
              <a:off x="6550425" y="2191800"/>
              <a:ext cx="26125" cy="19725"/>
            </a:xfrm>
            <a:custGeom>
              <a:avLst/>
              <a:gdLst/>
              <a:ahLst/>
              <a:cxnLst/>
              <a:rect l="l" t="t" r="r" b="b"/>
              <a:pathLst>
                <a:path w="1045" h="789" extrusionOk="0">
                  <a:moveTo>
                    <a:pt x="438" y="0"/>
                  </a:moveTo>
                  <a:cubicBezTo>
                    <a:pt x="429" y="0"/>
                    <a:pt x="420" y="1"/>
                    <a:pt x="411" y="3"/>
                  </a:cubicBezTo>
                  <a:cubicBezTo>
                    <a:pt x="250" y="38"/>
                    <a:pt x="134" y="270"/>
                    <a:pt x="0" y="422"/>
                  </a:cubicBezTo>
                  <a:cubicBezTo>
                    <a:pt x="152" y="547"/>
                    <a:pt x="295" y="779"/>
                    <a:pt x="455" y="788"/>
                  </a:cubicBezTo>
                  <a:cubicBezTo>
                    <a:pt x="458" y="788"/>
                    <a:pt x="461" y="788"/>
                    <a:pt x="464" y="788"/>
                  </a:cubicBezTo>
                  <a:cubicBezTo>
                    <a:pt x="613" y="788"/>
                    <a:pt x="773" y="569"/>
                    <a:pt x="1044" y="351"/>
                  </a:cubicBezTo>
                  <a:cubicBezTo>
                    <a:pt x="760" y="183"/>
                    <a:pt x="577" y="0"/>
                    <a:pt x="4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9"/>
            <p:cNvSpPr/>
            <p:nvPr/>
          </p:nvSpPr>
          <p:spPr>
            <a:xfrm>
              <a:off x="6899450" y="2191850"/>
              <a:ext cx="26350" cy="19675"/>
            </a:xfrm>
            <a:custGeom>
              <a:avLst/>
              <a:gdLst/>
              <a:ahLst/>
              <a:cxnLst/>
              <a:rect l="l" t="t" r="r" b="b"/>
              <a:pathLst>
                <a:path w="1054" h="787" extrusionOk="0">
                  <a:moveTo>
                    <a:pt x="456" y="1"/>
                  </a:moveTo>
                  <a:cubicBezTo>
                    <a:pt x="453" y="1"/>
                    <a:pt x="450" y="1"/>
                    <a:pt x="447" y="1"/>
                  </a:cubicBezTo>
                  <a:cubicBezTo>
                    <a:pt x="286" y="19"/>
                    <a:pt x="152" y="242"/>
                    <a:pt x="1" y="375"/>
                  </a:cubicBezTo>
                  <a:cubicBezTo>
                    <a:pt x="135" y="518"/>
                    <a:pt x="260" y="759"/>
                    <a:pt x="411" y="786"/>
                  </a:cubicBezTo>
                  <a:cubicBezTo>
                    <a:pt x="418" y="787"/>
                    <a:pt x="424" y="787"/>
                    <a:pt x="431" y="787"/>
                  </a:cubicBezTo>
                  <a:cubicBezTo>
                    <a:pt x="578" y="787"/>
                    <a:pt x="755" y="599"/>
                    <a:pt x="1053" y="420"/>
                  </a:cubicBezTo>
                  <a:cubicBezTo>
                    <a:pt x="765" y="210"/>
                    <a:pt x="605" y="1"/>
                    <a:pt x="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9"/>
            <p:cNvSpPr/>
            <p:nvPr/>
          </p:nvSpPr>
          <p:spPr>
            <a:xfrm>
              <a:off x="6725050" y="1667300"/>
              <a:ext cx="25900" cy="19725"/>
            </a:xfrm>
            <a:custGeom>
              <a:avLst/>
              <a:gdLst/>
              <a:ahLst/>
              <a:cxnLst/>
              <a:rect l="l" t="t" r="r" b="b"/>
              <a:pathLst>
                <a:path w="1036" h="789" extrusionOk="0">
                  <a:moveTo>
                    <a:pt x="456" y="1"/>
                  </a:moveTo>
                  <a:cubicBezTo>
                    <a:pt x="304" y="10"/>
                    <a:pt x="152" y="233"/>
                    <a:pt x="1" y="366"/>
                  </a:cubicBezTo>
                  <a:cubicBezTo>
                    <a:pt x="125" y="518"/>
                    <a:pt x="241" y="759"/>
                    <a:pt x="393" y="786"/>
                  </a:cubicBezTo>
                  <a:cubicBezTo>
                    <a:pt x="403" y="787"/>
                    <a:pt x="413" y="788"/>
                    <a:pt x="423" y="788"/>
                  </a:cubicBezTo>
                  <a:cubicBezTo>
                    <a:pt x="569" y="788"/>
                    <a:pt x="752" y="614"/>
                    <a:pt x="1035" y="447"/>
                  </a:cubicBezTo>
                  <a:cubicBezTo>
                    <a:pt x="759" y="224"/>
                    <a:pt x="607" y="1"/>
                    <a:pt x="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9"/>
            <p:cNvSpPr/>
            <p:nvPr/>
          </p:nvSpPr>
          <p:spPr>
            <a:xfrm>
              <a:off x="6899450" y="1842150"/>
              <a:ext cx="26125" cy="19675"/>
            </a:xfrm>
            <a:custGeom>
              <a:avLst/>
              <a:gdLst/>
              <a:ahLst/>
              <a:cxnLst/>
              <a:rect l="l" t="t" r="r" b="b"/>
              <a:pathLst>
                <a:path w="1045" h="787" extrusionOk="0">
                  <a:moveTo>
                    <a:pt x="456" y="1"/>
                  </a:moveTo>
                  <a:cubicBezTo>
                    <a:pt x="304" y="10"/>
                    <a:pt x="152" y="233"/>
                    <a:pt x="1" y="366"/>
                  </a:cubicBezTo>
                  <a:cubicBezTo>
                    <a:pt x="135" y="509"/>
                    <a:pt x="251" y="759"/>
                    <a:pt x="402" y="786"/>
                  </a:cubicBezTo>
                  <a:cubicBezTo>
                    <a:pt x="409" y="787"/>
                    <a:pt x="416" y="787"/>
                    <a:pt x="423" y="787"/>
                  </a:cubicBezTo>
                  <a:cubicBezTo>
                    <a:pt x="571" y="787"/>
                    <a:pt x="755" y="608"/>
                    <a:pt x="1045" y="438"/>
                  </a:cubicBezTo>
                  <a:cubicBezTo>
                    <a:pt x="768" y="224"/>
                    <a:pt x="607" y="1"/>
                    <a:pt x="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9"/>
            <p:cNvSpPr/>
            <p:nvPr/>
          </p:nvSpPr>
          <p:spPr>
            <a:xfrm>
              <a:off x="6550425" y="1842125"/>
              <a:ext cx="26350" cy="19700"/>
            </a:xfrm>
            <a:custGeom>
              <a:avLst/>
              <a:gdLst/>
              <a:ahLst/>
              <a:cxnLst/>
              <a:rect l="l" t="t" r="r" b="b"/>
              <a:pathLst>
                <a:path w="1054" h="788" extrusionOk="0">
                  <a:moveTo>
                    <a:pt x="454" y="1"/>
                  </a:moveTo>
                  <a:cubicBezTo>
                    <a:pt x="449" y="1"/>
                    <a:pt x="443" y="1"/>
                    <a:pt x="437" y="2"/>
                  </a:cubicBezTo>
                  <a:cubicBezTo>
                    <a:pt x="277" y="20"/>
                    <a:pt x="143" y="251"/>
                    <a:pt x="0" y="394"/>
                  </a:cubicBezTo>
                  <a:cubicBezTo>
                    <a:pt x="143" y="528"/>
                    <a:pt x="268" y="760"/>
                    <a:pt x="429" y="787"/>
                  </a:cubicBezTo>
                  <a:cubicBezTo>
                    <a:pt x="435" y="787"/>
                    <a:pt x="441" y="788"/>
                    <a:pt x="447" y="788"/>
                  </a:cubicBezTo>
                  <a:cubicBezTo>
                    <a:pt x="594" y="788"/>
                    <a:pt x="762" y="591"/>
                    <a:pt x="1053" y="403"/>
                  </a:cubicBezTo>
                  <a:cubicBezTo>
                    <a:pt x="762" y="206"/>
                    <a:pt x="594" y="1"/>
                    <a:pt x="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9"/>
            <p:cNvSpPr/>
            <p:nvPr/>
          </p:nvSpPr>
          <p:spPr>
            <a:xfrm>
              <a:off x="6666625" y="2302925"/>
              <a:ext cx="20525" cy="23250"/>
            </a:xfrm>
            <a:custGeom>
              <a:avLst/>
              <a:gdLst/>
              <a:ahLst/>
              <a:cxnLst/>
              <a:rect l="l" t="t" r="r" b="b"/>
              <a:pathLst>
                <a:path w="821" h="930" extrusionOk="0">
                  <a:moveTo>
                    <a:pt x="482" y="0"/>
                  </a:moveTo>
                  <a:cubicBezTo>
                    <a:pt x="259" y="277"/>
                    <a:pt x="125" y="420"/>
                    <a:pt x="0" y="571"/>
                  </a:cubicBezTo>
                  <a:cubicBezTo>
                    <a:pt x="152" y="696"/>
                    <a:pt x="286" y="884"/>
                    <a:pt x="446" y="928"/>
                  </a:cubicBezTo>
                  <a:cubicBezTo>
                    <a:pt x="451" y="929"/>
                    <a:pt x="455" y="929"/>
                    <a:pt x="460" y="929"/>
                  </a:cubicBezTo>
                  <a:cubicBezTo>
                    <a:pt x="575" y="929"/>
                    <a:pt x="821" y="736"/>
                    <a:pt x="812" y="634"/>
                  </a:cubicBezTo>
                  <a:cubicBezTo>
                    <a:pt x="812" y="464"/>
                    <a:pt x="651" y="304"/>
                    <a:pt x="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9"/>
            <p:cNvSpPr/>
            <p:nvPr/>
          </p:nvSpPr>
          <p:spPr>
            <a:xfrm>
              <a:off x="6958125" y="1668175"/>
              <a:ext cx="25650" cy="18325"/>
            </a:xfrm>
            <a:custGeom>
              <a:avLst/>
              <a:gdLst/>
              <a:ahLst/>
              <a:cxnLst/>
              <a:rect l="l" t="t" r="r" b="b"/>
              <a:pathLst>
                <a:path w="1026" h="733" extrusionOk="0">
                  <a:moveTo>
                    <a:pt x="395" y="1"/>
                  </a:moveTo>
                  <a:cubicBezTo>
                    <a:pt x="391" y="1"/>
                    <a:pt x="387" y="1"/>
                    <a:pt x="384" y="1"/>
                  </a:cubicBezTo>
                  <a:cubicBezTo>
                    <a:pt x="241" y="19"/>
                    <a:pt x="62" y="242"/>
                    <a:pt x="18" y="412"/>
                  </a:cubicBezTo>
                  <a:cubicBezTo>
                    <a:pt x="0" y="492"/>
                    <a:pt x="259" y="733"/>
                    <a:pt x="384" y="733"/>
                  </a:cubicBezTo>
                  <a:cubicBezTo>
                    <a:pt x="553" y="733"/>
                    <a:pt x="714" y="563"/>
                    <a:pt x="1026" y="376"/>
                  </a:cubicBezTo>
                  <a:cubicBezTo>
                    <a:pt x="721" y="184"/>
                    <a:pt x="552" y="1"/>
                    <a:pt x="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9"/>
            <p:cNvSpPr/>
            <p:nvPr/>
          </p:nvSpPr>
          <p:spPr>
            <a:xfrm>
              <a:off x="7015650" y="2191200"/>
              <a:ext cx="21650" cy="18525"/>
            </a:xfrm>
            <a:custGeom>
              <a:avLst/>
              <a:gdLst/>
              <a:ahLst/>
              <a:cxnLst/>
              <a:rect l="l" t="t" r="r" b="b"/>
              <a:pathLst>
                <a:path w="866" h="741" extrusionOk="0">
                  <a:moveTo>
                    <a:pt x="723" y="0"/>
                  </a:moveTo>
                  <a:cubicBezTo>
                    <a:pt x="500" y="71"/>
                    <a:pt x="250" y="116"/>
                    <a:pt x="54" y="241"/>
                  </a:cubicBezTo>
                  <a:cubicBezTo>
                    <a:pt x="1" y="277"/>
                    <a:pt x="117" y="562"/>
                    <a:pt x="152" y="740"/>
                  </a:cubicBezTo>
                  <a:lnTo>
                    <a:pt x="866" y="375"/>
                  </a:lnTo>
                  <a:cubicBezTo>
                    <a:pt x="821" y="250"/>
                    <a:pt x="777" y="125"/>
                    <a:pt x="7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9"/>
            <p:cNvSpPr/>
            <p:nvPr/>
          </p:nvSpPr>
          <p:spPr>
            <a:xfrm>
              <a:off x="6959000" y="2017725"/>
              <a:ext cx="24350" cy="18275"/>
            </a:xfrm>
            <a:custGeom>
              <a:avLst/>
              <a:gdLst/>
              <a:ahLst/>
              <a:cxnLst/>
              <a:rect l="l" t="t" r="r" b="b"/>
              <a:pathLst>
                <a:path w="974" h="731" extrusionOk="0">
                  <a:moveTo>
                    <a:pt x="366" y="0"/>
                  </a:moveTo>
                  <a:cubicBezTo>
                    <a:pt x="351" y="0"/>
                    <a:pt x="336" y="3"/>
                    <a:pt x="322" y="7"/>
                  </a:cubicBezTo>
                  <a:cubicBezTo>
                    <a:pt x="179" y="43"/>
                    <a:pt x="27" y="275"/>
                    <a:pt x="10" y="445"/>
                  </a:cubicBezTo>
                  <a:cubicBezTo>
                    <a:pt x="1" y="523"/>
                    <a:pt x="249" y="730"/>
                    <a:pt x="377" y="730"/>
                  </a:cubicBezTo>
                  <a:cubicBezTo>
                    <a:pt x="379" y="730"/>
                    <a:pt x="382" y="730"/>
                    <a:pt x="384" y="730"/>
                  </a:cubicBezTo>
                  <a:cubicBezTo>
                    <a:pt x="536" y="712"/>
                    <a:pt x="679" y="534"/>
                    <a:pt x="973" y="311"/>
                  </a:cubicBezTo>
                  <a:cubicBezTo>
                    <a:pt x="678" y="159"/>
                    <a:pt x="497" y="0"/>
                    <a:pt x="3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9"/>
            <p:cNvSpPr/>
            <p:nvPr/>
          </p:nvSpPr>
          <p:spPr>
            <a:xfrm>
              <a:off x="6493775" y="2011650"/>
              <a:ext cx="18975" cy="24350"/>
            </a:xfrm>
            <a:custGeom>
              <a:avLst/>
              <a:gdLst/>
              <a:ahLst/>
              <a:cxnLst/>
              <a:rect l="l" t="t" r="r" b="b"/>
              <a:pathLst>
                <a:path w="759" h="974" extrusionOk="0">
                  <a:moveTo>
                    <a:pt x="366" y="1"/>
                  </a:moveTo>
                  <a:cubicBezTo>
                    <a:pt x="170" y="313"/>
                    <a:pt x="0" y="473"/>
                    <a:pt x="0" y="625"/>
                  </a:cubicBezTo>
                  <a:cubicBezTo>
                    <a:pt x="9" y="746"/>
                    <a:pt x="225" y="974"/>
                    <a:pt x="320" y="974"/>
                  </a:cubicBezTo>
                  <a:cubicBezTo>
                    <a:pt x="324" y="974"/>
                    <a:pt x="327" y="974"/>
                    <a:pt x="330" y="973"/>
                  </a:cubicBezTo>
                  <a:cubicBezTo>
                    <a:pt x="491" y="937"/>
                    <a:pt x="705" y="768"/>
                    <a:pt x="732" y="616"/>
                  </a:cubicBezTo>
                  <a:cubicBezTo>
                    <a:pt x="759" y="482"/>
                    <a:pt x="562" y="313"/>
                    <a:pt x="3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9" name="Google Shape;549;p19"/>
          <p:cNvGrpSpPr/>
          <p:nvPr/>
        </p:nvGrpSpPr>
        <p:grpSpPr>
          <a:xfrm>
            <a:off x="5434250" y="4849045"/>
            <a:ext cx="439600" cy="92225"/>
            <a:chOff x="3587525" y="2768675"/>
            <a:chExt cx="439600" cy="92225"/>
          </a:xfrm>
        </p:grpSpPr>
        <p:sp>
          <p:nvSpPr>
            <p:cNvPr id="550" name="Google Shape;550;p19"/>
            <p:cNvSpPr/>
            <p:nvPr/>
          </p:nvSpPr>
          <p:spPr>
            <a:xfrm>
              <a:off x="3810775" y="2768675"/>
              <a:ext cx="216350" cy="82925"/>
            </a:xfrm>
            <a:custGeom>
              <a:avLst/>
              <a:gdLst/>
              <a:ahLst/>
              <a:cxnLst/>
              <a:rect l="l" t="t" r="r" b="b"/>
              <a:pathLst>
                <a:path w="8654" h="3317" extrusionOk="0">
                  <a:moveTo>
                    <a:pt x="3509" y="1"/>
                  </a:moveTo>
                  <a:cubicBezTo>
                    <a:pt x="2233" y="1"/>
                    <a:pt x="964" y="620"/>
                    <a:pt x="0" y="1844"/>
                  </a:cubicBezTo>
                  <a:cubicBezTo>
                    <a:pt x="2908" y="2344"/>
                    <a:pt x="5719" y="2817"/>
                    <a:pt x="8654" y="3316"/>
                  </a:cubicBezTo>
                  <a:cubicBezTo>
                    <a:pt x="7815" y="2513"/>
                    <a:pt x="7119" y="1808"/>
                    <a:pt x="6388" y="1157"/>
                  </a:cubicBezTo>
                  <a:cubicBezTo>
                    <a:pt x="5520" y="384"/>
                    <a:pt x="4512" y="1"/>
                    <a:pt x="3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9"/>
            <p:cNvSpPr/>
            <p:nvPr/>
          </p:nvSpPr>
          <p:spPr>
            <a:xfrm>
              <a:off x="3587525" y="2778200"/>
              <a:ext cx="215250" cy="82700"/>
            </a:xfrm>
            <a:custGeom>
              <a:avLst/>
              <a:gdLst/>
              <a:ahLst/>
              <a:cxnLst/>
              <a:rect l="l" t="t" r="r" b="b"/>
              <a:pathLst>
                <a:path w="8610" h="3308" extrusionOk="0">
                  <a:moveTo>
                    <a:pt x="0" y="0"/>
                  </a:moveTo>
                  <a:lnTo>
                    <a:pt x="0" y="0"/>
                  </a:lnTo>
                  <a:cubicBezTo>
                    <a:pt x="955" y="892"/>
                    <a:pt x="1704" y="1677"/>
                    <a:pt x="2543" y="2355"/>
                  </a:cubicBezTo>
                  <a:cubicBezTo>
                    <a:pt x="3318" y="2998"/>
                    <a:pt x="4254" y="3308"/>
                    <a:pt x="5181" y="3308"/>
                  </a:cubicBezTo>
                  <a:cubicBezTo>
                    <a:pt x="6516" y="3308"/>
                    <a:pt x="7830" y="2665"/>
                    <a:pt x="8609" y="1454"/>
                  </a:cubicBezTo>
                  <a:cubicBezTo>
                    <a:pt x="5745" y="972"/>
                    <a:pt x="2962" y="50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2" name="Google Shape;552;p19"/>
          <p:cNvSpPr/>
          <p:nvPr/>
        </p:nvSpPr>
        <p:spPr>
          <a:xfrm>
            <a:off x="1518825" y="-21069"/>
            <a:ext cx="266775" cy="229750"/>
          </a:xfrm>
          <a:custGeom>
            <a:avLst/>
            <a:gdLst/>
            <a:ahLst/>
            <a:cxnLst/>
            <a:rect l="l" t="t" r="r" b="b"/>
            <a:pathLst>
              <a:path w="10671" h="9190" extrusionOk="0">
                <a:moveTo>
                  <a:pt x="1" y="1"/>
                </a:moveTo>
                <a:cubicBezTo>
                  <a:pt x="1794" y="3087"/>
                  <a:pt x="3534" y="6085"/>
                  <a:pt x="5336" y="9189"/>
                </a:cubicBezTo>
                <a:cubicBezTo>
                  <a:pt x="7147" y="6076"/>
                  <a:pt x="8886" y="3087"/>
                  <a:pt x="106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19"/>
          <p:cNvSpPr/>
          <p:nvPr/>
        </p:nvSpPr>
        <p:spPr>
          <a:xfrm>
            <a:off x="1205475" y="-20844"/>
            <a:ext cx="266325" cy="229750"/>
          </a:xfrm>
          <a:custGeom>
            <a:avLst/>
            <a:gdLst/>
            <a:ahLst/>
            <a:cxnLst/>
            <a:rect l="l" t="t" r="r" b="b"/>
            <a:pathLst>
              <a:path w="10653" h="9190" extrusionOk="0">
                <a:moveTo>
                  <a:pt x="1" y="0"/>
                </a:moveTo>
                <a:cubicBezTo>
                  <a:pt x="1785" y="3078"/>
                  <a:pt x="3516" y="6058"/>
                  <a:pt x="5327" y="9189"/>
                </a:cubicBezTo>
                <a:cubicBezTo>
                  <a:pt x="7129" y="6085"/>
                  <a:pt x="8868" y="3078"/>
                  <a:pt x="1065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19"/>
          <p:cNvSpPr/>
          <p:nvPr/>
        </p:nvSpPr>
        <p:spPr>
          <a:xfrm>
            <a:off x="1832625" y="-20844"/>
            <a:ext cx="266550" cy="229750"/>
          </a:xfrm>
          <a:custGeom>
            <a:avLst/>
            <a:gdLst/>
            <a:ahLst/>
            <a:cxnLst/>
            <a:rect l="l" t="t" r="r" b="b"/>
            <a:pathLst>
              <a:path w="10662" h="9190" extrusionOk="0">
                <a:moveTo>
                  <a:pt x="1" y="0"/>
                </a:moveTo>
                <a:cubicBezTo>
                  <a:pt x="1785" y="3078"/>
                  <a:pt x="3516" y="6058"/>
                  <a:pt x="5336" y="9189"/>
                </a:cubicBezTo>
                <a:cubicBezTo>
                  <a:pt x="7129" y="6085"/>
                  <a:pt x="8868" y="3078"/>
                  <a:pt x="10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5" name="Google Shape;555;p19"/>
          <p:cNvGrpSpPr/>
          <p:nvPr/>
        </p:nvGrpSpPr>
        <p:grpSpPr>
          <a:xfrm>
            <a:off x="141524" y="4213647"/>
            <a:ext cx="230865" cy="680822"/>
            <a:chOff x="231825" y="539500"/>
            <a:chExt cx="332228" cy="979741"/>
          </a:xfrm>
        </p:grpSpPr>
        <p:sp>
          <p:nvSpPr>
            <p:cNvPr id="556" name="Google Shape;556;p19"/>
            <p:cNvSpPr/>
            <p:nvPr/>
          </p:nvSpPr>
          <p:spPr>
            <a:xfrm>
              <a:off x="232425" y="1321812"/>
              <a:ext cx="331508" cy="197429"/>
            </a:xfrm>
            <a:custGeom>
              <a:avLst/>
              <a:gdLst/>
              <a:ahLst/>
              <a:cxnLst/>
              <a:rect l="l" t="t" r="r" b="b"/>
              <a:pathLst>
                <a:path w="24846" h="14797" extrusionOk="0">
                  <a:moveTo>
                    <a:pt x="12441" y="0"/>
                  </a:moveTo>
                  <a:cubicBezTo>
                    <a:pt x="5807" y="0"/>
                    <a:pt x="107" y="5467"/>
                    <a:pt x="18" y="11892"/>
                  </a:cubicBezTo>
                  <a:cubicBezTo>
                    <a:pt x="0" y="13489"/>
                    <a:pt x="509" y="14702"/>
                    <a:pt x="2204" y="14792"/>
                  </a:cubicBezTo>
                  <a:cubicBezTo>
                    <a:pt x="2266" y="14795"/>
                    <a:pt x="2327" y="14797"/>
                    <a:pt x="2387" y="14797"/>
                  </a:cubicBezTo>
                  <a:cubicBezTo>
                    <a:pt x="3916" y="14797"/>
                    <a:pt x="4582" y="13714"/>
                    <a:pt x="4728" y="12169"/>
                  </a:cubicBezTo>
                  <a:cubicBezTo>
                    <a:pt x="5148" y="7780"/>
                    <a:pt x="8279" y="4755"/>
                    <a:pt x="12374" y="4711"/>
                  </a:cubicBezTo>
                  <a:cubicBezTo>
                    <a:pt x="12403" y="4711"/>
                    <a:pt x="12433" y="4710"/>
                    <a:pt x="12463" y="4710"/>
                  </a:cubicBezTo>
                  <a:cubicBezTo>
                    <a:pt x="16550" y="4710"/>
                    <a:pt x="19674" y="7750"/>
                    <a:pt x="20144" y="12240"/>
                  </a:cubicBezTo>
                  <a:cubicBezTo>
                    <a:pt x="20295" y="13763"/>
                    <a:pt x="20986" y="14794"/>
                    <a:pt x="22464" y="14794"/>
                  </a:cubicBezTo>
                  <a:cubicBezTo>
                    <a:pt x="22553" y="14794"/>
                    <a:pt x="22645" y="14790"/>
                    <a:pt x="22740" y="14783"/>
                  </a:cubicBezTo>
                  <a:cubicBezTo>
                    <a:pt x="24301" y="14667"/>
                    <a:pt x="24845" y="13543"/>
                    <a:pt x="24845" y="12008"/>
                  </a:cubicBezTo>
                  <a:cubicBezTo>
                    <a:pt x="24836" y="5594"/>
                    <a:pt x="19136" y="27"/>
                    <a:pt x="12490" y="1"/>
                  </a:cubicBezTo>
                  <a:cubicBezTo>
                    <a:pt x="12473" y="0"/>
                    <a:pt x="12457" y="0"/>
                    <a:pt x="12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9"/>
            <p:cNvSpPr/>
            <p:nvPr/>
          </p:nvSpPr>
          <p:spPr>
            <a:xfrm>
              <a:off x="231825" y="539500"/>
              <a:ext cx="332228" cy="197669"/>
            </a:xfrm>
            <a:custGeom>
              <a:avLst/>
              <a:gdLst/>
              <a:ahLst/>
              <a:cxnLst/>
              <a:rect l="l" t="t" r="r" b="b"/>
              <a:pathLst>
                <a:path w="24900" h="14815" extrusionOk="0">
                  <a:moveTo>
                    <a:pt x="12485" y="1"/>
                  </a:moveTo>
                  <a:cubicBezTo>
                    <a:pt x="5790" y="1"/>
                    <a:pt x="1" y="5658"/>
                    <a:pt x="63" y="12116"/>
                  </a:cubicBezTo>
                  <a:cubicBezTo>
                    <a:pt x="81" y="13677"/>
                    <a:pt x="705" y="14729"/>
                    <a:pt x="2266" y="14810"/>
                  </a:cubicBezTo>
                  <a:cubicBezTo>
                    <a:pt x="2324" y="14813"/>
                    <a:pt x="2381" y="14814"/>
                    <a:pt x="2437" y="14814"/>
                  </a:cubicBezTo>
                  <a:cubicBezTo>
                    <a:pt x="3874" y="14814"/>
                    <a:pt x="4584" y="13825"/>
                    <a:pt x="4755" y="12356"/>
                  </a:cubicBezTo>
                  <a:cubicBezTo>
                    <a:pt x="5308" y="7709"/>
                    <a:pt x="8306" y="4747"/>
                    <a:pt x="12436" y="4720"/>
                  </a:cubicBezTo>
                  <a:cubicBezTo>
                    <a:pt x="12460" y="4720"/>
                    <a:pt x="12484" y="4720"/>
                    <a:pt x="12508" y="4720"/>
                  </a:cubicBezTo>
                  <a:cubicBezTo>
                    <a:pt x="16594" y="4720"/>
                    <a:pt x="19710" y="7753"/>
                    <a:pt x="20189" y="12276"/>
                  </a:cubicBezTo>
                  <a:cubicBezTo>
                    <a:pt x="20347" y="13768"/>
                    <a:pt x="21031" y="14811"/>
                    <a:pt x="22530" y="14811"/>
                  </a:cubicBezTo>
                  <a:cubicBezTo>
                    <a:pt x="22555" y="14811"/>
                    <a:pt x="22581" y="14810"/>
                    <a:pt x="22606" y="14810"/>
                  </a:cubicBezTo>
                  <a:cubicBezTo>
                    <a:pt x="24284" y="14774"/>
                    <a:pt x="24899" y="13641"/>
                    <a:pt x="24890" y="12009"/>
                  </a:cubicBezTo>
                  <a:cubicBezTo>
                    <a:pt x="24872" y="5594"/>
                    <a:pt x="19163" y="28"/>
                    <a:pt x="12517" y="1"/>
                  </a:cubicBezTo>
                  <a:cubicBezTo>
                    <a:pt x="12506" y="1"/>
                    <a:pt x="12496" y="1"/>
                    <a:pt x="12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9"/>
            <p:cNvSpPr/>
            <p:nvPr/>
          </p:nvSpPr>
          <p:spPr>
            <a:xfrm>
              <a:off x="232652" y="1060922"/>
              <a:ext cx="331401" cy="197109"/>
            </a:xfrm>
            <a:custGeom>
              <a:avLst/>
              <a:gdLst/>
              <a:ahLst/>
              <a:cxnLst/>
              <a:rect l="l" t="t" r="r" b="b"/>
              <a:pathLst>
                <a:path w="24838" h="14773" extrusionOk="0">
                  <a:moveTo>
                    <a:pt x="12422" y="1"/>
                  </a:moveTo>
                  <a:cubicBezTo>
                    <a:pt x="12406" y="1"/>
                    <a:pt x="12390" y="1"/>
                    <a:pt x="12374" y="1"/>
                  </a:cubicBezTo>
                  <a:cubicBezTo>
                    <a:pt x="5719" y="36"/>
                    <a:pt x="1" y="5612"/>
                    <a:pt x="1" y="12026"/>
                  </a:cubicBezTo>
                  <a:cubicBezTo>
                    <a:pt x="10" y="13543"/>
                    <a:pt x="500" y="14658"/>
                    <a:pt x="2133" y="14765"/>
                  </a:cubicBezTo>
                  <a:cubicBezTo>
                    <a:pt x="2213" y="14770"/>
                    <a:pt x="2291" y="14772"/>
                    <a:pt x="2366" y="14772"/>
                  </a:cubicBezTo>
                  <a:cubicBezTo>
                    <a:pt x="3917" y="14772"/>
                    <a:pt x="4549" y="13736"/>
                    <a:pt x="4702" y="12214"/>
                  </a:cubicBezTo>
                  <a:cubicBezTo>
                    <a:pt x="5148" y="7753"/>
                    <a:pt x="8199" y="4818"/>
                    <a:pt x="12357" y="4791"/>
                  </a:cubicBezTo>
                  <a:cubicBezTo>
                    <a:pt x="12376" y="4791"/>
                    <a:pt x="12395" y="4791"/>
                    <a:pt x="12414" y="4791"/>
                  </a:cubicBezTo>
                  <a:cubicBezTo>
                    <a:pt x="16622" y="4791"/>
                    <a:pt x="19629" y="7694"/>
                    <a:pt x="20127" y="12285"/>
                  </a:cubicBezTo>
                  <a:cubicBezTo>
                    <a:pt x="20283" y="13755"/>
                    <a:pt x="20923" y="14767"/>
                    <a:pt x="22452" y="14767"/>
                  </a:cubicBezTo>
                  <a:cubicBezTo>
                    <a:pt x="22491" y="14767"/>
                    <a:pt x="22531" y="14766"/>
                    <a:pt x="22571" y="14765"/>
                  </a:cubicBezTo>
                  <a:cubicBezTo>
                    <a:pt x="24329" y="14711"/>
                    <a:pt x="24837" y="13552"/>
                    <a:pt x="24819" y="11955"/>
                  </a:cubicBezTo>
                  <a:cubicBezTo>
                    <a:pt x="24775" y="5547"/>
                    <a:pt x="19030" y="1"/>
                    <a:pt x="124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9"/>
            <p:cNvSpPr/>
            <p:nvPr/>
          </p:nvSpPr>
          <p:spPr>
            <a:xfrm>
              <a:off x="232652" y="801111"/>
              <a:ext cx="331281" cy="196308"/>
            </a:xfrm>
            <a:custGeom>
              <a:avLst/>
              <a:gdLst/>
              <a:ahLst/>
              <a:cxnLst/>
              <a:rect l="l" t="t" r="r" b="b"/>
              <a:pathLst>
                <a:path w="24829" h="14713" extrusionOk="0">
                  <a:moveTo>
                    <a:pt x="12419" y="0"/>
                  </a:moveTo>
                  <a:cubicBezTo>
                    <a:pt x="5701" y="0"/>
                    <a:pt x="19" y="5478"/>
                    <a:pt x="1" y="11928"/>
                  </a:cubicBezTo>
                  <a:cubicBezTo>
                    <a:pt x="1" y="13453"/>
                    <a:pt x="500" y="14586"/>
                    <a:pt x="2106" y="14702"/>
                  </a:cubicBezTo>
                  <a:cubicBezTo>
                    <a:pt x="2198" y="14709"/>
                    <a:pt x="2287" y="14712"/>
                    <a:pt x="2373" y="14712"/>
                  </a:cubicBezTo>
                  <a:cubicBezTo>
                    <a:pt x="3864" y="14712"/>
                    <a:pt x="4550" y="13704"/>
                    <a:pt x="4702" y="12177"/>
                  </a:cubicBezTo>
                  <a:cubicBezTo>
                    <a:pt x="5166" y="7699"/>
                    <a:pt x="8208" y="4737"/>
                    <a:pt x="12312" y="4702"/>
                  </a:cubicBezTo>
                  <a:cubicBezTo>
                    <a:pt x="12343" y="4701"/>
                    <a:pt x="12375" y="4701"/>
                    <a:pt x="12406" y="4701"/>
                  </a:cubicBezTo>
                  <a:cubicBezTo>
                    <a:pt x="16578" y="4701"/>
                    <a:pt x="19657" y="7653"/>
                    <a:pt x="20118" y="12168"/>
                  </a:cubicBezTo>
                  <a:cubicBezTo>
                    <a:pt x="20278" y="13703"/>
                    <a:pt x="20965" y="14712"/>
                    <a:pt x="22456" y="14712"/>
                  </a:cubicBezTo>
                  <a:cubicBezTo>
                    <a:pt x="22542" y="14712"/>
                    <a:pt x="22631" y="14709"/>
                    <a:pt x="22723" y="14702"/>
                  </a:cubicBezTo>
                  <a:cubicBezTo>
                    <a:pt x="24329" y="14586"/>
                    <a:pt x="24828" y="13453"/>
                    <a:pt x="24828" y="11936"/>
                  </a:cubicBezTo>
                  <a:cubicBezTo>
                    <a:pt x="24810" y="5487"/>
                    <a:pt x="19128" y="0"/>
                    <a:pt x="12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0" name="Google Shape;560;p19"/>
          <p:cNvSpPr/>
          <p:nvPr/>
        </p:nvSpPr>
        <p:spPr>
          <a:xfrm>
            <a:off x="8247789" y="148450"/>
            <a:ext cx="365972" cy="298997"/>
          </a:xfrm>
          <a:custGeom>
            <a:avLst/>
            <a:gdLst/>
            <a:ahLst/>
            <a:cxnLst/>
            <a:rect l="l" t="t" r="r" b="b"/>
            <a:pathLst>
              <a:path w="20136" h="16451" extrusionOk="0">
                <a:moveTo>
                  <a:pt x="12196" y="1187"/>
                </a:moveTo>
                <a:cubicBezTo>
                  <a:pt x="14515" y="3515"/>
                  <a:pt x="16853" y="5861"/>
                  <a:pt x="19110" y="8127"/>
                </a:cubicBezTo>
                <a:cubicBezTo>
                  <a:pt x="16772" y="10465"/>
                  <a:pt x="14408" y="12838"/>
                  <a:pt x="12062" y="15175"/>
                </a:cubicBezTo>
                <a:cubicBezTo>
                  <a:pt x="11696" y="14800"/>
                  <a:pt x="11197" y="14301"/>
                  <a:pt x="10679" y="13774"/>
                </a:cubicBezTo>
                <a:cubicBezTo>
                  <a:pt x="12463" y="11990"/>
                  <a:pt x="14292" y="10161"/>
                  <a:pt x="16139" y="8324"/>
                </a:cubicBezTo>
                <a:cubicBezTo>
                  <a:pt x="14230" y="6432"/>
                  <a:pt x="12401" y="4604"/>
                  <a:pt x="10536" y="2739"/>
                </a:cubicBezTo>
                <a:cubicBezTo>
                  <a:pt x="11143" y="2177"/>
                  <a:pt x="11660" y="1695"/>
                  <a:pt x="12196" y="1187"/>
                </a:cubicBezTo>
                <a:close/>
                <a:moveTo>
                  <a:pt x="11973" y="0"/>
                </a:moveTo>
                <a:cubicBezTo>
                  <a:pt x="11357" y="723"/>
                  <a:pt x="10742" y="1428"/>
                  <a:pt x="10046" y="2239"/>
                </a:cubicBezTo>
                <a:cubicBezTo>
                  <a:pt x="9323" y="1446"/>
                  <a:pt x="8699" y="759"/>
                  <a:pt x="8119" y="125"/>
                </a:cubicBezTo>
                <a:cubicBezTo>
                  <a:pt x="5335" y="2909"/>
                  <a:pt x="2650" y="5603"/>
                  <a:pt x="1" y="8243"/>
                </a:cubicBezTo>
                <a:cubicBezTo>
                  <a:pt x="2641" y="10884"/>
                  <a:pt x="5335" y="13578"/>
                  <a:pt x="8208" y="16451"/>
                </a:cubicBezTo>
                <a:cubicBezTo>
                  <a:pt x="8779" y="15782"/>
                  <a:pt x="9403" y="15059"/>
                  <a:pt x="10180" y="14158"/>
                </a:cubicBezTo>
                <a:cubicBezTo>
                  <a:pt x="10902" y="14979"/>
                  <a:pt x="11518" y="15683"/>
                  <a:pt x="12026" y="16263"/>
                </a:cubicBezTo>
                <a:cubicBezTo>
                  <a:pt x="14774" y="13516"/>
                  <a:pt x="17468" y="10830"/>
                  <a:pt x="20135" y="8154"/>
                </a:cubicBezTo>
                <a:cubicBezTo>
                  <a:pt x="17522" y="5549"/>
                  <a:pt x="14845" y="2873"/>
                  <a:pt x="1197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6_1_1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63" name="Google Shape;563;p20"/>
          <p:cNvSpPr txBox="1">
            <a:spLocks noGrp="1"/>
          </p:cNvSpPr>
          <p:nvPr>
            <p:ph type="subTitle" idx="1"/>
          </p:nvPr>
        </p:nvSpPr>
        <p:spPr>
          <a:xfrm>
            <a:off x="1064508" y="1588325"/>
            <a:ext cx="7013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4" name="Google Shape;564;p20"/>
          <p:cNvSpPr txBox="1">
            <a:spLocks noGrp="1"/>
          </p:cNvSpPr>
          <p:nvPr>
            <p:ph type="subTitle" idx="2"/>
          </p:nvPr>
        </p:nvSpPr>
        <p:spPr>
          <a:xfrm>
            <a:off x="1066092" y="2811400"/>
            <a:ext cx="7013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5" name="Google Shape;565;p20"/>
          <p:cNvSpPr txBox="1">
            <a:spLocks noGrp="1"/>
          </p:cNvSpPr>
          <p:nvPr>
            <p:ph type="subTitle" idx="3"/>
          </p:nvPr>
        </p:nvSpPr>
        <p:spPr>
          <a:xfrm>
            <a:off x="1064517" y="3950525"/>
            <a:ext cx="7013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6" name="Google Shape;566;p20"/>
          <p:cNvSpPr txBox="1">
            <a:spLocks noGrp="1"/>
          </p:cNvSpPr>
          <p:nvPr>
            <p:ph type="subTitle" idx="4"/>
          </p:nvPr>
        </p:nvSpPr>
        <p:spPr>
          <a:xfrm>
            <a:off x="1064508" y="1352525"/>
            <a:ext cx="70134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67" name="Google Shape;567;p20"/>
          <p:cNvSpPr txBox="1">
            <a:spLocks noGrp="1"/>
          </p:cNvSpPr>
          <p:nvPr>
            <p:ph type="subTitle" idx="5"/>
          </p:nvPr>
        </p:nvSpPr>
        <p:spPr>
          <a:xfrm>
            <a:off x="1066083" y="2553150"/>
            <a:ext cx="70134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68" name="Google Shape;568;p20"/>
          <p:cNvSpPr txBox="1">
            <a:spLocks noGrp="1"/>
          </p:cNvSpPr>
          <p:nvPr>
            <p:ph type="subTitle" idx="6"/>
          </p:nvPr>
        </p:nvSpPr>
        <p:spPr>
          <a:xfrm>
            <a:off x="1064508" y="3669825"/>
            <a:ext cx="70134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69" name="Google Shape;569;p20"/>
          <p:cNvSpPr/>
          <p:nvPr/>
        </p:nvSpPr>
        <p:spPr>
          <a:xfrm>
            <a:off x="4165926" y="126575"/>
            <a:ext cx="365972" cy="298997"/>
          </a:xfrm>
          <a:custGeom>
            <a:avLst/>
            <a:gdLst/>
            <a:ahLst/>
            <a:cxnLst/>
            <a:rect l="l" t="t" r="r" b="b"/>
            <a:pathLst>
              <a:path w="20136" h="16451" extrusionOk="0">
                <a:moveTo>
                  <a:pt x="12196" y="1187"/>
                </a:moveTo>
                <a:cubicBezTo>
                  <a:pt x="14515" y="3515"/>
                  <a:pt x="16853" y="5861"/>
                  <a:pt x="19110" y="8127"/>
                </a:cubicBezTo>
                <a:cubicBezTo>
                  <a:pt x="16772" y="10465"/>
                  <a:pt x="14408" y="12838"/>
                  <a:pt x="12062" y="15175"/>
                </a:cubicBezTo>
                <a:cubicBezTo>
                  <a:pt x="11696" y="14800"/>
                  <a:pt x="11197" y="14301"/>
                  <a:pt x="10679" y="13774"/>
                </a:cubicBezTo>
                <a:cubicBezTo>
                  <a:pt x="12463" y="11990"/>
                  <a:pt x="14292" y="10161"/>
                  <a:pt x="16139" y="8324"/>
                </a:cubicBezTo>
                <a:cubicBezTo>
                  <a:pt x="14230" y="6432"/>
                  <a:pt x="12401" y="4604"/>
                  <a:pt x="10536" y="2739"/>
                </a:cubicBezTo>
                <a:cubicBezTo>
                  <a:pt x="11143" y="2177"/>
                  <a:pt x="11660" y="1695"/>
                  <a:pt x="12196" y="1187"/>
                </a:cubicBezTo>
                <a:close/>
                <a:moveTo>
                  <a:pt x="11973" y="0"/>
                </a:moveTo>
                <a:cubicBezTo>
                  <a:pt x="11357" y="723"/>
                  <a:pt x="10742" y="1428"/>
                  <a:pt x="10046" y="2239"/>
                </a:cubicBezTo>
                <a:cubicBezTo>
                  <a:pt x="9323" y="1446"/>
                  <a:pt x="8699" y="759"/>
                  <a:pt x="8119" y="125"/>
                </a:cubicBezTo>
                <a:cubicBezTo>
                  <a:pt x="5335" y="2909"/>
                  <a:pt x="2650" y="5603"/>
                  <a:pt x="1" y="8243"/>
                </a:cubicBezTo>
                <a:cubicBezTo>
                  <a:pt x="2641" y="10884"/>
                  <a:pt x="5335" y="13578"/>
                  <a:pt x="8208" y="16451"/>
                </a:cubicBezTo>
                <a:cubicBezTo>
                  <a:pt x="8779" y="15782"/>
                  <a:pt x="9403" y="15059"/>
                  <a:pt x="10180" y="14158"/>
                </a:cubicBezTo>
                <a:cubicBezTo>
                  <a:pt x="10902" y="14979"/>
                  <a:pt x="11518" y="15683"/>
                  <a:pt x="12026" y="16263"/>
                </a:cubicBezTo>
                <a:cubicBezTo>
                  <a:pt x="14774" y="13516"/>
                  <a:pt x="17468" y="10830"/>
                  <a:pt x="20135" y="8154"/>
                </a:cubicBezTo>
                <a:cubicBezTo>
                  <a:pt x="17522" y="5549"/>
                  <a:pt x="14845" y="2873"/>
                  <a:pt x="1197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0" name="Google Shape;570;p20"/>
          <p:cNvGrpSpPr/>
          <p:nvPr/>
        </p:nvGrpSpPr>
        <p:grpSpPr>
          <a:xfrm>
            <a:off x="8640636" y="2836472"/>
            <a:ext cx="230865" cy="680822"/>
            <a:chOff x="231825" y="539500"/>
            <a:chExt cx="332228" cy="979741"/>
          </a:xfrm>
        </p:grpSpPr>
        <p:sp>
          <p:nvSpPr>
            <p:cNvPr id="571" name="Google Shape;571;p20"/>
            <p:cNvSpPr/>
            <p:nvPr/>
          </p:nvSpPr>
          <p:spPr>
            <a:xfrm>
              <a:off x="232425" y="1321812"/>
              <a:ext cx="331508" cy="197429"/>
            </a:xfrm>
            <a:custGeom>
              <a:avLst/>
              <a:gdLst/>
              <a:ahLst/>
              <a:cxnLst/>
              <a:rect l="l" t="t" r="r" b="b"/>
              <a:pathLst>
                <a:path w="24846" h="14797" extrusionOk="0">
                  <a:moveTo>
                    <a:pt x="12441" y="0"/>
                  </a:moveTo>
                  <a:cubicBezTo>
                    <a:pt x="5807" y="0"/>
                    <a:pt x="107" y="5467"/>
                    <a:pt x="18" y="11892"/>
                  </a:cubicBezTo>
                  <a:cubicBezTo>
                    <a:pt x="0" y="13489"/>
                    <a:pt x="509" y="14702"/>
                    <a:pt x="2204" y="14792"/>
                  </a:cubicBezTo>
                  <a:cubicBezTo>
                    <a:pt x="2266" y="14795"/>
                    <a:pt x="2327" y="14797"/>
                    <a:pt x="2387" y="14797"/>
                  </a:cubicBezTo>
                  <a:cubicBezTo>
                    <a:pt x="3916" y="14797"/>
                    <a:pt x="4582" y="13714"/>
                    <a:pt x="4728" y="12169"/>
                  </a:cubicBezTo>
                  <a:cubicBezTo>
                    <a:pt x="5148" y="7780"/>
                    <a:pt x="8279" y="4755"/>
                    <a:pt x="12374" y="4711"/>
                  </a:cubicBezTo>
                  <a:cubicBezTo>
                    <a:pt x="12403" y="4711"/>
                    <a:pt x="12433" y="4710"/>
                    <a:pt x="12463" y="4710"/>
                  </a:cubicBezTo>
                  <a:cubicBezTo>
                    <a:pt x="16550" y="4710"/>
                    <a:pt x="19674" y="7750"/>
                    <a:pt x="20144" y="12240"/>
                  </a:cubicBezTo>
                  <a:cubicBezTo>
                    <a:pt x="20295" y="13763"/>
                    <a:pt x="20986" y="14794"/>
                    <a:pt x="22464" y="14794"/>
                  </a:cubicBezTo>
                  <a:cubicBezTo>
                    <a:pt x="22553" y="14794"/>
                    <a:pt x="22645" y="14790"/>
                    <a:pt x="22740" y="14783"/>
                  </a:cubicBezTo>
                  <a:cubicBezTo>
                    <a:pt x="24301" y="14667"/>
                    <a:pt x="24845" y="13543"/>
                    <a:pt x="24845" y="12008"/>
                  </a:cubicBezTo>
                  <a:cubicBezTo>
                    <a:pt x="24836" y="5594"/>
                    <a:pt x="19136" y="27"/>
                    <a:pt x="12490" y="1"/>
                  </a:cubicBezTo>
                  <a:cubicBezTo>
                    <a:pt x="12473" y="0"/>
                    <a:pt x="12457" y="0"/>
                    <a:pt x="12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0"/>
            <p:cNvSpPr/>
            <p:nvPr/>
          </p:nvSpPr>
          <p:spPr>
            <a:xfrm>
              <a:off x="231825" y="539500"/>
              <a:ext cx="332228" cy="197669"/>
            </a:xfrm>
            <a:custGeom>
              <a:avLst/>
              <a:gdLst/>
              <a:ahLst/>
              <a:cxnLst/>
              <a:rect l="l" t="t" r="r" b="b"/>
              <a:pathLst>
                <a:path w="24900" h="14815" extrusionOk="0">
                  <a:moveTo>
                    <a:pt x="12485" y="1"/>
                  </a:moveTo>
                  <a:cubicBezTo>
                    <a:pt x="5790" y="1"/>
                    <a:pt x="1" y="5658"/>
                    <a:pt x="63" y="12116"/>
                  </a:cubicBezTo>
                  <a:cubicBezTo>
                    <a:pt x="81" y="13677"/>
                    <a:pt x="705" y="14729"/>
                    <a:pt x="2266" y="14810"/>
                  </a:cubicBezTo>
                  <a:cubicBezTo>
                    <a:pt x="2324" y="14813"/>
                    <a:pt x="2381" y="14814"/>
                    <a:pt x="2437" y="14814"/>
                  </a:cubicBezTo>
                  <a:cubicBezTo>
                    <a:pt x="3874" y="14814"/>
                    <a:pt x="4584" y="13825"/>
                    <a:pt x="4755" y="12356"/>
                  </a:cubicBezTo>
                  <a:cubicBezTo>
                    <a:pt x="5308" y="7709"/>
                    <a:pt x="8306" y="4747"/>
                    <a:pt x="12436" y="4720"/>
                  </a:cubicBezTo>
                  <a:cubicBezTo>
                    <a:pt x="12460" y="4720"/>
                    <a:pt x="12484" y="4720"/>
                    <a:pt x="12508" y="4720"/>
                  </a:cubicBezTo>
                  <a:cubicBezTo>
                    <a:pt x="16594" y="4720"/>
                    <a:pt x="19710" y="7753"/>
                    <a:pt x="20189" y="12276"/>
                  </a:cubicBezTo>
                  <a:cubicBezTo>
                    <a:pt x="20347" y="13768"/>
                    <a:pt x="21031" y="14811"/>
                    <a:pt x="22530" y="14811"/>
                  </a:cubicBezTo>
                  <a:cubicBezTo>
                    <a:pt x="22555" y="14811"/>
                    <a:pt x="22581" y="14810"/>
                    <a:pt x="22606" y="14810"/>
                  </a:cubicBezTo>
                  <a:cubicBezTo>
                    <a:pt x="24284" y="14774"/>
                    <a:pt x="24899" y="13641"/>
                    <a:pt x="24890" y="12009"/>
                  </a:cubicBezTo>
                  <a:cubicBezTo>
                    <a:pt x="24872" y="5594"/>
                    <a:pt x="19163" y="28"/>
                    <a:pt x="12517" y="1"/>
                  </a:cubicBezTo>
                  <a:cubicBezTo>
                    <a:pt x="12506" y="1"/>
                    <a:pt x="12496" y="1"/>
                    <a:pt x="12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0"/>
            <p:cNvSpPr/>
            <p:nvPr/>
          </p:nvSpPr>
          <p:spPr>
            <a:xfrm>
              <a:off x="232652" y="1060922"/>
              <a:ext cx="331401" cy="197109"/>
            </a:xfrm>
            <a:custGeom>
              <a:avLst/>
              <a:gdLst/>
              <a:ahLst/>
              <a:cxnLst/>
              <a:rect l="l" t="t" r="r" b="b"/>
              <a:pathLst>
                <a:path w="24838" h="14773" extrusionOk="0">
                  <a:moveTo>
                    <a:pt x="12422" y="1"/>
                  </a:moveTo>
                  <a:cubicBezTo>
                    <a:pt x="12406" y="1"/>
                    <a:pt x="12390" y="1"/>
                    <a:pt x="12374" y="1"/>
                  </a:cubicBezTo>
                  <a:cubicBezTo>
                    <a:pt x="5719" y="36"/>
                    <a:pt x="1" y="5612"/>
                    <a:pt x="1" y="12026"/>
                  </a:cubicBezTo>
                  <a:cubicBezTo>
                    <a:pt x="10" y="13543"/>
                    <a:pt x="500" y="14658"/>
                    <a:pt x="2133" y="14765"/>
                  </a:cubicBezTo>
                  <a:cubicBezTo>
                    <a:pt x="2213" y="14770"/>
                    <a:pt x="2291" y="14772"/>
                    <a:pt x="2366" y="14772"/>
                  </a:cubicBezTo>
                  <a:cubicBezTo>
                    <a:pt x="3917" y="14772"/>
                    <a:pt x="4549" y="13736"/>
                    <a:pt x="4702" y="12214"/>
                  </a:cubicBezTo>
                  <a:cubicBezTo>
                    <a:pt x="5148" y="7753"/>
                    <a:pt x="8199" y="4818"/>
                    <a:pt x="12357" y="4791"/>
                  </a:cubicBezTo>
                  <a:cubicBezTo>
                    <a:pt x="12376" y="4791"/>
                    <a:pt x="12395" y="4791"/>
                    <a:pt x="12414" y="4791"/>
                  </a:cubicBezTo>
                  <a:cubicBezTo>
                    <a:pt x="16622" y="4791"/>
                    <a:pt x="19629" y="7694"/>
                    <a:pt x="20127" y="12285"/>
                  </a:cubicBezTo>
                  <a:cubicBezTo>
                    <a:pt x="20283" y="13755"/>
                    <a:pt x="20923" y="14767"/>
                    <a:pt x="22452" y="14767"/>
                  </a:cubicBezTo>
                  <a:cubicBezTo>
                    <a:pt x="22491" y="14767"/>
                    <a:pt x="22531" y="14766"/>
                    <a:pt x="22571" y="14765"/>
                  </a:cubicBezTo>
                  <a:cubicBezTo>
                    <a:pt x="24329" y="14711"/>
                    <a:pt x="24837" y="13552"/>
                    <a:pt x="24819" y="11955"/>
                  </a:cubicBezTo>
                  <a:cubicBezTo>
                    <a:pt x="24775" y="5547"/>
                    <a:pt x="19030" y="1"/>
                    <a:pt x="124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0"/>
            <p:cNvSpPr/>
            <p:nvPr/>
          </p:nvSpPr>
          <p:spPr>
            <a:xfrm>
              <a:off x="232652" y="801111"/>
              <a:ext cx="331281" cy="196308"/>
            </a:xfrm>
            <a:custGeom>
              <a:avLst/>
              <a:gdLst/>
              <a:ahLst/>
              <a:cxnLst/>
              <a:rect l="l" t="t" r="r" b="b"/>
              <a:pathLst>
                <a:path w="24829" h="14713" extrusionOk="0">
                  <a:moveTo>
                    <a:pt x="12419" y="0"/>
                  </a:moveTo>
                  <a:cubicBezTo>
                    <a:pt x="5701" y="0"/>
                    <a:pt x="19" y="5478"/>
                    <a:pt x="1" y="11928"/>
                  </a:cubicBezTo>
                  <a:cubicBezTo>
                    <a:pt x="1" y="13453"/>
                    <a:pt x="500" y="14586"/>
                    <a:pt x="2106" y="14702"/>
                  </a:cubicBezTo>
                  <a:cubicBezTo>
                    <a:pt x="2198" y="14709"/>
                    <a:pt x="2287" y="14712"/>
                    <a:pt x="2373" y="14712"/>
                  </a:cubicBezTo>
                  <a:cubicBezTo>
                    <a:pt x="3864" y="14712"/>
                    <a:pt x="4550" y="13704"/>
                    <a:pt x="4702" y="12177"/>
                  </a:cubicBezTo>
                  <a:cubicBezTo>
                    <a:pt x="5166" y="7699"/>
                    <a:pt x="8208" y="4737"/>
                    <a:pt x="12312" y="4702"/>
                  </a:cubicBezTo>
                  <a:cubicBezTo>
                    <a:pt x="12343" y="4701"/>
                    <a:pt x="12375" y="4701"/>
                    <a:pt x="12406" y="4701"/>
                  </a:cubicBezTo>
                  <a:cubicBezTo>
                    <a:pt x="16578" y="4701"/>
                    <a:pt x="19657" y="7653"/>
                    <a:pt x="20118" y="12168"/>
                  </a:cubicBezTo>
                  <a:cubicBezTo>
                    <a:pt x="20278" y="13703"/>
                    <a:pt x="20965" y="14712"/>
                    <a:pt x="22456" y="14712"/>
                  </a:cubicBezTo>
                  <a:cubicBezTo>
                    <a:pt x="22542" y="14712"/>
                    <a:pt x="22631" y="14709"/>
                    <a:pt x="22723" y="14702"/>
                  </a:cubicBezTo>
                  <a:cubicBezTo>
                    <a:pt x="24329" y="14586"/>
                    <a:pt x="24828" y="13453"/>
                    <a:pt x="24828" y="11936"/>
                  </a:cubicBezTo>
                  <a:cubicBezTo>
                    <a:pt x="24810" y="5487"/>
                    <a:pt x="19128" y="0"/>
                    <a:pt x="12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" name="Google Shape;575;p20"/>
          <p:cNvGrpSpPr/>
          <p:nvPr/>
        </p:nvGrpSpPr>
        <p:grpSpPr>
          <a:xfrm>
            <a:off x="202088" y="352538"/>
            <a:ext cx="230850" cy="73025"/>
            <a:chOff x="6066450" y="2861550"/>
            <a:chExt cx="230850" cy="73025"/>
          </a:xfrm>
        </p:grpSpPr>
        <p:sp>
          <p:nvSpPr>
            <p:cNvPr id="576" name="Google Shape;576;p20"/>
            <p:cNvSpPr/>
            <p:nvPr/>
          </p:nvSpPr>
          <p:spPr>
            <a:xfrm>
              <a:off x="6224350" y="2861550"/>
              <a:ext cx="72950" cy="73025"/>
            </a:xfrm>
            <a:custGeom>
              <a:avLst/>
              <a:gdLst/>
              <a:ahLst/>
              <a:cxnLst/>
              <a:rect l="l" t="t" r="r" b="b"/>
              <a:pathLst>
                <a:path w="2918" h="2921" extrusionOk="0">
                  <a:moveTo>
                    <a:pt x="1446" y="0"/>
                  </a:moveTo>
                  <a:cubicBezTo>
                    <a:pt x="1419" y="0"/>
                    <a:pt x="1392" y="1"/>
                    <a:pt x="1366" y="3"/>
                  </a:cubicBezTo>
                  <a:cubicBezTo>
                    <a:pt x="598" y="47"/>
                    <a:pt x="1" y="698"/>
                    <a:pt x="10" y="1483"/>
                  </a:cubicBezTo>
                  <a:cubicBezTo>
                    <a:pt x="27" y="2267"/>
                    <a:pt x="688" y="2920"/>
                    <a:pt x="1460" y="2920"/>
                  </a:cubicBezTo>
                  <a:cubicBezTo>
                    <a:pt x="1470" y="2920"/>
                    <a:pt x="1480" y="2920"/>
                    <a:pt x="1491" y="2920"/>
                  </a:cubicBezTo>
                  <a:cubicBezTo>
                    <a:pt x="2267" y="2893"/>
                    <a:pt x="2918" y="2179"/>
                    <a:pt x="2882" y="1394"/>
                  </a:cubicBezTo>
                  <a:cubicBezTo>
                    <a:pt x="2839" y="610"/>
                    <a:pt x="2205" y="0"/>
                    <a:pt x="1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0"/>
            <p:cNvSpPr/>
            <p:nvPr/>
          </p:nvSpPr>
          <p:spPr>
            <a:xfrm>
              <a:off x="6066450" y="2861600"/>
              <a:ext cx="72300" cy="72950"/>
            </a:xfrm>
            <a:custGeom>
              <a:avLst/>
              <a:gdLst/>
              <a:ahLst/>
              <a:cxnLst/>
              <a:rect l="l" t="t" r="r" b="b"/>
              <a:pathLst>
                <a:path w="2892" h="2918" extrusionOk="0">
                  <a:moveTo>
                    <a:pt x="1462" y="0"/>
                  </a:moveTo>
                  <a:cubicBezTo>
                    <a:pt x="1457" y="0"/>
                    <a:pt x="1451" y="0"/>
                    <a:pt x="1446" y="1"/>
                  </a:cubicBezTo>
                  <a:cubicBezTo>
                    <a:pt x="652" y="9"/>
                    <a:pt x="1" y="687"/>
                    <a:pt x="27" y="1490"/>
                  </a:cubicBezTo>
                  <a:cubicBezTo>
                    <a:pt x="45" y="2249"/>
                    <a:pt x="697" y="2900"/>
                    <a:pt x="1446" y="2918"/>
                  </a:cubicBezTo>
                  <a:cubicBezTo>
                    <a:pt x="1451" y="2918"/>
                    <a:pt x="1456" y="2918"/>
                    <a:pt x="1461" y="2918"/>
                  </a:cubicBezTo>
                  <a:cubicBezTo>
                    <a:pt x="2240" y="2918"/>
                    <a:pt x="2891" y="2252"/>
                    <a:pt x="2882" y="1455"/>
                  </a:cubicBezTo>
                  <a:cubicBezTo>
                    <a:pt x="2882" y="640"/>
                    <a:pt x="2249" y="0"/>
                    <a:pt x="14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8" name="Google Shape;578;p20"/>
          <p:cNvGrpSpPr/>
          <p:nvPr/>
        </p:nvGrpSpPr>
        <p:grpSpPr>
          <a:xfrm>
            <a:off x="8640650" y="4224200"/>
            <a:ext cx="230850" cy="73025"/>
            <a:chOff x="6066450" y="2861550"/>
            <a:chExt cx="230850" cy="73025"/>
          </a:xfrm>
        </p:grpSpPr>
        <p:sp>
          <p:nvSpPr>
            <p:cNvPr id="579" name="Google Shape;579;p20"/>
            <p:cNvSpPr/>
            <p:nvPr/>
          </p:nvSpPr>
          <p:spPr>
            <a:xfrm>
              <a:off x="6224350" y="2861550"/>
              <a:ext cx="72950" cy="73025"/>
            </a:xfrm>
            <a:custGeom>
              <a:avLst/>
              <a:gdLst/>
              <a:ahLst/>
              <a:cxnLst/>
              <a:rect l="l" t="t" r="r" b="b"/>
              <a:pathLst>
                <a:path w="2918" h="2921" extrusionOk="0">
                  <a:moveTo>
                    <a:pt x="1446" y="0"/>
                  </a:moveTo>
                  <a:cubicBezTo>
                    <a:pt x="1419" y="0"/>
                    <a:pt x="1392" y="1"/>
                    <a:pt x="1366" y="3"/>
                  </a:cubicBezTo>
                  <a:cubicBezTo>
                    <a:pt x="598" y="47"/>
                    <a:pt x="1" y="698"/>
                    <a:pt x="10" y="1483"/>
                  </a:cubicBezTo>
                  <a:cubicBezTo>
                    <a:pt x="27" y="2267"/>
                    <a:pt x="688" y="2920"/>
                    <a:pt x="1460" y="2920"/>
                  </a:cubicBezTo>
                  <a:cubicBezTo>
                    <a:pt x="1470" y="2920"/>
                    <a:pt x="1480" y="2920"/>
                    <a:pt x="1491" y="2920"/>
                  </a:cubicBezTo>
                  <a:cubicBezTo>
                    <a:pt x="2267" y="2893"/>
                    <a:pt x="2918" y="2179"/>
                    <a:pt x="2882" y="1394"/>
                  </a:cubicBezTo>
                  <a:cubicBezTo>
                    <a:pt x="2839" y="610"/>
                    <a:pt x="2205" y="0"/>
                    <a:pt x="1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0"/>
            <p:cNvSpPr/>
            <p:nvPr/>
          </p:nvSpPr>
          <p:spPr>
            <a:xfrm>
              <a:off x="6066450" y="2861600"/>
              <a:ext cx="72300" cy="72950"/>
            </a:xfrm>
            <a:custGeom>
              <a:avLst/>
              <a:gdLst/>
              <a:ahLst/>
              <a:cxnLst/>
              <a:rect l="l" t="t" r="r" b="b"/>
              <a:pathLst>
                <a:path w="2892" h="2918" extrusionOk="0">
                  <a:moveTo>
                    <a:pt x="1462" y="0"/>
                  </a:moveTo>
                  <a:cubicBezTo>
                    <a:pt x="1457" y="0"/>
                    <a:pt x="1451" y="0"/>
                    <a:pt x="1446" y="1"/>
                  </a:cubicBezTo>
                  <a:cubicBezTo>
                    <a:pt x="652" y="9"/>
                    <a:pt x="1" y="687"/>
                    <a:pt x="27" y="1490"/>
                  </a:cubicBezTo>
                  <a:cubicBezTo>
                    <a:pt x="45" y="2249"/>
                    <a:pt x="697" y="2900"/>
                    <a:pt x="1446" y="2918"/>
                  </a:cubicBezTo>
                  <a:cubicBezTo>
                    <a:pt x="1451" y="2918"/>
                    <a:pt x="1456" y="2918"/>
                    <a:pt x="1461" y="2918"/>
                  </a:cubicBezTo>
                  <a:cubicBezTo>
                    <a:pt x="2240" y="2918"/>
                    <a:pt x="2891" y="2252"/>
                    <a:pt x="2882" y="1455"/>
                  </a:cubicBezTo>
                  <a:cubicBezTo>
                    <a:pt x="2882" y="640"/>
                    <a:pt x="2249" y="0"/>
                    <a:pt x="14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1" name="Google Shape;581;p20"/>
          <p:cNvSpPr/>
          <p:nvPr/>
        </p:nvSpPr>
        <p:spPr>
          <a:xfrm>
            <a:off x="104575" y="3632200"/>
            <a:ext cx="267000" cy="231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0"/>
          <p:cNvSpPr/>
          <p:nvPr/>
        </p:nvSpPr>
        <p:spPr>
          <a:xfrm>
            <a:off x="5371375" y="4742650"/>
            <a:ext cx="267000" cy="2670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25"/>
          <p:cNvSpPr/>
          <p:nvPr/>
        </p:nvSpPr>
        <p:spPr>
          <a:xfrm>
            <a:off x="7463251" y="53550"/>
            <a:ext cx="365972" cy="298997"/>
          </a:xfrm>
          <a:custGeom>
            <a:avLst/>
            <a:gdLst/>
            <a:ahLst/>
            <a:cxnLst/>
            <a:rect l="l" t="t" r="r" b="b"/>
            <a:pathLst>
              <a:path w="20136" h="16451" extrusionOk="0">
                <a:moveTo>
                  <a:pt x="12196" y="1187"/>
                </a:moveTo>
                <a:cubicBezTo>
                  <a:pt x="14515" y="3515"/>
                  <a:pt x="16853" y="5861"/>
                  <a:pt x="19110" y="8127"/>
                </a:cubicBezTo>
                <a:cubicBezTo>
                  <a:pt x="16772" y="10465"/>
                  <a:pt x="14408" y="12838"/>
                  <a:pt x="12062" y="15175"/>
                </a:cubicBezTo>
                <a:cubicBezTo>
                  <a:pt x="11696" y="14800"/>
                  <a:pt x="11197" y="14301"/>
                  <a:pt x="10679" y="13774"/>
                </a:cubicBezTo>
                <a:cubicBezTo>
                  <a:pt x="12463" y="11990"/>
                  <a:pt x="14292" y="10161"/>
                  <a:pt x="16139" y="8324"/>
                </a:cubicBezTo>
                <a:cubicBezTo>
                  <a:pt x="14230" y="6432"/>
                  <a:pt x="12401" y="4604"/>
                  <a:pt x="10536" y="2739"/>
                </a:cubicBezTo>
                <a:cubicBezTo>
                  <a:pt x="11143" y="2177"/>
                  <a:pt x="11660" y="1695"/>
                  <a:pt x="12196" y="1187"/>
                </a:cubicBezTo>
                <a:close/>
                <a:moveTo>
                  <a:pt x="11973" y="0"/>
                </a:moveTo>
                <a:cubicBezTo>
                  <a:pt x="11357" y="723"/>
                  <a:pt x="10742" y="1428"/>
                  <a:pt x="10046" y="2239"/>
                </a:cubicBezTo>
                <a:cubicBezTo>
                  <a:pt x="9323" y="1446"/>
                  <a:pt x="8699" y="759"/>
                  <a:pt x="8119" y="125"/>
                </a:cubicBezTo>
                <a:cubicBezTo>
                  <a:pt x="5335" y="2909"/>
                  <a:pt x="2650" y="5603"/>
                  <a:pt x="1" y="8243"/>
                </a:cubicBezTo>
                <a:cubicBezTo>
                  <a:pt x="2641" y="10884"/>
                  <a:pt x="5335" y="13578"/>
                  <a:pt x="8208" y="16451"/>
                </a:cubicBezTo>
                <a:cubicBezTo>
                  <a:pt x="8779" y="15782"/>
                  <a:pt x="9403" y="15059"/>
                  <a:pt x="10180" y="14158"/>
                </a:cubicBezTo>
                <a:cubicBezTo>
                  <a:pt x="10902" y="14979"/>
                  <a:pt x="11518" y="15683"/>
                  <a:pt x="12026" y="16263"/>
                </a:cubicBezTo>
                <a:cubicBezTo>
                  <a:pt x="14774" y="13516"/>
                  <a:pt x="17468" y="10830"/>
                  <a:pt x="20135" y="8154"/>
                </a:cubicBezTo>
                <a:cubicBezTo>
                  <a:pt x="17522" y="5549"/>
                  <a:pt x="14845" y="2873"/>
                  <a:pt x="1197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2" name="Google Shape;752;p25"/>
          <p:cNvGrpSpPr/>
          <p:nvPr/>
        </p:nvGrpSpPr>
        <p:grpSpPr>
          <a:xfrm>
            <a:off x="252474" y="3457997"/>
            <a:ext cx="230865" cy="680822"/>
            <a:chOff x="231825" y="539500"/>
            <a:chExt cx="332228" cy="979741"/>
          </a:xfrm>
        </p:grpSpPr>
        <p:sp>
          <p:nvSpPr>
            <p:cNvPr id="753" name="Google Shape;753;p25"/>
            <p:cNvSpPr/>
            <p:nvPr/>
          </p:nvSpPr>
          <p:spPr>
            <a:xfrm>
              <a:off x="232425" y="1321812"/>
              <a:ext cx="331508" cy="197429"/>
            </a:xfrm>
            <a:custGeom>
              <a:avLst/>
              <a:gdLst/>
              <a:ahLst/>
              <a:cxnLst/>
              <a:rect l="l" t="t" r="r" b="b"/>
              <a:pathLst>
                <a:path w="24846" h="14797" extrusionOk="0">
                  <a:moveTo>
                    <a:pt x="12441" y="0"/>
                  </a:moveTo>
                  <a:cubicBezTo>
                    <a:pt x="5807" y="0"/>
                    <a:pt x="107" y="5467"/>
                    <a:pt x="18" y="11892"/>
                  </a:cubicBezTo>
                  <a:cubicBezTo>
                    <a:pt x="0" y="13489"/>
                    <a:pt x="509" y="14702"/>
                    <a:pt x="2204" y="14792"/>
                  </a:cubicBezTo>
                  <a:cubicBezTo>
                    <a:pt x="2266" y="14795"/>
                    <a:pt x="2327" y="14797"/>
                    <a:pt x="2387" y="14797"/>
                  </a:cubicBezTo>
                  <a:cubicBezTo>
                    <a:pt x="3916" y="14797"/>
                    <a:pt x="4582" y="13714"/>
                    <a:pt x="4728" y="12169"/>
                  </a:cubicBezTo>
                  <a:cubicBezTo>
                    <a:pt x="5148" y="7780"/>
                    <a:pt x="8279" y="4755"/>
                    <a:pt x="12374" y="4711"/>
                  </a:cubicBezTo>
                  <a:cubicBezTo>
                    <a:pt x="12403" y="4711"/>
                    <a:pt x="12433" y="4710"/>
                    <a:pt x="12463" y="4710"/>
                  </a:cubicBezTo>
                  <a:cubicBezTo>
                    <a:pt x="16550" y="4710"/>
                    <a:pt x="19674" y="7750"/>
                    <a:pt x="20144" y="12240"/>
                  </a:cubicBezTo>
                  <a:cubicBezTo>
                    <a:pt x="20295" y="13763"/>
                    <a:pt x="20986" y="14794"/>
                    <a:pt x="22464" y="14794"/>
                  </a:cubicBezTo>
                  <a:cubicBezTo>
                    <a:pt x="22553" y="14794"/>
                    <a:pt x="22645" y="14790"/>
                    <a:pt x="22740" y="14783"/>
                  </a:cubicBezTo>
                  <a:cubicBezTo>
                    <a:pt x="24301" y="14667"/>
                    <a:pt x="24845" y="13543"/>
                    <a:pt x="24845" y="12008"/>
                  </a:cubicBezTo>
                  <a:cubicBezTo>
                    <a:pt x="24836" y="5594"/>
                    <a:pt x="19136" y="27"/>
                    <a:pt x="12490" y="1"/>
                  </a:cubicBezTo>
                  <a:cubicBezTo>
                    <a:pt x="12473" y="0"/>
                    <a:pt x="12457" y="0"/>
                    <a:pt x="12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5"/>
            <p:cNvSpPr/>
            <p:nvPr/>
          </p:nvSpPr>
          <p:spPr>
            <a:xfrm>
              <a:off x="231825" y="539500"/>
              <a:ext cx="332228" cy="197669"/>
            </a:xfrm>
            <a:custGeom>
              <a:avLst/>
              <a:gdLst/>
              <a:ahLst/>
              <a:cxnLst/>
              <a:rect l="l" t="t" r="r" b="b"/>
              <a:pathLst>
                <a:path w="24900" h="14815" extrusionOk="0">
                  <a:moveTo>
                    <a:pt x="12485" y="1"/>
                  </a:moveTo>
                  <a:cubicBezTo>
                    <a:pt x="5790" y="1"/>
                    <a:pt x="1" y="5658"/>
                    <a:pt x="63" y="12116"/>
                  </a:cubicBezTo>
                  <a:cubicBezTo>
                    <a:pt x="81" y="13677"/>
                    <a:pt x="705" y="14729"/>
                    <a:pt x="2266" y="14810"/>
                  </a:cubicBezTo>
                  <a:cubicBezTo>
                    <a:pt x="2324" y="14813"/>
                    <a:pt x="2381" y="14814"/>
                    <a:pt x="2437" y="14814"/>
                  </a:cubicBezTo>
                  <a:cubicBezTo>
                    <a:pt x="3874" y="14814"/>
                    <a:pt x="4584" y="13825"/>
                    <a:pt x="4755" y="12356"/>
                  </a:cubicBezTo>
                  <a:cubicBezTo>
                    <a:pt x="5308" y="7709"/>
                    <a:pt x="8306" y="4747"/>
                    <a:pt x="12436" y="4720"/>
                  </a:cubicBezTo>
                  <a:cubicBezTo>
                    <a:pt x="12460" y="4720"/>
                    <a:pt x="12484" y="4720"/>
                    <a:pt x="12508" y="4720"/>
                  </a:cubicBezTo>
                  <a:cubicBezTo>
                    <a:pt x="16594" y="4720"/>
                    <a:pt x="19710" y="7753"/>
                    <a:pt x="20189" y="12276"/>
                  </a:cubicBezTo>
                  <a:cubicBezTo>
                    <a:pt x="20347" y="13768"/>
                    <a:pt x="21031" y="14811"/>
                    <a:pt x="22530" y="14811"/>
                  </a:cubicBezTo>
                  <a:cubicBezTo>
                    <a:pt x="22555" y="14811"/>
                    <a:pt x="22581" y="14810"/>
                    <a:pt x="22606" y="14810"/>
                  </a:cubicBezTo>
                  <a:cubicBezTo>
                    <a:pt x="24284" y="14774"/>
                    <a:pt x="24899" y="13641"/>
                    <a:pt x="24890" y="12009"/>
                  </a:cubicBezTo>
                  <a:cubicBezTo>
                    <a:pt x="24872" y="5594"/>
                    <a:pt x="19163" y="28"/>
                    <a:pt x="12517" y="1"/>
                  </a:cubicBezTo>
                  <a:cubicBezTo>
                    <a:pt x="12506" y="1"/>
                    <a:pt x="12496" y="1"/>
                    <a:pt x="12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5"/>
            <p:cNvSpPr/>
            <p:nvPr/>
          </p:nvSpPr>
          <p:spPr>
            <a:xfrm>
              <a:off x="232652" y="1060922"/>
              <a:ext cx="331401" cy="197109"/>
            </a:xfrm>
            <a:custGeom>
              <a:avLst/>
              <a:gdLst/>
              <a:ahLst/>
              <a:cxnLst/>
              <a:rect l="l" t="t" r="r" b="b"/>
              <a:pathLst>
                <a:path w="24838" h="14773" extrusionOk="0">
                  <a:moveTo>
                    <a:pt x="12422" y="1"/>
                  </a:moveTo>
                  <a:cubicBezTo>
                    <a:pt x="12406" y="1"/>
                    <a:pt x="12390" y="1"/>
                    <a:pt x="12374" y="1"/>
                  </a:cubicBezTo>
                  <a:cubicBezTo>
                    <a:pt x="5719" y="36"/>
                    <a:pt x="1" y="5612"/>
                    <a:pt x="1" y="12026"/>
                  </a:cubicBezTo>
                  <a:cubicBezTo>
                    <a:pt x="10" y="13543"/>
                    <a:pt x="500" y="14658"/>
                    <a:pt x="2133" y="14765"/>
                  </a:cubicBezTo>
                  <a:cubicBezTo>
                    <a:pt x="2213" y="14770"/>
                    <a:pt x="2291" y="14772"/>
                    <a:pt x="2366" y="14772"/>
                  </a:cubicBezTo>
                  <a:cubicBezTo>
                    <a:pt x="3917" y="14772"/>
                    <a:pt x="4549" y="13736"/>
                    <a:pt x="4702" y="12214"/>
                  </a:cubicBezTo>
                  <a:cubicBezTo>
                    <a:pt x="5148" y="7753"/>
                    <a:pt x="8199" y="4818"/>
                    <a:pt x="12357" y="4791"/>
                  </a:cubicBezTo>
                  <a:cubicBezTo>
                    <a:pt x="12376" y="4791"/>
                    <a:pt x="12395" y="4791"/>
                    <a:pt x="12414" y="4791"/>
                  </a:cubicBezTo>
                  <a:cubicBezTo>
                    <a:pt x="16622" y="4791"/>
                    <a:pt x="19629" y="7694"/>
                    <a:pt x="20127" y="12285"/>
                  </a:cubicBezTo>
                  <a:cubicBezTo>
                    <a:pt x="20283" y="13755"/>
                    <a:pt x="20923" y="14767"/>
                    <a:pt x="22452" y="14767"/>
                  </a:cubicBezTo>
                  <a:cubicBezTo>
                    <a:pt x="22491" y="14767"/>
                    <a:pt x="22531" y="14766"/>
                    <a:pt x="22571" y="14765"/>
                  </a:cubicBezTo>
                  <a:cubicBezTo>
                    <a:pt x="24329" y="14711"/>
                    <a:pt x="24837" y="13552"/>
                    <a:pt x="24819" y="11955"/>
                  </a:cubicBezTo>
                  <a:cubicBezTo>
                    <a:pt x="24775" y="5547"/>
                    <a:pt x="19030" y="1"/>
                    <a:pt x="124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5"/>
            <p:cNvSpPr/>
            <p:nvPr/>
          </p:nvSpPr>
          <p:spPr>
            <a:xfrm>
              <a:off x="232652" y="801111"/>
              <a:ext cx="331281" cy="196308"/>
            </a:xfrm>
            <a:custGeom>
              <a:avLst/>
              <a:gdLst/>
              <a:ahLst/>
              <a:cxnLst/>
              <a:rect l="l" t="t" r="r" b="b"/>
              <a:pathLst>
                <a:path w="24829" h="14713" extrusionOk="0">
                  <a:moveTo>
                    <a:pt x="12419" y="0"/>
                  </a:moveTo>
                  <a:cubicBezTo>
                    <a:pt x="5701" y="0"/>
                    <a:pt x="19" y="5478"/>
                    <a:pt x="1" y="11928"/>
                  </a:cubicBezTo>
                  <a:cubicBezTo>
                    <a:pt x="1" y="13453"/>
                    <a:pt x="500" y="14586"/>
                    <a:pt x="2106" y="14702"/>
                  </a:cubicBezTo>
                  <a:cubicBezTo>
                    <a:pt x="2198" y="14709"/>
                    <a:pt x="2287" y="14712"/>
                    <a:pt x="2373" y="14712"/>
                  </a:cubicBezTo>
                  <a:cubicBezTo>
                    <a:pt x="3864" y="14712"/>
                    <a:pt x="4550" y="13704"/>
                    <a:pt x="4702" y="12177"/>
                  </a:cubicBezTo>
                  <a:cubicBezTo>
                    <a:pt x="5166" y="7699"/>
                    <a:pt x="8208" y="4737"/>
                    <a:pt x="12312" y="4702"/>
                  </a:cubicBezTo>
                  <a:cubicBezTo>
                    <a:pt x="12343" y="4701"/>
                    <a:pt x="12375" y="4701"/>
                    <a:pt x="12406" y="4701"/>
                  </a:cubicBezTo>
                  <a:cubicBezTo>
                    <a:pt x="16578" y="4701"/>
                    <a:pt x="19657" y="7653"/>
                    <a:pt x="20118" y="12168"/>
                  </a:cubicBezTo>
                  <a:cubicBezTo>
                    <a:pt x="20278" y="13703"/>
                    <a:pt x="20965" y="14712"/>
                    <a:pt x="22456" y="14712"/>
                  </a:cubicBezTo>
                  <a:cubicBezTo>
                    <a:pt x="22542" y="14712"/>
                    <a:pt x="22631" y="14709"/>
                    <a:pt x="22723" y="14702"/>
                  </a:cubicBezTo>
                  <a:cubicBezTo>
                    <a:pt x="24329" y="14586"/>
                    <a:pt x="24828" y="13453"/>
                    <a:pt x="24828" y="11936"/>
                  </a:cubicBezTo>
                  <a:cubicBezTo>
                    <a:pt x="24810" y="5487"/>
                    <a:pt x="19128" y="0"/>
                    <a:pt x="12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25"/>
          <p:cNvGrpSpPr/>
          <p:nvPr/>
        </p:nvGrpSpPr>
        <p:grpSpPr>
          <a:xfrm>
            <a:off x="202088" y="352538"/>
            <a:ext cx="230850" cy="73025"/>
            <a:chOff x="6066450" y="2861550"/>
            <a:chExt cx="230850" cy="73025"/>
          </a:xfrm>
        </p:grpSpPr>
        <p:sp>
          <p:nvSpPr>
            <p:cNvPr id="758" name="Google Shape;758;p25"/>
            <p:cNvSpPr/>
            <p:nvPr/>
          </p:nvSpPr>
          <p:spPr>
            <a:xfrm>
              <a:off x="6224350" y="2861550"/>
              <a:ext cx="72950" cy="73025"/>
            </a:xfrm>
            <a:custGeom>
              <a:avLst/>
              <a:gdLst/>
              <a:ahLst/>
              <a:cxnLst/>
              <a:rect l="l" t="t" r="r" b="b"/>
              <a:pathLst>
                <a:path w="2918" h="2921" extrusionOk="0">
                  <a:moveTo>
                    <a:pt x="1446" y="0"/>
                  </a:moveTo>
                  <a:cubicBezTo>
                    <a:pt x="1419" y="0"/>
                    <a:pt x="1392" y="1"/>
                    <a:pt x="1366" y="3"/>
                  </a:cubicBezTo>
                  <a:cubicBezTo>
                    <a:pt x="598" y="47"/>
                    <a:pt x="1" y="698"/>
                    <a:pt x="10" y="1483"/>
                  </a:cubicBezTo>
                  <a:cubicBezTo>
                    <a:pt x="27" y="2267"/>
                    <a:pt x="688" y="2920"/>
                    <a:pt x="1460" y="2920"/>
                  </a:cubicBezTo>
                  <a:cubicBezTo>
                    <a:pt x="1470" y="2920"/>
                    <a:pt x="1480" y="2920"/>
                    <a:pt x="1491" y="2920"/>
                  </a:cubicBezTo>
                  <a:cubicBezTo>
                    <a:pt x="2267" y="2893"/>
                    <a:pt x="2918" y="2179"/>
                    <a:pt x="2882" y="1394"/>
                  </a:cubicBezTo>
                  <a:cubicBezTo>
                    <a:pt x="2839" y="610"/>
                    <a:pt x="2205" y="0"/>
                    <a:pt x="1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5"/>
            <p:cNvSpPr/>
            <p:nvPr/>
          </p:nvSpPr>
          <p:spPr>
            <a:xfrm>
              <a:off x="6066450" y="2861600"/>
              <a:ext cx="72300" cy="72950"/>
            </a:xfrm>
            <a:custGeom>
              <a:avLst/>
              <a:gdLst/>
              <a:ahLst/>
              <a:cxnLst/>
              <a:rect l="l" t="t" r="r" b="b"/>
              <a:pathLst>
                <a:path w="2892" h="2918" extrusionOk="0">
                  <a:moveTo>
                    <a:pt x="1462" y="0"/>
                  </a:moveTo>
                  <a:cubicBezTo>
                    <a:pt x="1457" y="0"/>
                    <a:pt x="1451" y="0"/>
                    <a:pt x="1446" y="1"/>
                  </a:cubicBezTo>
                  <a:cubicBezTo>
                    <a:pt x="652" y="9"/>
                    <a:pt x="1" y="687"/>
                    <a:pt x="27" y="1490"/>
                  </a:cubicBezTo>
                  <a:cubicBezTo>
                    <a:pt x="45" y="2249"/>
                    <a:pt x="697" y="2900"/>
                    <a:pt x="1446" y="2918"/>
                  </a:cubicBezTo>
                  <a:cubicBezTo>
                    <a:pt x="1451" y="2918"/>
                    <a:pt x="1456" y="2918"/>
                    <a:pt x="1461" y="2918"/>
                  </a:cubicBezTo>
                  <a:cubicBezTo>
                    <a:pt x="2240" y="2918"/>
                    <a:pt x="2891" y="2252"/>
                    <a:pt x="2882" y="1455"/>
                  </a:cubicBezTo>
                  <a:cubicBezTo>
                    <a:pt x="2882" y="640"/>
                    <a:pt x="2249" y="0"/>
                    <a:pt x="14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25"/>
          <p:cNvGrpSpPr/>
          <p:nvPr/>
        </p:nvGrpSpPr>
        <p:grpSpPr>
          <a:xfrm>
            <a:off x="8640650" y="2981125"/>
            <a:ext cx="230850" cy="73025"/>
            <a:chOff x="6066450" y="2861550"/>
            <a:chExt cx="230850" cy="73025"/>
          </a:xfrm>
        </p:grpSpPr>
        <p:sp>
          <p:nvSpPr>
            <p:cNvPr id="761" name="Google Shape;761;p25"/>
            <p:cNvSpPr/>
            <p:nvPr/>
          </p:nvSpPr>
          <p:spPr>
            <a:xfrm>
              <a:off x="6224350" y="2861550"/>
              <a:ext cx="72950" cy="73025"/>
            </a:xfrm>
            <a:custGeom>
              <a:avLst/>
              <a:gdLst/>
              <a:ahLst/>
              <a:cxnLst/>
              <a:rect l="l" t="t" r="r" b="b"/>
              <a:pathLst>
                <a:path w="2918" h="2921" extrusionOk="0">
                  <a:moveTo>
                    <a:pt x="1446" y="0"/>
                  </a:moveTo>
                  <a:cubicBezTo>
                    <a:pt x="1419" y="0"/>
                    <a:pt x="1392" y="1"/>
                    <a:pt x="1366" y="3"/>
                  </a:cubicBezTo>
                  <a:cubicBezTo>
                    <a:pt x="598" y="47"/>
                    <a:pt x="1" y="698"/>
                    <a:pt x="10" y="1483"/>
                  </a:cubicBezTo>
                  <a:cubicBezTo>
                    <a:pt x="27" y="2267"/>
                    <a:pt x="688" y="2920"/>
                    <a:pt x="1460" y="2920"/>
                  </a:cubicBezTo>
                  <a:cubicBezTo>
                    <a:pt x="1470" y="2920"/>
                    <a:pt x="1480" y="2920"/>
                    <a:pt x="1491" y="2920"/>
                  </a:cubicBezTo>
                  <a:cubicBezTo>
                    <a:pt x="2267" y="2893"/>
                    <a:pt x="2918" y="2179"/>
                    <a:pt x="2882" y="1394"/>
                  </a:cubicBezTo>
                  <a:cubicBezTo>
                    <a:pt x="2839" y="610"/>
                    <a:pt x="2205" y="0"/>
                    <a:pt x="1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5"/>
            <p:cNvSpPr/>
            <p:nvPr/>
          </p:nvSpPr>
          <p:spPr>
            <a:xfrm>
              <a:off x="6066450" y="2861600"/>
              <a:ext cx="72300" cy="72950"/>
            </a:xfrm>
            <a:custGeom>
              <a:avLst/>
              <a:gdLst/>
              <a:ahLst/>
              <a:cxnLst/>
              <a:rect l="l" t="t" r="r" b="b"/>
              <a:pathLst>
                <a:path w="2892" h="2918" extrusionOk="0">
                  <a:moveTo>
                    <a:pt x="1462" y="0"/>
                  </a:moveTo>
                  <a:cubicBezTo>
                    <a:pt x="1457" y="0"/>
                    <a:pt x="1451" y="0"/>
                    <a:pt x="1446" y="1"/>
                  </a:cubicBezTo>
                  <a:cubicBezTo>
                    <a:pt x="652" y="9"/>
                    <a:pt x="1" y="687"/>
                    <a:pt x="27" y="1490"/>
                  </a:cubicBezTo>
                  <a:cubicBezTo>
                    <a:pt x="45" y="2249"/>
                    <a:pt x="697" y="2900"/>
                    <a:pt x="1446" y="2918"/>
                  </a:cubicBezTo>
                  <a:cubicBezTo>
                    <a:pt x="1451" y="2918"/>
                    <a:pt x="1456" y="2918"/>
                    <a:pt x="1461" y="2918"/>
                  </a:cubicBezTo>
                  <a:cubicBezTo>
                    <a:pt x="2240" y="2918"/>
                    <a:pt x="2891" y="2252"/>
                    <a:pt x="2882" y="1455"/>
                  </a:cubicBezTo>
                  <a:cubicBezTo>
                    <a:pt x="2882" y="640"/>
                    <a:pt x="2249" y="0"/>
                    <a:pt x="14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3" name="Google Shape;763;p25"/>
          <p:cNvGrpSpPr/>
          <p:nvPr/>
        </p:nvGrpSpPr>
        <p:grpSpPr>
          <a:xfrm rot="5400000">
            <a:off x="7799099" y="4535734"/>
            <a:ext cx="230865" cy="680822"/>
            <a:chOff x="231825" y="539500"/>
            <a:chExt cx="332228" cy="979741"/>
          </a:xfrm>
        </p:grpSpPr>
        <p:sp>
          <p:nvSpPr>
            <p:cNvPr id="764" name="Google Shape;764;p25"/>
            <p:cNvSpPr/>
            <p:nvPr/>
          </p:nvSpPr>
          <p:spPr>
            <a:xfrm>
              <a:off x="232425" y="1321812"/>
              <a:ext cx="331508" cy="197429"/>
            </a:xfrm>
            <a:custGeom>
              <a:avLst/>
              <a:gdLst/>
              <a:ahLst/>
              <a:cxnLst/>
              <a:rect l="l" t="t" r="r" b="b"/>
              <a:pathLst>
                <a:path w="24846" h="14797" extrusionOk="0">
                  <a:moveTo>
                    <a:pt x="12441" y="0"/>
                  </a:moveTo>
                  <a:cubicBezTo>
                    <a:pt x="5807" y="0"/>
                    <a:pt x="107" y="5467"/>
                    <a:pt x="18" y="11892"/>
                  </a:cubicBezTo>
                  <a:cubicBezTo>
                    <a:pt x="0" y="13489"/>
                    <a:pt x="509" y="14702"/>
                    <a:pt x="2204" y="14792"/>
                  </a:cubicBezTo>
                  <a:cubicBezTo>
                    <a:pt x="2266" y="14795"/>
                    <a:pt x="2327" y="14797"/>
                    <a:pt x="2387" y="14797"/>
                  </a:cubicBezTo>
                  <a:cubicBezTo>
                    <a:pt x="3916" y="14797"/>
                    <a:pt x="4582" y="13714"/>
                    <a:pt x="4728" y="12169"/>
                  </a:cubicBezTo>
                  <a:cubicBezTo>
                    <a:pt x="5148" y="7780"/>
                    <a:pt x="8279" y="4755"/>
                    <a:pt x="12374" y="4711"/>
                  </a:cubicBezTo>
                  <a:cubicBezTo>
                    <a:pt x="12403" y="4711"/>
                    <a:pt x="12433" y="4710"/>
                    <a:pt x="12463" y="4710"/>
                  </a:cubicBezTo>
                  <a:cubicBezTo>
                    <a:pt x="16550" y="4710"/>
                    <a:pt x="19674" y="7750"/>
                    <a:pt x="20144" y="12240"/>
                  </a:cubicBezTo>
                  <a:cubicBezTo>
                    <a:pt x="20295" y="13763"/>
                    <a:pt x="20986" y="14794"/>
                    <a:pt x="22464" y="14794"/>
                  </a:cubicBezTo>
                  <a:cubicBezTo>
                    <a:pt x="22553" y="14794"/>
                    <a:pt x="22645" y="14790"/>
                    <a:pt x="22740" y="14783"/>
                  </a:cubicBezTo>
                  <a:cubicBezTo>
                    <a:pt x="24301" y="14667"/>
                    <a:pt x="24845" y="13543"/>
                    <a:pt x="24845" y="12008"/>
                  </a:cubicBezTo>
                  <a:cubicBezTo>
                    <a:pt x="24836" y="5594"/>
                    <a:pt x="19136" y="27"/>
                    <a:pt x="12490" y="1"/>
                  </a:cubicBezTo>
                  <a:cubicBezTo>
                    <a:pt x="12473" y="0"/>
                    <a:pt x="12457" y="0"/>
                    <a:pt x="12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5"/>
            <p:cNvSpPr/>
            <p:nvPr/>
          </p:nvSpPr>
          <p:spPr>
            <a:xfrm>
              <a:off x="231825" y="539500"/>
              <a:ext cx="332228" cy="197669"/>
            </a:xfrm>
            <a:custGeom>
              <a:avLst/>
              <a:gdLst/>
              <a:ahLst/>
              <a:cxnLst/>
              <a:rect l="l" t="t" r="r" b="b"/>
              <a:pathLst>
                <a:path w="24900" h="14815" extrusionOk="0">
                  <a:moveTo>
                    <a:pt x="12485" y="1"/>
                  </a:moveTo>
                  <a:cubicBezTo>
                    <a:pt x="5790" y="1"/>
                    <a:pt x="1" y="5658"/>
                    <a:pt x="63" y="12116"/>
                  </a:cubicBezTo>
                  <a:cubicBezTo>
                    <a:pt x="81" y="13677"/>
                    <a:pt x="705" y="14729"/>
                    <a:pt x="2266" y="14810"/>
                  </a:cubicBezTo>
                  <a:cubicBezTo>
                    <a:pt x="2324" y="14813"/>
                    <a:pt x="2381" y="14814"/>
                    <a:pt x="2437" y="14814"/>
                  </a:cubicBezTo>
                  <a:cubicBezTo>
                    <a:pt x="3874" y="14814"/>
                    <a:pt x="4584" y="13825"/>
                    <a:pt x="4755" y="12356"/>
                  </a:cubicBezTo>
                  <a:cubicBezTo>
                    <a:pt x="5308" y="7709"/>
                    <a:pt x="8306" y="4747"/>
                    <a:pt x="12436" y="4720"/>
                  </a:cubicBezTo>
                  <a:cubicBezTo>
                    <a:pt x="12460" y="4720"/>
                    <a:pt x="12484" y="4720"/>
                    <a:pt x="12508" y="4720"/>
                  </a:cubicBezTo>
                  <a:cubicBezTo>
                    <a:pt x="16594" y="4720"/>
                    <a:pt x="19710" y="7753"/>
                    <a:pt x="20189" y="12276"/>
                  </a:cubicBezTo>
                  <a:cubicBezTo>
                    <a:pt x="20347" y="13768"/>
                    <a:pt x="21031" y="14811"/>
                    <a:pt x="22530" y="14811"/>
                  </a:cubicBezTo>
                  <a:cubicBezTo>
                    <a:pt x="22555" y="14811"/>
                    <a:pt x="22581" y="14810"/>
                    <a:pt x="22606" y="14810"/>
                  </a:cubicBezTo>
                  <a:cubicBezTo>
                    <a:pt x="24284" y="14774"/>
                    <a:pt x="24899" y="13641"/>
                    <a:pt x="24890" y="12009"/>
                  </a:cubicBezTo>
                  <a:cubicBezTo>
                    <a:pt x="24872" y="5594"/>
                    <a:pt x="19163" y="28"/>
                    <a:pt x="12517" y="1"/>
                  </a:cubicBezTo>
                  <a:cubicBezTo>
                    <a:pt x="12506" y="1"/>
                    <a:pt x="12496" y="1"/>
                    <a:pt x="12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5"/>
            <p:cNvSpPr/>
            <p:nvPr/>
          </p:nvSpPr>
          <p:spPr>
            <a:xfrm>
              <a:off x="232652" y="1060922"/>
              <a:ext cx="331401" cy="197109"/>
            </a:xfrm>
            <a:custGeom>
              <a:avLst/>
              <a:gdLst/>
              <a:ahLst/>
              <a:cxnLst/>
              <a:rect l="l" t="t" r="r" b="b"/>
              <a:pathLst>
                <a:path w="24838" h="14773" extrusionOk="0">
                  <a:moveTo>
                    <a:pt x="12422" y="1"/>
                  </a:moveTo>
                  <a:cubicBezTo>
                    <a:pt x="12406" y="1"/>
                    <a:pt x="12390" y="1"/>
                    <a:pt x="12374" y="1"/>
                  </a:cubicBezTo>
                  <a:cubicBezTo>
                    <a:pt x="5719" y="36"/>
                    <a:pt x="1" y="5612"/>
                    <a:pt x="1" y="12026"/>
                  </a:cubicBezTo>
                  <a:cubicBezTo>
                    <a:pt x="10" y="13543"/>
                    <a:pt x="500" y="14658"/>
                    <a:pt x="2133" y="14765"/>
                  </a:cubicBezTo>
                  <a:cubicBezTo>
                    <a:pt x="2213" y="14770"/>
                    <a:pt x="2291" y="14772"/>
                    <a:pt x="2366" y="14772"/>
                  </a:cubicBezTo>
                  <a:cubicBezTo>
                    <a:pt x="3917" y="14772"/>
                    <a:pt x="4549" y="13736"/>
                    <a:pt x="4702" y="12214"/>
                  </a:cubicBezTo>
                  <a:cubicBezTo>
                    <a:pt x="5148" y="7753"/>
                    <a:pt x="8199" y="4818"/>
                    <a:pt x="12357" y="4791"/>
                  </a:cubicBezTo>
                  <a:cubicBezTo>
                    <a:pt x="12376" y="4791"/>
                    <a:pt x="12395" y="4791"/>
                    <a:pt x="12414" y="4791"/>
                  </a:cubicBezTo>
                  <a:cubicBezTo>
                    <a:pt x="16622" y="4791"/>
                    <a:pt x="19629" y="7694"/>
                    <a:pt x="20127" y="12285"/>
                  </a:cubicBezTo>
                  <a:cubicBezTo>
                    <a:pt x="20283" y="13755"/>
                    <a:pt x="20923" y="14767"/>
                    <a:pt x="22452" y="14767"/>
                  </a:cubicBezTo>
                  <a:cubicBezTo>
                    <a:pt x="22491" y="14767"/>
                    <a:pt x="22531" y="14766"/>
                    <a:pt x="22571" y="14765"/>
                  </a:cubicBezTo>
                  <a:cubicBezTo>
                    <a:pt x="24329" y="14711"/>
                    <a:pt x="24837" y="13552"/>
                    <a:pt x="24819" y="11955"/>
                  </a:cubicBezTo>
                  <a:cubicBezTo>
                    <a:pt x="24775" y="5547"/>
                    <a:pt x="19030" y="1"/>
                    <a:pt x="124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5"/>
            <p:cNvSpPr/>
            <p:nvPr/>
          </p:nvSpPr>
          <p:spPr>
            <a:xfrm>
              <a:off x="232652" y="801111"/>
              <a:ext cx="331281" cy="196308"/>
            </a:xfrm>
            <a:custGeom>
              <a:avLst/>
              <a:gdLst/>
              <a:ahLst/>
              <a:cxnLst/>
              <a:rect l="l" t="t" r="r" b="b"/>
              <a:pathLst>
                <a:path w="24829" h="14713" extrusionOk="0">
                  <a:moveTo>
                    <a:pt x="12419" y="0"/>
                  </a:moveTo>
                  <a:cubicBezTo>
                    <a:pt x="5701" y="0"/>
                    <a:pt x="19" y="5478"/>
                    <a:pt x="1" y="11928"/>
                  </a:cubicBezTo>
                  <a:cubicBezTo>
                    <a:pt x="1" y="13453"/>
                    <a:pt x="500" y="14586"/>
                    <a:pt x="2106" y="14702"/>
                  </a:cubicBezTo>
                  <a:cubicBezTo>
                    <a:pt x="2198" y="14709"/>
                    <a:pt x="2287" y="14712"/>
                    <a:pt x="2373" y="14712"/>
                  </a:cubicBezTo>
                  <a:cubicBezTo>
                    <a:pt x="3864" y="14712"/>
                    <a:pt x="4550" y="13704"/>
                    <a:pt x="4702" y="12177"/>
                  </a:cubicBezTo>
                  <a:cubicBezTo>
                    <a:pt x="5166" y="7699"/>
                    <a:pt x="8208" y="4737"/>
                    <a:pt x="12312" y="4702"/>
                  </a:cubicBezTo>
                  <a:cubicBezTo>
                    <a:pt x="12343" y="4701"/>
                    <a:pt x="12375" y="4701"/>
                    <a:pt x="12406" y="4701"/>
                  </a:cubicBezTo>
                  <a:cubicBezTo>
                    <a:pt x="16578" y="4701"/>
                    <a:pt x="19657" y="7653"/>
                    <a:pt x="20118" y="12168"/>
                  </a:cubicBezTo>
                  <a:cubicBezTo>
                    <a:pt x="20278" y="13703"/>
                    <a:pt x="20965" y="14712"/>
                    <a:pt x="22456" y="14712"/>
                  </a:cubicBezTo>
                  <a:cubicBezTo>
                    <a:pt x="22542" y="14712"/>
                    <a:pt x="22631" y="14709"/>
                    <a:pt x="22723" y="14702"/>
                  </a:cubicBezTo>
                  <a:cubicBezTo>
                    <a:pt x="24329" y="14586"/>
                    <a:pt x="24828" y="13453"/>
                    <a:pt x="24828" y="11936"/>
                  </a:cubicBezTo>
                  <a:cubicBezTo>
                    <a:pt x="24810" y="5487"/>
                    <a:pt x="19128" y="0"/>
                    <a:pt x="12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8" name="Google Shape;768;p25"/>
          <p:cNvSpPr/>
          <p:nvPr/>
        </p:nvSpPr>
        <p:spPr>
          <a:xfrm>
            <a:off x="483350" y="4742650"/>
            <a:ext cx="267000" cy="2670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0" name="Google Shape;770;p26"/>
          <p:cNvGrpSpPr/>
          <p:nvPr/>
        </p:nvGrpSpPr>
        <p:grpSpPr>
          <a:xfrm>
            <a:off x="196263" y="2369400"/>
            <a:ext cx="230850" cy="73025"/>
            <a:chOff x="6066450" y="2861550"/>
            <a:chExt cx="230850" cy="73025"/>
          </a:xfrm>
        </p:grpSpPr>
        <p:sp>
          <p:nvSpPr>
            <p:cNvPr id="771" name="Google Shape;771;p26"/>
            <p:cNvSpPr/>
            <p:nvPr/>
          </p:nvSpPr>
          <p:spPr>
            <a:xfrm>
              <a:off x="6224350" y="2861550"/>
              <a:ext cx="72950" cy="73025"/>
            </a:xfrm>
            <a:custGeom>
              <a:avLst/>
              <a:gdLst/>
              <a:ahLst/>
              <a:cxnLst/>
              <a:rect l="l" t="t" r="r" b="b"/>
              <a:pathLst>
                <a:path w="2918" h="2921" extrusionOk="0">
                  <a:moveTo>
                    <a:pt x="1446" y="0"/>
                  </a:moveTo>
                  <a:cubicBezTo>
                    <a:pt x="1419" y="0"/>
                    <a:pt x="1392" y="1"/>
                    <a:pt x="1366" y="3"/>
                  </a:cubicBezTo>
                  <a:cubicBezTo>
                    <a:pt x="598" y="47"/>
                    <a:pt x="1" y="698"/>
                    <a:pt x="10" y="1483"/>
                  </a:cubicBezTo>
                  <a:cubicBezTo>
                    <a:pt x="27" y="2267"/>
                    <a:pt x="688" y="2920"/>
                    <a:pt x="1460" y="2920"/>
                  </a:cubicBezTo>
                  <a:cubicBezTo>
                    <a:pt x="1470" y="2920"/>
                    <a:pt x="1480" y="2920"/>
                    <a:pt x="1491" y="2920"/>
                  </a:cubicBezTo>
                  <a:cubicBezTo>
                    <a:pt x="2267" y="2893"/>
                    <a:pt x="2918" y="2179"/>
                    <a:pt x="2882" y="1394"/>
                  </a:cubicBezTo>
                  <a:cubicBezTo>
                    <a:pt x="2839" y="610"/>
                    <a:pt x="2205" y="0"/>
                    <a:pt x="1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6"/>
            <p:cNvSpPr/>
            <p:nvPr/>
          </p:nvSpPr>
          <p:spPr>
            <a:xfrm>
              <a:off x="6066450" y="2861600"/>
              <a:ext cx="72300" cy="72950"/>
            </a:xfrm>
            <a:custGeom>
              <a:avLst/>
              <a:gdLst/>
              <a:ahLst/>
              <a:cxnLst/>
              <a:rect l="l" t="t" r="r" b="b"/>
              <a:pathLst>
                <a:path w="2892" h="2918" extrusionOk="0">
                  <a:moveTo>
                    <a:pt x="1462" y="0"/>
                  </a:moveTo>
                  <a:cubicBezTo>
                    <a:pt x="1457" y="0"/>
                    <a:pt x="1451" y="0"/>
                    <a:pt x="1446" y="1"/>
                  </a:cubicBezTo>
                  <a:cubicBezTo>
                    <a:pt x="652" y="9"/>
                    <a:pt x="1" y="687"/>
                    <a:pt x="27" y="1490"/>
                  </a:cubicBezTo>
                  <a:cubicBezTo>
                    <a:pt x="45" y="2249"/>
                    <a:pt x="697" y="2900"/>
                    <a:pt x="1446" y="2918"/>
                  </a:cubicBezTo>
                  <a:cubicBezTo>
                    <a:pt x="1451" y="2918"/>
                    <a:pt x="1456" y="2918"/>
                    <a:pt x="1461" y="2918"/>
                  </a:cubicBezTo>
                  <a:cubicBezTo>
                    <a:pt x="2240" y="2918"/>
                    <a:pt x="2891" y="2252"/>
                    <a:pt x="2882" y="1455"/>
                  </a:cubicBezTo>
                  <a:cubicBezTo>
                    <a:pt x="2882" y="640"/>
                    <a:pt x="2249" y="0"/>
                    <a:pt x="14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3" name="Google Shape;773;p26"/>
          <p:cNvGrpSpPr/>
          <p:nvPr/>
        </p:nvGrpSpPr>
        <p:grpSpPr>
          <a:xfrm>
            <a:off x="8539775" y="4327000"/>
            <a:ext cx="230850" cy="73025"/>
            <a:chOff x="6066450" y="2861550"/>
            <a:chExt cx="230850" cy="73025"/>
          </a:xfrm>
        </p:grpSpPr>
        <p:sp>
          <p:nvSpPr>
            <p:cNvPr id="774" name="Google Shape;774;p26"/>
            <p:cNvSpPr/>
            <p:nvPr/>
          </p:nvSpPr>
          <p:spPr>
            <a:xfrm>
              <a:off x="6224350" y="2861550"/>
              <a:ext cx="72950" cy="73025"/>
            </a:xfrm>
            <a:custGeom>
              <a:avLst/>
              <a:gdLst/>
              <a:ahLst/>
              <a:cxnLst/>
              <a:rect l="l" t="t" r="r" b="b"/>
              <a:pathLst>
                <a:path w="2918" h="2921" extrusionOk="0">
                  <a:moveTo>
                    <a:pt x="1446" y="0"/>
                  </a:moveTo>
                  <a:cubicBezTo>
                    <a:pt x="1419" y="0"/>
                    <a:pt x="1392" y="1"/>
                    <a:pt x="1366" y="3"/>
                  </a:cubicBezTo>
                  <a:cubicBezTo>
                    <a:pt x="598" y="47"/>
                    <a:pt x="1" y="698"/>
                    <a:pt x="10" y="1483"/>
                  </a:cubicBezTo>
                  <a:cubicBezTo>
                    <a:pt x="27" y="2267"/>
                    <a:pt x="688" y="2920"/>
                    <a:pt x="1460" y="2920"/>
                  </a:cubicBezTo>
                  <a:cubicBezTo>
                    <a:pt x="1470" y="2920"/>
                    <a:pt x="1480" y="2920"/>
                    <a:pt x="1491" y="2920"/>
                  </a:cubicBezTo>
                  <a:cubicBezTo>
                    <a:pt x="2267" y="2893"/>
                    <a:pt x="2918" y="2179"/>
                    <a:pt x="2882" y="1394"/>
                  </a:cubicBezTo>
                  <a:cubicBezTo>
                    <a:pt x="2839" y="610"/>
                    <a:pt x="2205" y="0"/>
                    <a:pt x="1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6"/>
            <p:cNvSpPr/>
            <p:nvPr/>
          </p:nvSpPr>
          <p:spPr>
            <a:xfrm>
              <a:off x="6066450" y="2861600"/>
              <a:ext cx="72300" cy="72950"/>
            </a:xfrm>
            <a:custGeom>
              <a:avLst/>
              <a:gdLst/>
              <a:ahLst/>
              <a:cxnLst/>
              <a:rect l="l" t="t" r="r" b="b"/>
              <a:pathLst>
                <a:path w="2892" h="2918" extrusionOk="0">
                  <a:moveTo>
                    <a:pt x="1462" y="0"/>
                  </a:moveTo>
                  <a:cubicBezTo>
                    <a:pt x="1457" y="0"/>
                    <a:pt x="1451" y="0"/>
                    <a:pt x="1446" y="1"/>
                  </a:cubicBezTo>
                  <a:cubicBezTo>
                    <a:pt x="652" y="9"/>
                    <a:pt x="1" y="687"/>
                    <a:pt x="27" y="1490"/>
                  </a:cubicBezTo>
                  <a:cubicBezTo>
                    <a:pt x="45" y="2249"/>
                    <a:pt x="697" y="2900"/>
                    <a:pt x="1446" y="2918"/>
                  </a:cubicBezTo>
                  <a:cubicBezTo>
                    <a:pt x="1451" y="2918"/>
                    <a:pt x="1456" y="2918"/>
                    <a:pt x="1461" y="2918"/>
                  </a:cubicBezTo>
                  <a:cubicBezTo>
                    <a:pt x="2240" y="2918"/>
                    <a:pt x="2891" y="2252"/>
                    <a:pt x="2882" y="1455"/>
                  </a:cubicBezTo>
                  <a:cubicBezTo>
                    <a:pt x="2882" y="640"/>
                    <a:pt x="2249" y="0"/>
                    <a:pt x="14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26"/>
          <p:cNvGrpSpPr/>
          <p:nvPr/>
        </p:nvGrpSpPr>
        <p:grpSpPr>
          <a:xfrm rot="5400000">
            <a:off x="5281324" y="4483059"/>
            <a:ext cx="230865" cy="680822"/>
            <a:chOff x="231825" y="539500"/>
            <a:chExt cx="332228" cy="979741"/>
          </a:xfrm>
        </p:grpSpPr>
        <p:sp>
          <p:nvSpPr>
            <p:cNvPr id="777" name="Google Shape;777;p26"/>
            <p:cNvSpPr/>
            <p:nvPr/>
          </p:nvSpPr>
          <p:spPr>
            <a:xfrm>
              <a:off x="232425" y="1321812"/>
              <a:ext cx="331508" cy="197429"/>
            </a:xfrm>
            <a:custGeom>
              <a:avLst/>
              <a:gdLst/>
              <a:ahLst/>
              <a:cxnLst/>
              <a:rect l="l" t="t" r="r" b="b"/>
              <a:pathLst>
                <a:path w="24846" h="14797" extrusionOk="0">
                  <a:moveTo>
                    <a:pt x="12441" y="0"/>
                  </a:moveTo>
                  <a:cubicBezTo>
                    <a:pt x="5807" y="0"/>
                    <a:pt x="107" y="5467"/>
                    <a:pt x="18" y="11892"/>
                  </a:cubicBezTo>
                  <a:cubicBezTo>
                    <a:pt x="0" y="13489"/>
                    <a:pt x="509" y="14702"/>
                    <a:pt x="2204" y="14792"/>
                  </a:cubicBezTo>
                  <a:cubicBezTo>
                    <a:pt x="2266" y="14795"/>
                    <a:pt x="2327" y="14797"/>
                    <a:pt x="2387" y="14797"/>
                  </a:cubicBezTo>
                  <a:cubicBezTo>
                    <a:pt x="3916" y="14797"/>
                    <a:pt x="4582" y="13714"/>
                    <a:pt x="4728" y="12169"/>
                  </a:cubicBezTo>
                  <a:cubicBezTo>
                    <a:pt x="5148" y="7780"/>
                    <a:pt x="8279" y="4755"/>
                    <a:pt x="12374" y="4711"/>
                  </a:cubicBezTo>
                  <a:cubicBezTo>
                    <a:pt x="12403" y="4711"/>
                    <a:pt x="12433" y="4710"/>
                    <a:pt x="12463" y="4710"/>
                  </a:cubicBezTo>
                  <a:cubicBezTo>
                    <a:pt x="16550" y="4710"/>
                    <a:pt x="19674" y="7750"/>
                    <a:pt x="20144" y="12240"/>
                  </a:cubicBezTo>
                  <a:cubicBezTo>
                    <a:pt x="20295" y="13763"/>
                    <a:pt x="20986" y="14794"/>
                    <a:pt x="22464" y="14794"/>
                  </a:cubicBezTo>
                  <a:cubicBezTo>
                    <a:pt x="22553" y="14794"/>
                    <a:pt x="22645" y="14790"/>
                    <a:pt x="22740" y="14783"/>
                  </a:cubicBezTo>
                  <a:cubicBezTo>
                    <a:pt x="24301" y="14667"/>
                    <a:pt x="24845" y="13543"/>
                    <a:pt x="24845" y="12008"/>
                  </a:cubicBezTo>
                  <a:cubicBezTo>
                    <a:pt x="24836" y="5594"/>
                    <a:pt x="19136" y="27"/>
                    <a:pt x="12490" y="1"/>
                  </a:cubicBezTo>
                  <a:cubicBezTo>
                    <a:pt x="12473" y="0"/>
                    <a:pt x="12457" y="0"/>
                    <a:pt x="12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6"/>
            <p:cNvSpPr/>
            <p:nvPr/>
          </p:nvSpPr>
          <p:spPr>
            <a:xfrm>
              <a:off x="231825" y="539500"/>
              <a:ext cx="332228" cy="197669"/>
            </a:xfrm>
            <a:custGeom>
              <a:avLst/>
              <a:gdLst/>
              <a:ahLst/>
              <a:cxnLst/>
              <a:rect l="l" t="t" r="r" b="b"/>
              <a:pathLst>
                <a:path w="24900" h="14815" extrusionOk="0">
                  <a:moveTo>
                    <a:pt x="12485" y="1"/>
                  </a:moveTo>
                  <a:cubicBezTo>
                    <a:pt x="5790" y="1"/>
                    <a:pt x="1" y="5658"/>
                    <a:pt x="63" y="12116"/>
                  </a:cubicBezTo>
                  <a:cubicBezTo>
                    <a:pt x="81" y="13677"/>
                    <a:pt x="705" y="14729"/>
                    <a:pt x="2266" y="14810"/>
                  </a:cubicBezTo>
                  <a:cubicBezTo>
                    <a:pt x="2324" y="14813"/>
                    <a:pt x="2381" y="14814"/>
                    <a:pt x="2437" y="14814"/>
                  </a:cubicBezTo>
                  <a:cubicBezTo>
                    <a:pt x="3874" y="14814"/>
                    <a:pt x="4584" y="13825"/>
                    <a:pt x="4755" y="12356"/>
                  </a:cubicBezTo>
                  <a:cubicBezTo>
                    <a:pt x="5308" y="7709"/>
                    <a:pt x="8306" y="4747"/>
                    <a:pt x="12436" y="4720"/>
                  </a:cubicBezTo>
                  <a:cubicBezTo>
                    <a:pt x="12460" y="4720"/>
                    <a:pt x="12484" y="4720"/>
                    <a:pt x="12508" y="4720"/>
                  </a:cubicBezTo>
                  <a:cubicBezTo>
                    <a:pt x="16594" y="4720"/>
                    <a:pt x="19710" y="7753"/>
                    <a:pt x="20189" y="12276"/>
                  </a:cubicBezTo>
                  <a:cubicBezTo>
                    <a:pt x="20347" y="13768"/>
                    <a:pt x="21031" y="14811"/>
                    <a:pt x="22530" y="14811"/>
                  </a:cubicBezTo>
                  <a:cubicBezTo>
                    <a:pt x="22555" y="14811"/>
                    <a:pt x="22581" y="14810"/>
                    <a:pt x="22606" y="14810"/>
                  </a:cubicBezTo>
                  <a:cubicBezTo>
                    <a:pt x="24284" y="14774"/>
                    <a:pt x="24899" y="13641"/>
                    <a:pt x="24890" y="12009"/>
                  </a:cubicBezTo>
                  <a:cubicBezTo>
                    <a:pt x="24872" y="5594"/>
                    <a:pt x="19163" y="28"/>
                    <a:pt x="12517" y="1"/>
                  </a:cubicBezTo>
                  <a:cubicBezTo>
                    <a:pt x="12506" y="1"/>
                    <a:pt x="12496" y="1"/>
                    <a:pt x="12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6"/>
            <p:cNvSpPr/>
            <p:nvPr/>
          </p:nvSpPr>
          <p:spPr>
            <a:xfrm>
              <a:off x="232652" y="1060922"/>
              <a:ext cx="331401" cy="197109"/>
            </a:xfrm>
            <a:custGeom>
              <a:avLst/>
              <a:gdLst/>
              <a:ahLst/>
              <a:cxnLst/>
              <a:rect l="l" t="t" r="r" b="b"/>
              <a:pathLst>
                <a:path w="24838" h="14773" extrusionOk="0">
                  <a:moveTo>
                    <a:pt x="12422" y="1"/>
                  </a:moveTo>
                  <a:cubicBezTo>
                    <a:pt x="12406" y="1"/>
                    <a:pt x="12390" y="1"/>
                    <a:pt x="12374" y="1"/>
                  </a:cubicBezTo>
                  <a:cubicBezTo>
                    <a:pt x="5719" y="36"/>
                    <a:pt x="1" y="5612"/>
                    <a:pt x="1" y="12026"/>
                  </a:cubicBezTo>
                  <a:cubicBezTo>
                    <a:pt x="10" y="13543"/>
                    <a:pt x="500" y="14658"/>
                    <a:pt x="2133" y="14765"/>
                  </a:cubicBezTo>
                  <a:cubicBezTo>
                    <a:pt x="2213" y="14770"/>
                    <a:pt x="2291" y="14772"/>
                    <a:pt x="2366" y="14772"/>
                  </a:cubicBezTo>
                  <a:cubicBezTo>
                    <a:pt x="3917" y="14772"/>
                    <a:pt x="4549" y="13736"/>
                    <a:pt x="4702" y="12214"/>
                  </a:cubicBezTo>
                  <a:cubicBezTo>
                    <a:pt x="5148" y="7753"/>
                    <a:pt x="8199" y="4818"/>
                    <a:pt x="12357" y="4791"/>
                  </a:cubicBezTo>
                  <a:cubicBezTo>
                    <a:pt x="12376" y="4791"/>
                    <a:pt x="12395" y="4791"/>
                    <a:pt x="12414" y="4791"/>
                  </a:cubicBezTo>
                  <a:cubicBezTo>
                    <a:pt x="16622" y="4791"/>
                    <a:pt x="19629" y="7694"/>
                    <a:pt x="20127" y="12285"/>
                  </a:cubicBezTo>
                  <a:cubicBezTo>
                    <a:pt x="20283" y="13755"/>
                    <a:pt x="20923" y="14767"/>
                    <a:pt x="22452" y="14767"/>
                  </a:cubicBezTo>
                  <a:cubicBezTo>
                    <a:pt x="22491" y="14767"/>
                    <a:pt x="22531" y="14766"/>
                    <a:pt x="22571" y="14765"/>
                  </a:cubicBezTo>
                  <a:cubicBezTo>
                    <a:pt x="24329" y="14711"/>
                    <a:pt x="24837" y="13552"/>
                    <a:pt x="24819" y="11955"/>
                  </a:cubicBezTo>
                  <a:cubicBezTo>
                    <a:pt x="24775" y="5547"/>
                    <a:pt x="19030" y="1"/>
                    <a:pt x="124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6"/>
            <p:cNvSpPr/>
            <p:nvPr/>
          </p:nvSpPr>
          <p:spPr>
            <a:xfrm>
              <a:off x="232652" y="801111"/>
              <a:ext cx="331281" cy="196308"/>
            </a:xfrm>
            <a:custGeom>
              <a:avLst/>
              <a:gdLst/>
              <a:ahLst/>
              <a:cxnLst/>
              <a:rect l="l" t="t" r="r" b="b"/>
              <a:pathLst>
                <a:path w="24829" h="14713" extrusionOk="0">
                  <a:moveTo>
                    <a:pt x="12419" y="0"/>
                  </a:moveTo>
                  <a:cubicBezTo>
                    <a:pt x="5701" y="0"/>
                    <a:pt x="19" y="5478"/>
                    <a:pt x="1" y="11928"/>
                  </a:cubicBezTo>
                  <a:cubicBezTo>
                    <a:pt x="1" y="13453"/>
                    <a:pt x="500" y="14586"/>
                    <a:pt x="2106" y="14702"/>
                  </a:cubicBezTo>
                  <a:cubicBezTo>
                    <a:pt x="2198" y="14709"/>
                    <a:pt x="2287" y="14712"/>
                    <a:pt x="2373" y="14712"/>
                  </a:cubicBezTo>
                  <a:cubicBezTo>
                    <a:pt x="3864" y="14712"/>
                    <a:pt x="4550" y="13704"/>
                    <a:pt x="4702" y="12177"/>
                  </a:cubicBezTo>
                  <a:cubicBezTo>
                    <a:pt x="5166" y="7699"/>
                    <a:pt x="8208" y="4737"/>
                    <a:pt x="12312" y="4702"/>
                  </a:cubicBezTo>
                  <a:cubicBezTo>
                    <a:pt x="12343" y="4701"/>
                    <a:pt x="12375" y="4701"/>
                    <a:pt x="12406" y="4701"/>
                  </a:cubicBezTo>
                  <a:cubicBezTo>
                    <a:pt x="16578" y="4701"/>
                    <a:pt x="19657" y="7653"/>
                    <a:pt x="20118" y="12168"/>
                  </a:cubicBezTo>
                  <a:cubicBezTo>
                    <a:pt x="20278" y="13703"/>
                    <a:pt x="20965" y="14712"/>
                    <a:pt x="22456" y="14712"/>
                  </a:cubicBezTo>
                  <a:cubicBezTo>
                    <a:pt x="22542" y="14712"/>
                    <a:pt x="22631" y="14709"/>
                    <a:pt x="22723" y="14702"/>
                  </a:cubicBezTo>
                  <a:cubicBezTo>
                    <a:pt x="24329" y="14586"/>
                    <a:pt x="24828" y="13453"/>
                    <a:pt x="24828" y="11936"/>
                  </a:cubicBezTo>
                  <a:cubicBezTo>
                    <a:pt x="24810" y="5487"/>
                    <a:pt x="19128" y="0"/>
                    <a:pt x="12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1" name="Google Shape;781;p26"/>
          <p:cNvSpPr/>
          <p:nvPr/>
        </p:nvSpPr>
        <p:spPr>
          <a:xfrm>
            <a:off x="8521700" y="977500"/>
            <a:ext cx="267000" cy="231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26"/>
          <p:cNvSpPr/>
          <p:nvPr/>
        </p:nvSpPr>
        <p:spPr>
          <a:xfrm>
            <a:off x="4256700" y="272500"/>
            <a:ext cx="267000" cy="2670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"/>
          <p:cNvSpPr txBox="1">
            <a:spLocks noGrp="1"/>
          </p:cNvSpPr>
          <p:nvPr>
            <p:ph type="title"/>
          </p:nvPr>
        </p:nvSpPr>
        <p:spPr>
          <a:xfrm>
            <a:off x="4294000" y="2223850"/>
            <a:ext cx="41367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title" idx="2" hasCustomPrompt="1"/>
          </p:nvPr>
        </p:nvSpPr>
        <p:spPr>
          <a:xfrm>
            <a:off x="7349881" y="1270850"/>
            <a:ext cx="1080900" cy="115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6" name="Google Shape;36;p3"/>
          <p:cNvSpPr txBox="1">
            <a:spLocks noGrp="1"/>
          </p:cNvSpPr>
          <p:nvPr>
            <p:ph type="subTitle" idx="1"/>
          </p:nvPr>
        </p:nvSpPr>
        <p:spPr>
          <a:xfrm>
            <a:off x="4294000" y="3118400"/>
            <a:ext cx="4136700" cy="4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0" y="-46350"/>
            <a:ext cx="330300" cy="320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>
            <a:spLocks noGrp="1"/>
          </p:cNvSpPr>
          <p:nvPr>
            <p:ph type="pic" idx="3"/>
          </p:nvPr>
        </p:nvSpPr>
        <p:spPr>
          <a:xfrm>
            <a:off x="330300" y="0"/>
            <a:ext cx="33798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3"/>
          <p:cNvSpPr/>
          <p:nvPr/>
        </p:nvSpPr>
        <p:spPr>
          <a:xfrm>
            <a:off x="8064726" y="4608575"/>
            <a:ext cx="365972" cy="298997"/>
          </a:xfrm>
          <a:custGeom>
            <a:avLst/>
            <a:gdLst/>
            <a:ahLst/>
            <a:cxnLst/>
            <a:rect l="l" t="t" r="r" b="b"/>
            <a:pathLst>
              <a:path w="20136" h="16451" extrusionOk="0">
                <a:moveTo>
                  <a:pt x="12196" y="1187"/>
                </a:moveTo>
                <a:cubicBezTo>
                  <a:pt x="14515" y="3515"/>
                  <a:pt x="16853" y="5861"/>
                  <a:pt x="19110" y="8127"/>
                </a:cubicBezTo>
                <a:cubicBezTo>
                  <a:pt x="16772" y="10465"/>
                  <a:pt x="14408" y="12838"/>
                  <a:pt x="12062" y="15175"/>
                </a:cubicBezTo>
                <a:cubicBezTo>
                  <a:pt x="11696" y="14800"/>
                  <a:pt x="11197" y="14301"/>
                  <a:pt x="10679" y="13774"/>
                </a:cubicBezTo>
                <a:cubicBezTo>
                  <a:pt x="12463" y="11990"/>
                  <a:pt x="14292" y="10161"/>
                  <a:pt x="16139" y="8324"/>
                </a:cubicBezTo>
                <a:cubicBezTo>
                  <a:pt x="14230" y="6432"/>
                  <a:pt x="12401" y="4604"/>
                  <a:pt x="10536" y="2739"/>
                </a:cubicBezTo>
                <a:cubicBezTo>
                  <a:pt x="11143" y="2177"/>
                  <a:pt x="11660" y="1695"/>
                  <a:pt x="12196" y="1187"/>
                </a:cubicBezTo>
                <a:close/>
                <a:moveTo>
                  <a:pt x="11973" y="0"/>
                </a:moveTo>
                <a:cubicBezTo>
                  <a:pt x="11357" y="723"/>
                  <a:pt x="10742" y="1428"/>
                  <a:pt x="10046" y="2239"/>
                </a:cubicBezTo>
                <a:cubicBezTo>
                  <a:pt x="9323" y="1446"/>
                  <a:pt x="8699" y="759"/>
                  <a:pt x="8119" y="125"/>
                </a:cubicBezTo>
                <a:cubicBezTo>
                  <a:pt x="5335" y="2909"/>
                  <a:pt x="2650" y="5603"/>
                  <a:pt x="1" y="8243"/>
                </a:cubicBezTo>
                <a:cubicBezTo>
                  <a:pt x="2641" y="10884"/>
                  <a:pt x="5335" y="13578"/>
                  <a:pt x="8208" y="16451"/>
                </a:cubicBezTo>
                <a:cubicBezTo>
                  <a:pt x="8779" y="15782"/>
                  <a:pt x="9403" y="15059"/>
                  <a:pt x="10180" y="14158"/>
                </a:cubicBezTo>
                <a:cubicBezTo>
                  <a:pt x="10902" y="14979"/>
                  <a:pt x="11518" y="15683"/>
                  <a:pt x="12026" y="16263"/>
                </a:cubicBezTo>
                <a:cubicBezTo>
                  <a:pt x="14774" y="13516"/>
                  <a:pt x="17468" y="10830"/>
                  <a:pt x="20135" y="8154"/>
                </a:cubicBezTo>
                <a:cubicBezTo>
                  <a:pt x="17522" y="5549"/>
                  <a:pt x="14845" y="2873"/>
                  <a:pt x="1197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3"/>
          <p:cNvGrpSpPr/>
          <p:nvPr/>
        </p:nvGrpSpPr>
        <p:grpSpPr>
          <a:xfrm rot="-5400000">
            <a:off x="5474880" y="274968"/>
            <a:ext cx="179403" cy="529060"/>
            <a:chOff x="231825" y="539500"/>
            <a:chExt cx="332228" cy="979741"/>
          </a:xfrm>
        </p:grpSpPr>
        <p:sp>
          <p:nvSpPr>
            <p:cNvPr id="41" name="Google Shape;41;p3"/>
            <p:cNvSpPr/>
            <p:nvPr/>
          </p:nvSpPr>
          <p:spPr>
            <a:xfrm>
              <a:off x="232425" y="1321812"/>
              <a:ext cx="331508" cy="197429"/>
            </a:xfrm>
            <a:custGeom>
              <a:avLst/>
              <a:gdLst/>
              <a:ahLst/>
              <a:cxnLst/>
              <a:rect l="l" t="t" r="r" b="b"/>
              <a:pathLst>
                <a:path w="24846" h="14797" extrusionOk="0">
                  <a:moveTo>
                    <a:pt x="12441" y="0"/>
                  </a:moveTo>
                  <a:cubicBezTo>
                    <a:pt x="5807" y="0"/>
                    <a:pt x="107" y="5467"/>
                    <a:pt x="18" y="11892"/>
                  </a:cubicBezTo>
                  <a:cubicBezTo>
                    <a:pt x="0" y="13489"/>
                    <a:pt x="509" y="14702"/>
                    <a:pt x="2204" y="14792"/>
                  </a:cubicBezTo>
                  <a:cubicBezTo>
                    <a:pt x="2266" y="14795"/>
                    <a:pt x="2327" y="14797"/>
                    <a:pt x="2387" y="14797"/>
                  </a:cubicBezTo>
                  <a:cubicBezTo>
                    <a:pt x="3916" y="14797"/>
                    <a:pt x="4582" y="13714"/>
                    <a:pt x="4728" y="12169"/>
                  </a:cubicBezTo>
                  <a:cubicBezTo>
                    <a:pt x="5148" y="7780"/>
                    <a:pt x="8279" y="4755"/>
                    <a:pt x="12374" y="4711"/>
                  </a:cubicBezTo>
                  <a:cubicBezTo>
                    <a:pt x="12403" y="4711"/>
                    <a:pt x="12433" y="4710"/>
                    <a:pt x="12463" y="4710"/>
                  </a:cubicBezTo>
                  <a:cubicBezTo>
                    <a:pt x="16550" y="4710"/>
                    <a:pt x="19674" y="7750"/>
                    <a:pt x="20144" y="12240"/>
                  </a:cubicBezTo>
                  <a:cubicBezTo>
                    <a:pt x="20295" y="13763"/>
                    <a:pt x="20986" y="14794"/>
                    <a:pt x="22464" y="14794"/>
                  </a:cubicBezTo>
                  <a:cubicBezTo>
                    <a:pt x="22553" y="14794"/>
                    <a:pt x="22645" y="14790"/>
                    <a:pt x="22740" y="14783"/>
                  </a:cubicBezTo>
                  <a:cubicBezTo>
                    <a:pt x="24301" y="14667"/>
                    <a:pt x="24845" y="13543"/>
                    <a:pt x="24845" y="12008"/>
                  </a:cubicBezTo>
                  <a:cubicBezTo>
                    <a:pt x="24836" y="5594"/>
                    <a:pt x="19136" y="27"/>
                    <a:pt x="12490" y="1"/>
                  </a:cubicBezTo>
                  <a:cubicBezTo>
                    <a:pt x="12473" y="0"/>
                    <a:pt x="12457" y="0"/>
                    <a:pt x="12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231825" y="539500"/>
              <a:ext cx="332228" cy="197669"/>
            </a:xfrm>
            <a:custGeom>
              <a:avLst/>
              <a:gdLst/>
              <a:ahLst/>
              <a:cxnLst/>
              <a:rect l="l" t="t" r="r" b="b"/>
              <a:pathLst>
                <a:path w="24900" h="14815" extrusionOk="0">
                  <a:moveTo>
                    <a:pt x="12485" y="1"/>
                  </a:moveTo>
                  <a:cubicBezTo>
                    <a:pt x="5790" y="1"/>
                    <a:pt x="1" y="5658"/>
                    <a:pt x="63" y="12116"/>
                  </a:cubicBezTo>
                  <a:cubicBezTo>
                    <a:pt x="81" y="13677"/>
                    <a:pt x="705" y="14729"/>
                    <a:pt x="2266" y="14810"/>
                  </a:cubicBezTo>
                  <a:cubicBezTo>
                    <a:pt x="2324" y="14813"/>
                    <a:pt x="2381" y="14814"/>
                    <a:pt x="2437" y="14814"/>
                  </a:cubicBezTo>
                  <a:cubicBezTo>
                    <a:pt x="3874" y="14814"/>
                    <a:pt x="4584" y="13825"/>
                    <a:pt x="4755" y="12356"/>
                  </a:cubicBezTo>
                  <a:cubicBezTo>
                    <a:pt x="5308" y="7709"/>
                    <a:pt x="8306" y="4747"/>
                    <a:pt x="12436" y="4720"/>
                  </a:cubicBezTo>
                  <a:cubicBezTo>
                    <a:pt x="12460" y="4720"/>
                    <a:pt x="12484" y="4720"/>
                    <a:pt x="12508" y="4720"/>
                  </a:cubicBezTo>
                  <a:cubicBezTo>
                    <a:pt x="16594" y="4720"/>
                    <a:pt x="19710" y="7753"/>
                    <a:pt x="20189" y="12276"/>
                  </a:cubicBezTo>
                  <a:cubicBezTo>
                    <a:pt x="20347" y="13768"/>
                    <a:pt x="21031" y="14811"/>
                    <a:pt x="22530" y="14811"/>
                  </a:cubicBezTo>
                  <a:cubicBezTo>
                    <a:pt x="22555" y="14811"/>
                    <a:pt x="22581" y="14810"/>
                    <a:pt x="22606" y="14810"/>
                  </a:cubicBezTo>
                  <a:cubicBezTo>
                    <a:pt x="24284" y="14774"/>
                    <a:pt x="24899" y="13641"/>
                    <a:pt x="24890" y="12009"/>
                  </a:cubicBezTo>
                  <a:cubicBezTo>
                    <a:pt x="24872" y="5594"/>
                    <a:pt x="19163" y="28"/>
                    <a:pt x="12517" y="1"/>
                  </a:cubicBezTo>
                  <a:cubicBezTo>
                    <a:pt x="12506" y="1"/>
                    <a:pt x="12496" y="1"/>
                    <a:pt x="12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32652" y="1060922"/>
              <a:ext cx="331401" cy="197109"/>
            </a:xfrm>
            <a:custGeom>
              <a:avLst/>
              <a:gdLst/>
              <a:ahLst/>
              <a:cxnLst/>
              <a:rect l="l" t="t" r="r" b="b"/>
              <a:pathLst>
                <a:path w="24838" h="14773" extrusionOk="0">
                  <a:moveTo>
                    <a:pt x="12422" y="1"/>
                  </a:moveTo>
                  <a:cubicBezTo>
                    <a:pt x="12406" y="1"/>
                    <a:pt x="12390" y="1"/>
                    <a:pt x="12374" y="1"/>
                  </a:cubicBezTo>
                  <a:cubicBezTo>
                    <a:pt x="5719" y="36"/>
                    <a:pt x="1" y="5612"/>
                    <a:pt x="1" y="12026"/>
                  </a:cubicBezTo>
                  <a:cubicBezTo>
                    <a:pt x="10" y="13543"/>
                    <a:pt x="500" y="14658"/>
                    <a:pt x="2133" y="14765"/>
                  </a:cubicBezTo>
                  <a:cubicBezTo>
                    <a:pt x="2213" y="14770"/>
                    <a:pt x="2291" y="14772"/>
                    <a:pt x="2366" y="14772"/>
                  </a:cubicBezTo>
                  <a:cubicBezTo>
                    <a:pt x="3917" y="14772"/>
                    <a:pt x="4549" y="13736"/>
                    <a:pt x="4702" y="12214"/>
                  </a:cubicBezTo>
                  <a:cubicBezTo>
                    <a:pt x="5148" y="7753"/>
                    <a:pt x="8199" y="4818"/>
                    <a:pt x="12357" y="4791"/>
                  </a:cubicBezTo>
                  <a:cubicBezTo>
                    <a:pt x="12376" y="4791"/>
                    <a:pt x="12395" y="4791"/>
                    <a:pt x="12414" y="4791"/>
                  </a:cubicBezTo>
                  <a:cubicBezTo>
                    <a:pt x="16622" y="4791"/>
                    <a:pt x="19629" y="7694"/>
                    <a:pt x="20127" y="12285"/>
                  </a:cubicBezTo>
                  <a:cubicBezTo>
                    <a:pt x="20283" y="13755"/>
                    <a:pt x="20923" y="14767"/>
                    <a:pt x="22452" y="14767"/>
                  </a:cubicBezTo>
                  <a:cubicBezTo>
                    <a:pt x="22491" y="14767"/>
                    <a:pt x="22531" y="14766"/>
                    <a:pt x="22571" y="14765"/>
                  </a:cubicBezTo>
                  <a:cubicBezTo>
                    <a:pt x="24329" y="14711"/>
                    <a:pt x="24837" y="13552"/>
                    <a:pt x="24819" y="11955"/>
                  </a:cubicBezTo>
                  <a:cubicBezTo>
                    <a:pt x="24775" y="5547"/>
                    <a:pt x="19030" y="1"/>
                    <a:pt x="124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32652" y="801111"/>
              <a:ext cx="331281" cy="196308"/>
            </a:xfrm>
            <a:custGeom>
              <a:avLst/>
              <a:gdLst/>
              <a:ahLst/>
              <a:cxnLst/>
              <a:rect l="l" t="t" r="r" b="b"/>
              <a:pathLst>
                <a:path w="24829" h="14713" extrusionOk="0">
                  <a:moveTo>
                    <a:pt x="12419" y="0"/>
                  </a:moveTo>
                  <a:cubicBezTo>
                    <a:pt x="5701" y="0"/>
                    <a:pt x="19" y="5478"/>
                    <a:pt x="1" y="11928"/>
                  </a:cubicBezTo>
                  <a:cubicBezTo>
                    <a:pt x="1" y="13453"/>
                    <a:pt x="500" y="14586"/>
                    <a:pt x="2106" y="14702"/>
                  </a:cubicBezTo>
                  <a:cubicBezTo>
                    <a:pt x="2198" y="14709"/>
                    <a:pt x="2287" y="14712"/>
                    <a:pt x="2373" y="14712"/>
                  </a:cubicBezTo>
                  <a:cubicBezTo>
                    <a:pt x="3864" y="14712"/>
                    <a:pt x="4550" y="13704"/>
                    <a:pt x="4702" y="12177"/>
                  </a:cubicBezTo>
                  <a:cubicBezTo>
                    <a:pt x="5166" y="7699"/>
                    <a:pt x="8208" y="4737"/>
                    <a:pt x="12312" y="4702"/>
                  </a:cubicBezTo>
                  <a:cubicBezTo>
                    <a:pt x="12343" y="4701"/>
                    <a:pt x="12375" y="4701"/>
                    <a:pt x="12406" y="4701"/>
                  </a:cubicBezTo>
                  <a:cubicBezTo>
                    <a:pt x="16578" y="4701"/>
                    <a:pt x="19657" y="7653"/>
                    <a:pt x="20118" y="12168"/>
                  </a:cubicBezTo>
                  <a:cubicBezTo>
                    <a:pt x="20278" y="13703"/>
                    <a:pt x="20965" y="14712"/>
                    <a:pt x="22456" y="14712"/>
                  </a:cubicBezTo>
                  <a:cubicBezTo>
                    <a:pt x="22542" y="14712"/>
                    <a:pt x="22631" y="14709"/>
                    <a:pt x="22723" y="14702"/>
                  </a:cubicBezTo>
                  <a:cubicBezTo>
                    <a:pt x="24329" y="14586"/>
                    <a:pt x="24828" y="13453"/>
                    <a:pt x="24828" y="11936"/>
                  </a:cubicBezTo>
                  <a:cubicBezTo>
                    <a:pt x="24810" y="5487"/>
                    <a:pt x="19128" y="0"/>
                    <a:pt x="12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45;p3"/>
          <p:cNvGrpSpPr/>
          <p:nvPr/>
        </p:nvGrpSpPr>
        <p:grpSpPr>
          <a:xfrm>
            <a:off x="6066450" y="4766550"/>
            <a:ext cx="230850" cy="73025"/>
            <a:chOff x="6066450" y="2861550"/>
            <a:chExt cx="230850" cy="73025"/>
          </a:xfrm>
        </p:grpSpPr>
        <p:sp>
          <p:nvSpPr>
            <p:cNvPr id="46" name="Google Shape;46;p3"/>
            <p:cNvSpPr/>
            <p:nvPr/>
          </p:nvSpPr>
          <p:spPr>
            <a:xfrm>
              <a:off x="6224350" y="2861550"/>
              <a:ext cx="72950" cy="73025"/>
            </a:xfrm>
            <a:custGeom>
              <a:avLst/>
              <a:gdLst/>
              <a:ahLst/>
              <a:cxnLst/>
              <a:rect l="l" t="t" r="r" b="b"/>
              <a:pathLst>
                <a:path w="2918" h="2921" extrusionOk="0">
                  <a:moveTo>
                    <a:pt x="1446" y="0"/>
                  </a:moveTo>
                  <a:cubicBezTo>
                    <a:pt x="1419" y="0"/>
                    <a:pt x="1392" y="1"/>
                    <a:pt x="1366" y="3"/>
                  </a:cubicBezTo>
                  <a:cubicBezTo>
                    <a:pt x="598" y="47"/>
                    <a:pt x="1" y="698"/>
                    <a:pt x="10" y="1483"/>
                  </a:cubicBezTo>
                  <a:cubicBezTo>
                    <a:pt x="27" y="2267"/>
                    <a:pt x="688" y="2920"/>
                    <a:pt x="1460" y="2920"/>
                  </a:cubicBezTo>
                  <a:cubicBezTo>
                    <a:pt x="1470" y="2920"/>
                    <a:pt x="1480" y="2920"/>
                    <a:pt x="1491" y="2920"/>
                  </a:cubicBezTo>
                  <a:cubicBezTo>
                    <a:pt x="2267" y="2893"/>
                    <a:pt x="2918" y="2179"/>
                    <a:pt x="2882" y="1394"/>
                  </a:cubicBezTo>
                  <a:cubicBezTo>
                    <a:pt x="2839" y="610"/>
                    <a:pt x="2205" y="0"/>
                    <a:pt x="1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6066450" y="2861600"/>
              <a:ext cx="72300" cy="72950"/>
            </a:xfrm>
            <a:custGeom>
              <a:avLst/>
              <a:gdLst/>
              <a:ahLst/>
              <a:cxnLst/>
              <a:rect l="l" t="t" r="r" b="b"/>
              <a:pathLst>
                <a:path w="2892" h="2918" extrusionOk="0">
                  <a:moveTo>
                    <a:pt x="1462" y="0"/>
                  </a:moveTo>
                  <a:cubicBezTo>
                    <a:pt x="1457" y="0"/>
                    <a:pt x="1451" y="0"/>
                    <a:pt x="1446" y="1"/>
                  </a:cubicBezTo>
                  <a:cubicBezTo>
                    <a:pt x="652" y="9"/>
                    <a:pt x="1" y="687"/>
                    <a:pt x="27" y="1490"/>
                  </a:cubicBezTo>
                  <a:cubicBezTo>
                    <a:pt x="45" y="2249"/>
                    <a:pt x="697" y="2900"/>
                    <a:pt x="1446" y="2918"/>
                  </a:cubicBezTo>
                  <a:cubicBezTo>
                    <a:pt x="1451" y="2918"/>
                    <a:pt x="1456" y="2918"/>
                    <a:pt x="1461" y="2918"/>
                  </a:cubicBezTo>
                  <a:cubicBezTo>
                    <a:pt x="2240" y="2918"/>
                    <a:pt x="2891" y="2252"/>
                    <a:pt x="2882" y="1455"/>
                  </a:cubicBezTo>
                  <a:cubicBezTo>
                    <a:pt x="2882" y="640"/>
                    <a:pt x="2249" y="0"/>
                    <a:pt x="14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89" name="Google Shape;89;p6"/>
          <p:cNvGrpSpPr/>
          <p:nvPr/>
        </p:nvGrpSpPr>
        <p:grpSpPr>
          <a:xfrm>
            <a:off x="8788325" y="539500"/>
            <a:ext cx="661075" cy="724625"/>
            <a:chOff x="6434675" y="1608650"/>
            <a:chExt cx="661075" cy="724625"/>
          </a:xfrm>
        </p:grpSpPr>
        <p:sp>
          <p:nvSpPr>
            <p:cNvPr id="90" name="Google Shape;90;p6"/>
            <p:cNvSpPr/>
            <p:nvPr/>
          </p:nvSpPr>
          <p:spPr>
            <a:xfrm>
              <a:off x="6724825" y="1900050"/>
              <a:ext cx="25900" cy="20000"/>
            </a:xfrm>
            <a:custGeom>
              <a:avLst/>
              <a:gdLst/>
              <a:ahLst/>
              <a:cxnLst/>
              <a:rect l="l" t="t" r="r" b="b"/>
              <a:pathLst>
                <a:path w="1036" h="800" extrusionOk="0">
                  <a:moveTo>
                    <a:pt x="495" y="1"/>
                  </a:moveTo>
                  <a:cubicBezTo>
                    <a:pt x="488" y="1"/>
                    <a:pt x="480" y="2"/>
                    <a:pt x="473" y="4"/>
                  </a:cubicBezTo>
                  <a:cubicBezTo>
                    <a:pt x="286" y="49"/>
                    <a:pt x="161" y="281"/>
                    <a:pt x="1" y="432"/>
                  </a:cubicBezTo>
                  <a:cubicBezTo>
                    <a:pt x="152" y="566"/>
                    <a:pt x="286" y="789"/>
                    <a:pt x="438" y="798"/>
                  </a:cubicBezTo>
                  <a:cubicBezTo>
                    <a:pt x="444" y="799"/>
                    <a:pt x="451" y="799"/>
                    <a:pt x="457" y="799"/>
                  </a:cubicBezTo>
                  <a:cubicBezTo>
                    <a:pt x="604" y="799"/>
                    <a:pt x="771" y="612"/>
                    <a:pt x="1035" y="432"/>
                  </a:cubicBezTo>
                  <a:cubicBezTo>
                    <a:pt x="785" y="232"/>
                    <a:pt x="605" y="1"/>
                    <a:pt x="4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724825" y="2132975"/>
              <a:ext cx="20775" cy="25675"/>
            </a:xfrm>
            <a:custGeom>
              <a:avLst/>
              <a:gdLst/>
              <a:ahLst/>
              <a:cxnLst/>
              <a:rect l="l" t="t" r="r" b="b"/>
              <a:pathLst>
                <a:path w="831" h="1027" extrusionOk="0">
                  <a:moveTo>
                    <a:pt x="482" y="1"/>
                  </a:moveTo>
                  <a:cubicBezTo>
                    <a:pt x="322" y="143"/>
                    <a:pt x="81" y="259"/>
                    <a:pt x="36" y="429"/>
                  </a:cubicBezTo>
                  <a:cubicBezTo>
                    <a:pt x="1" y="554"/>
                    <a:pt x="224" y="750"/>
                    <a:pt x="411" y="1027"/>
                  </a:cubicBezTo>
                  <a:cubicBezTo>
                    <a:pt x="616" y="759"/>
                    <a:pt x="830" y="607"/>
                    <a:pt x="830" y="456"/>
                  </a:cubicBezTo>
                  <a:cubicBezTo>
                    <a:pt x="830" y="304"/>
                    <a:pt x="607" y="152"/>
                    <a:pt x="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6434900" y="2074100"/>
              <a:ext cx="20975" cy="25900"/>
            </a:xfrm>
            <a:custGeom>
              <a:avLst/>
              <a:gdLst/>
              <a:ahLst/>
              <a:cxnLst/>
              <a:rect l="l" t="t" r="r" b="b"/>
              <a:pathLst>
                <a:path w="839" h="1036" extrusionOk="0">
                  <a:moveTo>
                    <a:pt x="384" y="1"/>
                  </a:moveTo>
                  <a:cubicBezTo>
                    <a:pt x="250" y="143"/>
                    <a:pt x="36" y="286"/>
                    <a:pt x="9" y="447"/>
                  </a:cubicBezTo>
                  <a:cubicBezTo>
                    <a:pt x="0" y="589"/>
                    <a:pt x="197" y="759"/>
                    <a:pt x="375" y="1035"/>
                  </a:cubicBezTo>
                  <a:cubicBezTo>
                    <a:pt x="598" y="768"/>
                    <a:pt x="839" y="580"/>
                    <a:pt x="812" y="473"/>
                  </a:cubicBezTo>
                  <a:cubicBezTo>
                    <a:pt x="759" y="286"/>
                    <a:pt x="536" y="152"/>
                    <a:pt x="3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6550425" y="2074100"/>
              <a:ext cx="21200" cy="25675"/>
            </a:xfrm>
            <a:custGeom>
              <a:avLst/>
              <a:gdLst/>
              <a:ahLst/>
              <a:cxnLst/>
              <a:rect l="l" t="t" r="r" b="b"/>
              <a:pathLst>
                <a:path w="848" h="1027" extrusionOk="0">
                  <a:moveTo>
                    <a:pt x="437" y="1"/>
                  </a:moveTo>
                  <a:cubicBezTo>
                    <a:pt x="286" y="161"/>
                    <a:pt x="72" y="304"/>
                    <a:pt x="27" y="491"/>
                  </a:cubicBezTo>
                  <a:cubicBezTo>
                    <a:pt x="0" y="598"/>
                    <a:pt x="259" y="777"/>
                    <a:pt x="482" y="1026"/>
                  </a:cubicBezTo>
                  <a:cubicBezTo>
                    <a:pt x="652" y="750"/>
                    <a:pt x="848" y="571"/>
                    <a:pt x="830" y="429"/>
                  </a:cubicBezTo>
                  <a:cubicBezTo>
                    <a:pt x="803" y="268"/>
                    <a:pt x="571" y="143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7015425" y="2074725"/>
              <a:ext cx="25675" cy="20175"/>
            </a:xfrm>
            <a:custGeom>
              <a:avLst/>
              <a:gdLst/>
              <a:ahLst/>
              <a:cxnLst/>
              <a:rect l="l" t="t" r="r" b="b"/>
              <a:pathLst>
                <a:path w="1027" h="807" extrusionOk="0">
                  <a:moveTo>
                    <a:pt x="498" y="0"/>
                  </a:moveTo>
                  <a:cubicBezTo>
                    <a:pt x="493" y="0"/>
                    <a:pt x="488" y="1"/>
                    <a:pt x="482" y="2"/>
                  </a:cubicBezTo>
                  <a:cubicBezTo>
                    <a:pt x="295" y="47"/>
                    <a:pt x="161" y="270"/>
                    <a:pt x="1" y="422"/>
                  </a:cubicBezTo>
                  <a:cubicBezTo>
                    <a:pt x="143" y="555"/>
                    <a:pt x="268" y="778"/>
                    <a:pt x="429" y="805"/>
                  </a:cubicBezTo>
                  <a:cubicBezTo>
                    <a:pt x="435" y="806"/>
                    <a:pt x="441" y="806"/>
                    <a:pt x="447" y="806"/>
                  </a:cubicBezTo>
                  <a:cubicBezTo>
                    <a:pt x="587" y="806"/>
                    <a:pt x="762" y="620"/>
                    <a:pt x="1027" y="457"/>
                  </a:cubicBezTo>
                  <a:cubicBezTo>
                    <a:pt x="780" y="245"/>
                    <a:pt x="607" y="0"/>
                    <a:pt x="4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6666400" y="2191775"/>
              <a:ext cx="25675" cy="19750"/>
            </a:xfrm>
            <a:custGeom>
              <a:avLst/>
              <a:gdLst/>
              <a:ahLst/>
              <a:cxnLst/>
              <a:rect l="l" t="t" r="r" b="b"/>
              <a:pathLst>
                <a:path w="1027" h="790" extrusionOk="0">
                  <a:moveTo>
                    <a:pt x="505" y="0"/>
                  </a:moveTo>
                  <a:cubicBezTo>
                    <a:pt x="497" y="0"/>
                    <a:pt x="490" y="1"/>
                    <a:pt x="482" y="4"/>
                  </a:cubicBezTo>
                  <a:cubicBezTo>
                    <a:pt x="304" y="48"/>
                    <a:pt x="161" y="263"/>
                    <a:pt x="0" y="405"/>
                  </a:cubicBezTo>
                  <a:cubicBezTo>
                    <a:pt x="152" y="548"/>
                    <a:pt x="277" y="762"/>
                    <a:pt x="437" y="789"/>
                  </a:cubicBezTo>
                  <a:cubicBezTo>
                    <a:pt x="443" y="790"/>
                    <a:pt x="449" y="790"/>
                    <a:pt x="455" y="790"/>
                  </a:cubicBezTo>
                  <a:cubicBezTo>
                    <a:pt x="594" y="790"/>
                    <a:pt x="761" y="594"/>
                    <a:pt x="1026" y="423"/>
                  </a:cubicBezTo>
                  <a:cubicBezTo>
                    <a:pt x="793" y="231"/>
                    <a:pt x="621" y="0"/>
                    <a:pt x="5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6783475" y="2191850"/>
              <a:ext cx="25225" cy="19750"/>
            </a:xfrm>
            <a:custGeom>
              <a:avLst/>
              <a:gdLst/>
              <a:ahLst/>
              <a:cxnLst/>
              <a:rect l="l" t="t" r="r" b="b"/>
              <a:pathLst>
                <a:path w="1009" h="790" extrusionOk="0">
                  <a:moveTo>
                    <a:pt x="456" y="1"/>
                  </a:moveTo>
                  <a:cubicBezTo>
                    <a:pt x="307" y="1"/>
                    <a:pt x="158" y="208"/>
                    <a:pt x="1" y="322"/>
                  </a:cubicBezTo>
                  <a:cubicBezTo>
                    <a:pt x="135" y="491"/>
                    <a:pt x="242" y="732"/>
                    <a:pt x="411" y="786"/>
                  </a:cubicBezTo>
                  <a:cubicBezTo>
                    <a:pt x="420" y="789"/>
                    <a:pt x="429" y="790"/>
                    <a:pt x="439" y="790"/>
                  </a:cubicBezTo>
                  <a:cubicBezTo>
                    <a:pt x="558" y="790"/>
                    <a:pt x="753" y="594"/>
                    <a:pt x="1009" y="429"/>
                  </a:cubicBezTo>
                  <a:cubicBezTo>
                    <a:pt x="759" y="224"/>
                    <a:pt x="616" y="10"/>
                    <a:pt x="465" y="1"/>
                  </a:cubicBezTo>
                  <a:cubicBezTo>
                    <a:pt x="462" y="1"/>
                    <a:pt x="459" y="1"/>
                    <a:pt x="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6725725" y="2244500"/>
              <a:ext cx="20550" cy="25675"/>
            </a:xfrm>
            <a:custGeom>
              <a:avLst/>
              <a:gdLst/>
              <a:ahLst/>
              <a:cxnLst/>
              <a:rect l="l" t="t" r="r" b="b"/>
              <a:pathLst>
                <a:path w="822" h="1027" extrusionOk="0">
                  <a:moveTo>
                    <a:pt x="429" y="0"/>
                  </a:moveTo>
                  <a:cubicBezTo>
                    <a:pt x="214" y="268"/>
                    <a:pt x="0" y="419"/>
                    <a:pt x="0" y="571"/>
                  </a:cubicBezTo>
                  <a:cubicBezTo>
                    <a:pt x="0" y="723"/>
                    <a:pt x="214" y="874"/>
                    <a:pt x="339" y="1026"/>
                  </a:cubicBezTo>
                  <a:cubicBezTo>
                    <a:pt x="500" y="892"/>
                    <a:pt x="741" y="776"/>
                    <a:pt x="785" y="607"/>
                  </a:cubicBezTo>
                  <a:cubicBezTo>
                    <a:pt x="821" y="482"/>
                    <a:pt x="607" y="286"/>
                    <a:pt x="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6550425" y="1724625"/>
              <a:ext cx="21200" cy="25900"/>
            </a:xfrm>
            <a:custGeom>
              <a:avLst/>
              <a:gdLst/>
              <a:ahLst/>
              <a:cxnLst/>
              <a:rect l="l" t="t" r="r" b="b"/>
              <a:pathLst>
                <a:path w="848" h="1036" extrusionOk="0">
                  <a:moveTo>
                    <a:pt x="446" y="0"/>
                  </a:moveTo>
                  <a:cubicBezTo>
                    <a:pt x="295" y="161"/>
                    <a:pt x="72" y="295"/>
                    <a:pt x="27" y="482"/>
                  </a:cubicBezTo>
                  <a:cubicBezTo>
                    <a:pt x="0" y="589"/>
                    <a:pt x="250" y="768"/>
                    <a:pt x="464" y="1035"/>
                  </a:cubicBezTo>
                  <a:cubicBezTo>
                    <a:pt x="643" y="750"/>
                    <a:pt x="848" y="580"/>
                    <a:pt x="830" y="437"/>
                  </a:cubicBezTo>
                  <a:cubicBezTo>
                    <a:pt x="803" y="277"/>
                    <a:pt x="580" y="143"/>
                    <a:pt x="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6899450" y="2074725"/>
              <a:ext cx="25675" cy="20150"/>
            </a:xfrm>
            <a:custGeom>
              <a:avLst/>
              <a:gdLst/>
              <a:ahLst/>
              <a:cxnLst/>
              <a:rect l="l" t="t" r="r" b="b"/>
              <a:pathLst>
                <a:path w="1027" h="806" extrusionOk="0">
                  <a:moveTo>
                    <a:pt x="466" y="0"/>
                  </a:moveTo>
                  <a:cubicBezTo>
                    <a:pt x="459" y="0"/>
                    <a:pt x="453" y="1"/>
                    <a:pt x="447" y="2"/>
                  </a:cubicBezTo>
                  <a:cubicBezTo>
                    <a:pt x="268" y="56"/>
                    <a:pt x="144" y="297"/>
                    <a:pt x="1" y="448"/>
                  </a:cubicBezTo>
                  <a:cubicBezTo>
                    <a:pt x="152" y="573"/>
                    <a:pt x="295" y="796"/>
                    <a:pt x="447" y="805"/>
                  </a:cubicBezTo>
                  <a:cubicBezTo>
                    <a:pt x="450" y="805"/>
                    <a:pt x="453" y="805"/>
                    <a:pt x="456" y="805"/>
                  </a:cubicBezTo>
                  <a:cubicBezTo>
                    <a:pt x="605" y="805"/>
                    <a:pt x="764" y="596"/>
                    <a:pt x="1027" y="413"/>
                  </a:cubicBezTo>
                  <a:cubicBezTo>
                    <a:pt x="773" y="218"/>
                    <a:pt x="584" y="0"/>
                    <a:pt x="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7015200" y="1720375"/>
              <a:ext cx="21000" cy="25675"/>
            </a:xfrm>
            <a:custGeom>
              <a:avLst/>
              <a:gdLst/>
              <a:ahLst/>
              <a:cxnLst/>
              <a:rect l="l" t="t" r="r" b="b"/>
              <a:pathLst>
                <a:path w="840" h="1027" extrusionOk="0">
                  <a:moveTo>
                    <a:pt x="438" y="1"/>
                  </a:moveTo>
                  <a:cubicBezTo>
                    <a:pt x="233" y="277"/>
                    <a:pt x="1" y="465"/>
                    <a:pt x="37" y="590"/>
                  </a:cubicBezTo>
                  <a:cubicBezTo>
                    <a:pt x="81" y="759"/>
                    <a:pt x="322" y="884"/>
                    <a:pt x="483" y="1027"/>
                  </a:cubicBezTo>
                  <a:cubicBezTo>
                    <a:pt x="607" y="875"/>
                    <a:pt x="822" y="732"/>
                    <a:pt x="830" y="581"/>
                  </a:cubicBezTo>
                  <a:cubicBezTo>
                    <a:pt x="839" y="420"/>
                    <a:pt x="625" y="268"/>
                    <a:pt x="4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6725275" y="1784150"/>
              <a:ext cx="25225" cy="19975"/>
            </a:xfrm>
            <a:custGeom>
              <a:avLst/>
              <a:gdLst/>
              <a:ahLst/>
              <a:cxnLst/>
              <a:rect l="l" t="t" r="r" b="b"/>
              <a:pathLst>
                <a:path w="1009" h="799" extrusionOk="0">
                  <a:moveTo>
                    <a:pt x="456" y="1"/>
                  </a:moveTo>
                  <a:cubicBezTo>
                    <a:pt x="453" y="1"/>
                    <a:pt x="450" y="1"/>
                    <a:pt x="447" y="1"/>
                  </a:cubicBezTo>
                  <a:cubicBezTo>
                    <a:pt x="295" y="1"/>
                    <a:pt x="152" y="215"/>
                    <a:pt x="0" y="340"/>
                  </a:cubicBezTo>
                  <a:cubicBezTo>
                    <a:pt x="134" y="501"/>
                    <a:pt x="250" y="742"/>
                    <a:pt x="429" y="795"/>
                  </a:cubicBezTo>
                  <a:cubicBezTo>
                    <a:pt x="436" y="798"/>
                    <a:pt x="445" y="799"/>
                    <a:pt x="453" y="799"/>
                  </a:cubicBezTo>
                  <a:cubicBezTo>
                    <a:pt x="564" y="799"/>
                    <a:pt x="752" y="594"/>
                    <a:pt x="1009" y="412"/>
                  </a:cubicBezTo>
                  <a:cubicBezTo>
                    <a:pt x="755" y="211"/>
                    <a:pt x="604" y="1"/>
                    <a:pt x="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>
              <a:off x="6666400" y="1842100"/>
              <a:ext cx="25675" cy="19775"/>
            </a:xfrm>
            <a:custGeom>
              <a:avLst/>
              <a:gdLst/>
              <a:ahLst/>
              <a:cxnLst/>
              <a:rect l="l" t="t" r="r" b="b"/>
              <a:pathLst>
                <a:path w="1027" h="791" extrusionOk="0">
                  <a:moveTo>
                    <a:pt x="508" y="1"/>
                  </a:moveTo>
                  <a:cubicBezTo>
                    <a:pt x="502" y="1"/>
                    <a:pt x="496" y="1"/>
                    <a:pt x="491" y="3"/>
                  </a:cubicBezTo>
                  <a:cubicBezTo>
                    <a:pt x="304" y="47"/>
                    <a:pt x="161" y="261"/>
                    <a:pt x="0" y="413"/>
                  </a:cubicBezTo>
                  <a:cubicBezTo>
                    <a:pt x="143" y="547"/>
                    <a:pt x="277" y="770"/>
                    <a:pt x="437" y="788"/>
                  </a:cubicBezTo>
                  <a:cubicBezTo>
                    <a:pt x="446" y="789"/>
                    <a:pt x="455" y="790"/>
                    <a:pt x="463" y="790"/>
                  </a:cubicBezTo>
                  <a:cubicBezTo>
                    <a:pt x="601" y="790"/>
                    <a:pt x="766" y="599"/>
                    <a:pt x="1026" y="431"/>
                  </a:cubicBezTo>
                  <a:cubicBezTo>
                    <a:pt x="789" y="228"/>
                    <a:pt x="617" y="1"/>
                    <a:pt x="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6783475" y="1837475"/>
              <a:ext cx="21000" cy="25000"/>
            </a:xfrm>
            <a:custGeom>
              <a:avLst/>
              <a:gdLst/>
              <a:ahLst/>
              <a:cxnLst/>
              <a:rect l="l" t="t" r="r" b="b"/>
              <a:pathLst>
                <a:path w="840" h="1000" extrusionOk="0">
                  <a:moveTo>
                    <a:pt x="358" y="0"/>
                  </a:moveTo>
                  <a:cubicBezTo>
                    <a:pt x="197" y="268"/>
                    <a:pt x="1" y="446"/>
                    <a:pt x="28" y="598"/>
                  </a:cubicBezTo>
                  <a:cubicBezTo>
                    <a:pt x="45" y="750"/>
                    <a:pt x="277" y="866"/>
                    <a:pt x="411" y="999"/>
                  </a:cubicBezTo>
                  <a:cubicBezTo>
                    <a:pt x="554" y="848"/>
                    <a:pt x="786" y="705"/>
                    <a:pt x="813" y="527"/>
                  </a:cubicBezTo>
                  <a:cubicBezTo>
                    <a:pt x="839" y="411"/>
                    <a:pt x="581" y="241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6725500" y="2011650"/>
              <a:ext cx="19875" cy="25675"/>
            </a:xfrm>
            <a:custGeom>
              <a:avLst/>
              <a:gdLst/>
              <a:ahLst/>
              <a:cxnLst/>
              <a:rect l="l" t="t" r="r" b="b"/>
              <a:pathLst>
                <a:path w="795" h="1027" extrusionOk="0">
                  <a:moveTo>
                    <a:pt x="375" y="1"/>
                  </a:moveTo>
                  <a:cubicBezTo>
                    <a:pt x="197" y="295"/>
                    <a:pt x="0" y="482"/>
                    <a:pt x="18" y="625"/>
                  </a:cubicBezTo>
                  <a:cubicBezTo>
                    <a:pt x="45" y="777"/>
                    <a:pt x="286" y="893"/>
                    <a:pt x="429" y="1027"/>
                  </a:cubicBezTo>
                  <a:cubicBezTo>
                    <a:pt x="553" y="884"/>
                    <a:pt x="777" y="741"/>
                    <a:pt x="785" y="580"/>
                  </a:cubicBezTo>
                  <a:cubicBezTo>
                    <a:pt x="794" y="438"/>
                    <a:pt x="580" y="277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7074525" y="1899475"/>
              <a:ext cx="21225" cy="25675"/>
            </a:xfrm>
            <a:custGeom>
              <a:avLst/>
              <a:gdLst/>
              <a:ahLst/>
              <a:cxnLst/>
              <a:rect l="l" t="t" r="r" b="b"/>
              <a:pathLst>
                <a:path w="849" h="1027" extrusionOk="0">
                  <a:moveTo>
                    <a:pt x="340" y="0"/>
                  </a:moveTo>
                  <a:cubicBezTo>
                    <a:pt x="215" y="152"/>
                    <a:pt x="10" y="313"/>
                    <a:pt x="10" y="473"/>
                  </a:cubicBezTo>
                  <a:cubicBezTo>
                    <a:pt x="1" y="616"/>
                    <a:pt x="224" y="768"/>
                    <a:pt x="438" y="1026"/>
                  </a:cubicBezTo>
                  <a:cubicBezTo>
                    <a:pt x="625" y="750"/>
                    <a:pt x="848" y="545"/>
                    <a:pt x="804" y="437"/>
                  </a:cubicBezTo>
                  <a:cubicBezTo>
                    <a:pt x="741" y="250"/>
                    <a:pt x="500" y="143"/>
                    <a:pt x="3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6434675" y="1958800"/>
              <a:ext cx="25450" cy="20175"/>
            </a:xfrm>
            <a:custGeom>
              <a:avLst/>
              <a:gdLst/>
              <a:ahLst/>
              <a:cxnLst/>
              <a:rect l="l" t="t" r="r" b="b"/>
              <a:pathLst>
                <a:path w="1018" h="807" extrusionOk="0">
                  <a:moveTo>
                    <a:pt x="446" y="0"/>
                  </a:moveTo>
                  <a:cubicBezTo>
                    <a:pt x="295" y="0"/>
                    <a:pt x="143" y="223"/>
                    <a:pt x="0" y="339"/>
                  </a:cubicBezTo>
                  <a:cubicBezTo>
                    <a:pt x="134" y="500"/>
                    <a:pt x="250" y="750"/>
                    <a:pt x="420" y="803"/>
                  </a:cubicBezTo>
                  <a:cubicBezTo>
                    <a:pt x="428" y="806"/>
                    <a:pt x="437" y="807"/>
                    <a:pt x="447" y="807"/>
                  </a:cubicBezTo>
                  <a:cubicBezTo>
                    <a:pt x="572" y="807"/>
                    <a:pt x="760" y="593"/>
                    <a:pt x="1017" y="411"/>
                  </a:cubicBezTo>
                  <a:cubicBezTo>
                    <a:pt x="759" y="214"/>
                    <a:pt x="607" y="0"/>
                    <a:pt x="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6550200" y="1953675"/>
              <a:ext cx="21200" cy="25875"/>
            </a:xfrm>
            <a:custGeom>
              <a:avLst/>
              <a:gdLst/>
              <a:ahLst/>
              <a:cxnLst/>
              <a:rect l="l" t="t" r="r" b="b"/>
              <a:pathLst>
                <a:path w="848" h="1035" extrusionOk="0">
                  <a:moveTo>
                    <a:pt x="420" y="0"/>
                  </a:moveTo>
                  <a:cubicBezTo>
                    <a:pt x="232" y="277"/>
                    <a:pt x="0" y="473"/>
                    <a:pt x="36" y="580"/>
                  </a:cubicBezTo>
                  <a:cubicBezTo>
                    <a:pt x="90" y="767"/>
                    <a:pt x="331" y="883"/>
                    <a:pt x="482" y="1035"/>
                  </a:cubicBezTo>
                  <a:cubicBezTo>
                    <a:pt x="607" y="883"/>
                    <a:pt x="821" y="732"/>
                    <a:pt x="839" y="571"/>
                  </a:cubicBezTo>
                  <a:cubicBezTo>
                    <a:pt x="848" y="428"/>
                    <a:pt x="625" y="268"/>
                    <a:pt x="4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>
              <a:off x="6900125" y="1958125"/>
              <a:ext cx="21000" cy="25675"/>
            </a:xfrm>
            <a:custGeom>
              <a:avLst/>
              <a:gdLst/>
              <a:ahLst/>
              <a:cxnLst/>
              <a:rect l="l" t="t" r="r" b="b"/>
              <a:pathLst>
                <a:path w="840" h="1027" extrusionOk="0">
                  <a:moveTo>
                    <a:pt x="340" y="1"/>
                  </a:moveTo>
                  <a:cubicBezTo>
                    <a:pt x="215" y="161"/>
                    <a:pt x="1" y="313"/>
                    <a:pt x="1" y="464"/>
                  </a:cubicBezTo>
                  <a:cubicBezTo>
                    <a:pt x="9" y="616"/>
                    <a:pt x="224" y="768"/>
                    <a:pt x="429" y="1027"/>
                  </a:cubicBezTo>
                  <a:cubicBezTo>
                    <a:pt x="616" y="741"/>
                    <a:pt x="839" y="545"/>
                    <a:pt x="803" y="420"/>
                  </a:cubicBezTo>
                  <a:cubicBezTo>
                    <a:pt x="750" y="250"/>
                    <a:pt x="500" y="143"/>
                    <a:pt x="3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6"/>
            <p:cNvSpPr/>
            <p:nvPr/>
          </p:nvSpPr>
          <p:spPr>
            <a:xfrm>
              <a:off x="7015200" y="1958125"/>
              <a:ext cx="21000" cy="25675"/>
            </a:xfrm>
            <a:custGeom>
              <a:avLst/>
              <a:gdLst/>
              <a:ahLst/>
              <a:cxnLst/>
              <a:rect l="l" t="t" r="r" b="b"/>
              <a:pathLst>
                <a:path w="840" h="1027" extrusionOk="0">
                  <a:moveTo>
                    <a:pt x="483" y="1"/>
                  </a:moveTo>
                  <a:cubicBezTo>
                    <a:pt x="331" y="143"/>
                    <a:pt x="81" y="268"/>
                    <a:pt x="37" y="438"/>
                  </a:cubicBezTo>
                  <a:cubicBezTo>
                    <a:pt x="1" y="554"/>
                    <a:pt x="242" y="750"/>
                    <a:pt x="438" y="1027"/>
                  </a:cubicBezTo>
                  <a:cubicBezTo>
                    <a:pt x="625" y="759"/>
                    <a:pt x="839" y="607"/>
                    <a:pt x="830" y="447"/>
                  </a:cubicBezTo>
                  <a:cubicBezTo>
                    <a:pt x="822" y="295"/>
                    <a:pt x="607" y="152"/>
                    <a:pt x="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>
              <a:off x="6610200" y="2017000"/>
              <a:ext cx="24325" cy="19675"/>
            </a:xfrm>
            <a:custGeom>
              <a:avLst/>
              <a:gdLst/>
              <a:ahLst/>
              <a:cxnLst/>
              <a:rect l="l" t="t" r="r" b="b"/>
              <a:pathLst>
                <a:path w="973" h="787" extrusionOk="0">
                  <a:moveTo>
                    <a:pt x="376" y="0"/>
                  </a:moveTo>
                  <a:cubicBezTo>
                    <a:pt x="373" y="0"/>
                    <a:pt x="369" y="1"/>
                    <a:pt x="366" y="1"/>
                  </a:cubicBezTo>
                  <a:cubicBezTo>
                    <a:pt x="232" y="10"/>
                    <a:pt x="0" y="251"/>
                    <a:pt x="0" y="393"/>
                  </a:cubicBezTo>
                  <a:cubicBezTo>
                    <a:pt x="0" y="536"/>
                    <a:pt x="232" y="777"/>
                    <a:pt x="375" y="786"/>
                  </a:cubicBezTo>
                  <a:cubicBezTo>
                    <a:pt x="378" y="786"/>
                    <a:pt x="381" y="786"/>
                    <a:pt x="384" y="786"/>
                  </a:cubicBezTo>
                  <a:cubicBezTo>
                    <a:pt x="533" y="786"/>
                    <a:pt x="693" y="585"/>
                    <a:pt x="973" y="393"/>
                  </a:cubicBezTo>
                  <a:cubicBezTo>
                    <a:pt x="693" y="201"/>
                    <a:pt x="533" y="0"/>
                    <a:pt x="3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6"/>
            <p:cNvSpPr/>
            <p:nvPr/>
          </p:nvSpPr>
          <p:spPr>
            <a:xfrm>
              <a:off x="6899450" y="1725275"/>
              <a:ext cx="25675" cy="20150"/>
            </a:xfrm>
            <a:custGeom>
              <a:avLst/>
              <a:gdLst/>
              <a:ahLst/>
              <a:cxnLst/>
              <a:rect l="l" t="t" r="r" b="b"/>
              <a:pathLst>
                <a:path w="1027" h="806" extrusionOk="0">
                  <a:moveTo>
                    <a:pt x="495" y="0"/>
                  </a:moveTo>
                  <a:cubicBezTo>
                    <a:pt x="491" y="0"/>
                    <a:pt x="487" y="0"/>
                    <a:pt x="483" y="1"/>
                  </a:cubicBezTo>
                  <a:cubicBezTo>
                    <a:pt x="304" y="37"/>
                    <a:pt x="161" y="260"/>
                    <a:pt x="1" y="403"/>
                  </a:cubicBezTo>
                  <a:cubicBezTo>
                    <a:pt x="135" y="545"/>
                    <a:pt x="260" y="777"/>
                    <a:pt x="411" y="804"/>
                  </a:cubicBezTo>
                  <a:cubicBezTo>
                    <a:pt x="418" y="805"/>
                    <a:pt x="425" y="805"/>
                    <a:pt x="432" y="805"/>
                  </a:cubicBezTo>
                  <a:cubicBezTo>
                    <a:pt x="579" y="805"/>
                    <a:pt x="754" y="627"/>
                    <a:pt x="1027" y="465"/>
                  </a:cubicBezTo>
                  <a:cubicBezTo>
                    <a:pt x="785" y="249"/>
                    <a:pt x="619" y="0"/>
                    <a:pt x="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6"/>
            <p:cNvSpPr/>
            <p:nvPr/>
          </p:nvSpPr>
          <p:spPr>
            <a:xfrm>
              <a:off x="6841925" y="2016325"/>
              <a:ext cx="19875" cy="25675"/>
            </a:xfrm>
            <a:custGeom>
              <a:avLst/>
              <a:gdLst/>
              <a:ahLst/>
              <a:cxnLst/>
              <a:rect l="l" t="t" r="r" b="b"/>
              <a:pathLst>
                <a:path w="795" h="1027" extrusionOk="0">
                  <a:moveTo>
                    <a:pt x="366" y="1"/>
                  </a:moveTo>
                  <a:cubicBezTo>
                    <a:pt x="241" y="153"/>
                    <a:pt x="9" y="295"/>
                    <a:pt x="0" y="447"/>
                  </a:cubicBezTo>
                  <a:cubicBezTo>
                    <a:pt x="0" y="599"/>
                    <a:pt x="223" y="750"/>
                    <a:pt x="446" y="1027"/>
                  </a:cubicBezTo>
                  <a:cubicBezTo>
                    <a:pt x="607" y="724"/>
                    <a:pt x="794" y="545"/>
                    <a:pt x="767" y="393"/>
                  </a:cubicBezTo>
                  <a:cubicBezTo>
                    <a:pt x="741" y="242"/>
                    <a:pt x="509" y="135"/>
                    <a:pt x="3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6"/>
            <p:cNvSpPr/>
            <p:nvPr/>
          </p:nvSpPr>
          <p:spPr>
            <a:xfrm>
              <a:off x="6666625" y="1609300"/>
              <a:ext cx="25225" cy="20150"/>
            </a:xfrm>
            <a:custGeom>
              <a:avLst/>
              <a:gdLst/>
              <a:ahLst/>
              <a:cxnLst/>
              <a:rect l="l" t="t" r="r" b="b"/>
              <a:pathLst>
                <a:path w="1009" h="806" extrusionOk="0">
                  <a:moveTo>
                    <a:pt x="447" y="0"/>
                  </a:moveTo>
                  <a:cubicBezTo>
                    <a:pt x="441" y="0"/>
                    <a:pt x="435" y="0"/>
                    <a:pt x="428" y="1"/>
                  </a:cubicBezTo>
                  <a:cubicBezTo>
                    <a:pt x="268" y="19"/>
                    <a:pt x="143" y="242"/>
                    <a:pt x="0" y="376"/>
                  </a:cubicBezTo>
                  <a:cubicBezTo>
                    <a:pt x="152" y="527"/>
                    <a:pt x="295" y="751"/>
                    <a:pt x="482" y="804"/>
                  </a:cubicBezTo>
                  <a:cubicBezTo>
                    <a:pt x="487" y="805"/>
                    <a:pt x="492" y="806"/>
                    <a:pt x="497" y="806"/>
                  </a:cubicBezTo>
                  <a:cubicBezTo>
                    <a:pt x="597" y="806"/>
                    <a:pt x="771" y="562"/>
                    <a:pt x="1008" y="358"/>
                  </a:cubicBezTo>
                  <a:cubicBezTo>
                    <a:pt x="752" y="187"/>
                    <a:pt x="586" y="0"/>
                    <a:pt x="4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6784150" y="1608650"/>
              <a:ext cx="20775" cy="25675"/>
            </a:xfrm>
            <a:custGeom>
              <a:avLst/>
              <a:gdLst/>
              <a:ahLst/>
              <a:cxnLst/>
              <a:rect l="l" t="t" r="r" b="b"/>
              <a:pathLst>
                <a:path w="831" h="1027" extrusionOk="0">
                  <a:moveTo>
                    <a:pt x="322" y="0"/>
                  </a:moveTo>
                  <a:cubicBezTo>
                    <a:pt x="206" y="161"/>
                    <a:pt x="1" y="313"/>
                    <a:pt x="1" y="464"/>
                  </a:cubicBezTo>
                  <a:cubicBezTo>
                    <a:pt x="1" y="616"/>
                    <a:pt x="215" y="768"/>
                    <a:pt x="420" y="1026"/>
                  </a:cubicBezTo>
                  <a:cubicBezTo>
                    <a:pt x="607" y="741"/>
                    <a:pt x="830" y="536"/>
                    <a:pt x="795" y="420"/>
                  </a:cubicBezTo>
                  <a:cubicBezTo>
                    <a:pt x="741" y="250"/>
                    <a:pt x="491" y="143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6609300" y="1667500"/>
              <a:ext cx="20550" cy="24575"/>
            </a:xfrm>
            <a:custGeom>
              <a:avLst/>
              <a:gdLst/>
              <a:ahLst/>
              <a:cxnLst/>
              <a:rect l="l" t="t" r="r" b="b"/>
              <a:pathLst>
                <a:path w="822" h="983" extrusionOk="0">
                  <a:moveTo>
                    <a:pt x="398" y="1"/>
                  </a:moveTo>
                  <a:cubicBezTo>
                    <a:pt x="270" y="1"/>
                    <a:pt x="44" y="239"/>
                    <a:pt x="18" y="385"/>
                  </a:cubicBezTo>
                  <a:cubicBezTo>
                    <a:pt x="1" y="528"/>
                    <a:pt x="206" y="697"/>
                    <a:pt x="384" y="983"/>
                  </a:cubicBezTo>
                  <a:cubicBezTo>
                    <a:pt x="598" y="706"/>
                    <a:pt x="821" y="546"/>
                    <a:pt x="812" y="403"/>
                  </a:cubicBezTo>
                  <a:cubicBezTo>
                    <a:pt x="794" y="242"/>
                    <a:pt x="563" y="19"/>
                    <a:pt x="411" y="2"/>
                  </a:cubicBezTo>
                  <a:cubicBezTo>
                    <a:pt x="407" y="1"/>
                    <a:pt x="402" y="1"/>
                    <a:pt x="3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6957900" y="1900350"/>
              <a:ext cx="25450" cy="19450"/>
            </a:xfrm>
            <a:custGeom>
              <a:avLst/>
              <a:gdLst/>
              <a:ahLst/>
              <a:cxnLst/>
              <a:rect l="l" t="t" r="r" b="b"/>
              <a:pathLst>
                <a:path w="1018" h="778" extrusionOk="0">
                  <a:moveTo>
                    <a:pt x="427" y="0"/>
                  </a:moveTo>
                  <a:cubicBezTo>
                    <a:pt x="422" y="0"/>
                    <a:pt x="416" y="0"/>
                    <a:pt x="410" y="1"/>
                  </a:cubicBezTo>
                  <a:cubicBezTo>
                    <a:pt x="259" y="19"/>
                    <a:pt x="134" y="260"/>
                    <a:pt x="0" y="402"/>
                  </a:cubicBezTo>
                  <a:cubicBezTo>
                    <a:pt x="143" y="536"/>
                    <a:pt x="277" y="759"/>
                    <a:pt x="428" y="777"/>
                  </a:cubicBezTo>
                  <a:cubicBezTo>
                    <a:pt x="431" y="777"/>
                    <a:pt x="434" y="777"/>
                    <a:pt x="437" y="777"/>
                  </a:cubicBezTo>
                  <a:cubicBezTo>
                    <a:pt x="578" y="777"/>
                    <a:pt x="746" y="577"/>
                    <a:pt x="1017" y="385"/>
                  </a:cubicBezTo>
                  <a:cubicBezTo>
                    <a:pt x="743" y="205"/>
                    <a:pt x="567" y="0"/>
                    <a:pt x="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6836350" y="1667275"/>
              <a:ext cx="25225" cy="19675"/>
            </a:xfrm>
            <a:custGeom>
              <a:avLst/>
              <a:gdLst/>
              <a:ahLst/>
              <a:cxnLst/>
              <a:rect l="l" t="t" r="r" b="b"/>
              <a:pathLst>
                <a:path w="1009" h="787" extrusionOk="0">
                  <a:moveTo>
                    <a:pt x="624" y="1"/>
                  </a:moveTo>
                  <a:cubicBezTo>
                    <a:pt x="475" y="1"/>
                    <a:pt x="291" y="196"/>
                    <a:pt x="0" y="367"/>
                  </a:cubicBezTo>
                  <a:cubicBezTo>
                    <a:pt x="277" y="573"/>
                    <a:pt x="437" y="787"/>
                    <a:pt x="589" y="787"/>
                  </a:cubicBezTo>
                  <a:cubicBezTo>
                    <a:pt x="741" y="778"/>
                    <a:pt x="999" y="555"/>
                    <a:pt x="999" y="421"/>
                  </a:cubicBezTo>
                  <a:cubicBezTo>
                    <a:pt x="1008" y="278"/>
                    <a:pt x="785" y="19"/>
                    <a:pt x="642" y="2"/>
                  </a:cubicBezTo>
                  <a:cubicBezTo>
                    <a:pt x="636" y="1"/>
                    <a:pt x="630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6492425" y="1900350"/>
              <a:ext cx="25675" cy="19475"/>
            </a:xfrm>
            <a:custGeom>
              <a:avLst/>
              <a:gdLst/>
              <a:ahLst/>
              <a:cxnLst/>
              <a:rect l="l" t="t" r="r" b="b"/>
              <a:pathLst>
                <a:path w="1027" h="779" extrusionOk="0">
                  <a:moveTo>
                    <a:pt x="447" y="1"/>
                  </a:moveTo>
                  <a:cubicBezTo>
                    <a:pt x="444" y="1"/>
                    <a:pt x="441" y="1"/>
                    <a:pt x="438" y="1"/>
                  </a:cubicBezTo>
                  <a:cubicBezTo>
                    <a:pt x="277" y="19"/>
                    <a:pt x="144" y="251"/>
                    <a:pt x="1" y="385"/>
                  </a:cubicBezTo>
                  <a:cubicBezTo>
                    <a:pt x="135" y="527"/>
                    <a:pt x="260" y="750"/>
                    <a:pt x="411" y="777"/>
                  </a:cubicBezTo>
                  <a:cubicBezTo>
                    <a:pt x="417" y="778"/>
                    <a:pt x="423" y="778"/>
                    <a:pt x="430" y="778"/>
                  </a:cubicBezTo>
                  <a:cubicBezTo>
                    <a:pt x="569" y="778"/>
                    <a:pt x="745" y="591"/>
                    <a:pt x="1027" y="420"/>
                  </a:cubicBezTo>
                  <a:cubicBezTo>
                    <a:pt x="747" y="211"/>
                    <a:pt x="587" y="1"/>
                    <a:pt x="4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666625" y="1720150"/>
              <a:ext cx="20750" cy="25900"/>
            </a:xfrm>
            <a:custGeom>
              <a:avLst/>
              <a:gdLst/>
              <a:ahLst/>
              <a:cxnLst/>
              <a:rect l="l" t="t" r="r" b="b"/>
              <a:pathLst>
                <a:path w="830" h="1036" extrusionOk="0">
                  <a:moveTo>
                    <a:pt x="446" y="1"/>
                  </a:moveTo>
                  <a:cubicBezTo>
                    <a:pt x="241" y="277"/>
                    <a:pt x="0" y="465"/>
                    <a:pt x="27" y="581"/>
                  </a:cubicBezTo>
                  <a:cubicBezTo>
                    <a:pt x="72" y="759"/>
                    <a:pt x="304" y="884"/>
                    <a:pt x="464" y="1036"/>
                  </a:cubicBezTo>
                  <a:cubicBezTo>
                    <a:pt x="589" y="893"/>
                    <a:pt x="803" y="750"/>
                    <a:pt x="821" y="599"/>
                  </a:cubicBezTo>
                  <a:cubicBezTo>
                    <a:pt x="830" y="447"/>
                    <a:pt x="634" y="277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6784150" y="2069875"/>
              <a:ext cx="20775" cy="25650"/>
            </a:xfrm>
            <a:custGeom>
              <a:avLst/>
              <a:gdLst/>
              <a:ahLst/>
              <a:cxnLst/>
              <a:rect l="l" t="t" r="r" b="b"/>
              <a:pathLst>
                <a:path w="831" h="1026" extrusionOk="0">
                  <a:moveTo>
                    <a:pt x="402" y="0"/>
                  </a:moveTo>
                  <a:cubicBezTo>
                    <a:pt x="206" y="259"/>
                    <a:pt x="1" y="419"/>
                    <a:pt x="1" y="571"/>
                  </a:cubicBezTo>
                  <a:cubicBezTo>
                    <a:pt x="10" y="723"/>
                    <a:pt x="215" y="874"/>
                    <a:pt x="340" y="1026"/>
                  </a:cubicBezTo>
                  <a:cubicBezTo>
                    <a:pt x="500" y="883"/>
                    <a:pt x="741" y="767"/>
                    <a:pt x="795" y="598"/>
                  </a:cubicBezTo>
                  <a:cubicBezTo>
                    <a:pt x="830" y="473"/>
                    <a:pt x="598" y="277"/>
                    <a:pt x="4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6841025" y="1899825"/>
              <a:ext cx="25450" cy="20225"/>
            </a:xfrm>
            <a:custGeom>
              <a:avLst/>
              <a:gdLst/>
              <a:ahLst/>
              <a:cxnLst/>
              <a:rect l="l" t="t" r="r" b="b"/>
              <a:pathLst>
                <a:path w="1018" h="809" extrusionOk="0">
                  <a:moveTo>
                    <a:pt x="469" y="1"/>
                  </a:moveTo>
                  <a:cubicBezTo>
                    <a:pt x="461" y="1"/>
                    <a:pt x="454" y="2"/>
                    <a:pt x="447" y="4"/>
                  </a:cubicBezTo>
                  <a:cubicBezTo>
                    <a:pt x="268" y="76"/>
                    <a:pt x="143" y="299"/>
                    <a:pt x="0" y="459"/>
                  </a:cubicBezTo>
                  <a:cubicBezTo>
                    <a:pt x="152" y="584"/>
                    <a:pt x="295" y="798"/>
                    <a:pt x="464" y="807"/>
                  </a:cubicBezTo>
                  <a:cubicBezTo>
                    <a:pt x="469" y="808"/>
                    <a:pt x="475" y="808"/>
                    <a:pt x="480" y="808"/>
                  </a:cubicBezTo>
                  <a:cubicBezTo>
                    <a:pt x="610" y="808"/>
                    <a:pt x="769" y="594"/>
                    <a:pt x="1017" y="406"/>
                  </a:cubicBezTo>
                  <a:cubicBezTo>
                    <a:pt x="768" y="223"/>
                    <a:pt x="580" y="1"/>
                    <a:pt x="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6609300" y="1899250"/>
              <a:ext cx="21000" cy="25900"/>
            </a:xfrm>
            <a:custGeom>
              <a:avLst/>
              <a:gdLst/>
              <a:ahLst/>
              <a:cxnLst/>
              <a:rect l="l" t="t" r="r" b="b"/>
              <a:pathLst>
                <a:path w="840" h="1036" extrusionOk="0">
                  <a:moveTo>
                    <a:pt x="375" y="0"/>
                  </a:moveTo>
                  <a:cubicBezTo>
                    <a:pt x="250" y="152"/>
                    <a:pt x="36" y="295"/>
                    <a:pt x="18" y="455"/>
                  </a:cubicBezTo>
                  <a:cubicBezTo>
                    <a:pt x="1" y="598"/>
                    <a:pt x="206" y="768"/>
                    <a:pt x="384" y="1035"/>
                  </a:cubicBezTo>
                  <a:cubicBezTo>
                    <a:pt x="598" y="768"/>
                    <a:pt x="839" y="580"/>
                    <a:pt x="812" y="473"/>
                  </a:cubicBezTo>
                  <a:cubicBezTo>
                    <a:pt x="759" y="286"/>
                    <a:pt x="527" y="161"/>
                    <a:pt x="3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6492425" y="2133875"/>
              <a:ext cx="25675" cy="19450"/>
            </a:xfrm>
            <a:custGeom>
              <a:avLst/>
              <a:gdLst/>
              <a:ahLst/>
              <a:cxnLst/>
              <a:rect l="l" t="t" r="r" b="b"/>
              <a:pathLst>
                <a:path w="1027" h="778" extrusionOk="0">
                  <a:moveTo>
                    <a:pt x="438" y="0"/>
                  </a:moveTo>
                  <a:cubicBezTo>
                    <a:pt x="435" y="0"/>
                    <a:pt x="432" y="0"/>
                    <a:pt x="429" y="0"/>
                  </a:cubicBezTo>
                  <a:cubicBezTo>
                    <a:pt x="277" y="18"/>
                    <a:pt x="144" y="241"/>
                    <a:pt x="1" y="375"/>
                  </a:cubicBezTo>
                  <a:cubicBezTo>
                    <a:pt x="135" y="518"/>
                    <a:pt x="260" y="750"/>
                    <a:pt x="420" y="776"/>
                  </a:cubicBezTo>
                  <a:cubicBezTo>
                    <a:pt x="426" y="777"/>
                    <a:pt x="432" y="778"/>
                    <a:pt x="438" y="778"/>
                  </a:cubicBezTo>
                  <a:cubicBezTo>
                    <a:pt x="577" y="778"/>
                    <a:pt x="744" y="581"/>
                    <a:pt x="1027" y="393"/>
                  </a:cubicBezTo>
                  <a:cubicBezTo>
                    <a:pt x="747" y="201"/>
                    <a:pt x="579" y="0"/>
                    <a:pt x="4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6609300" y="2128525"/>
              <a:ext cx="21000" cy="25900"/>
            </a:xfrm>
            <a:custGeom>
              <a:avLst/>
              <a:gdLst/>
              <a:ahLst/>
              <a:cxnLst/>
              <a:rect l="l" t="t" r="r" b="b"/>
              <a:pathLst>
                <a:path w="840" h="1036" extrusionOk="0">
                  <a:moveTo>
                    <a:pt x="375" y="0"/>
                  </a:moveTo>
                  <a:cubicBezTo>
                    <a:pt x="197" y="277"/>
                    <a:pt x="1" y="446"/>
                    <a:pt x="18" y="589"/>
                  </a:cubicBezTo>
                  <a:cubicBezTo>
                    <a:pt x="36" y="750"/>
                    <a:pt x="250" y="883"/>
                    <a:pt x="384" y="1035"/>
                  </a:cubicBezTo>
                  <a:cubicBezTo>
                    <a:pt x="536" y="874"/>
                    <a:pt x="759" y="741"/>
                    <a:pt x="812" y="553"/>
                  </a:cubicBezTo>
                  <a:cubicBezTo>
                    <a:pt x="839" y="446"/>
                    <a:pt x="589" y="268"/>
                    <a:pt x="3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666850" y="1958125"/>
              <a:ext cx="20750" cy="25675"/>
            </a:xfrm>
            <a:custGeom>
              <a:avLst/>
              <a:gdLst/>
              <a:ahLst/>
              <a:cxnLst/>
              <a:rect l="l" t="t" r="r" b="b"/>
              <a:pathLst>
                <a:path w="830" h="1027" extrusionOk="0">
                  <a:moveTo>
                    <a:pt x="428" y="1"/>
                  </a:moveTo>
                  <a:cubicBezTo>
                    <a:pt x="286" y="161"/>
                    <a:pt x="54" y="304"/>
                    <a:pt x="18" y="473"/>
                  </a:cubicBezTo>
                  <a:cubicBezTo>
                    <a:pt x="0" y="598"/>
                    <a:pt x="250" y="768"/>
                    <a:pt x="473" y="1027"/>
                  </a:cubicBezTo>
                  <a:cubicBezTo>
                    <a:pt x="634" y="741"/>
                    <a:pt x="830" y="563"/>
                    <a:pt x="812" y="411"/>
                  </a:cubicBezTo>
                  <a:cubicBezTo>
                    <a:pt x="794" y="259"/>
                    <a:pt x="562" y="134"/>
                    <a:pt x="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841025" y="2128525"/>
              <a:ext cx="21000" cy="25900"/>
            </a:xfrm>
            <a:custGeom>
              <a:avLst/>
              <a:gdLst/>
              <a:ahLst/>
              <a:cxnLst/>
              <a:rect l="l" t="t" r="r" b="b"/>
              <a:pathLst>
                <a:path w="840" h="1036" extrusionOk="0">
                  <a:moveTo>
                    <a:pt x="482" y="0"/>
                  </a:moveTo>
                  <a:cubicBezTo>
                    <a:pt x="259" y="259"/>
                    <a:pt x="0" y="437"/>
                    <a:pt x="27" y="544"/>
                  </a:cubicBezTo>
                  <a:cubicBezTo>
                    <a:pt x="72" y="732"/>
                    <a:pt x="295" y="874"/>
                    <a:pt x="438" y="1035"/>
                  </a:cubicBezTo>
                  <a:cubicBezTo>
                    <a:pt x="571" y="892"/>
                    <a:pt x="794" y="759"/>
                    <a:pt x="821" y="607"/>
                  </a:cubicBezTo>
                  <a:cubicBezTo>
                    <a:pt x="839" y="455"/>
                    <a:pt x="652" y="286"/>
                    <a:pt x="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957900" y="2133875"/>
              <a:ext cx="25450" cy="19425"/>
            </a:xfrm>
            <a:custGeom>
              <a:avLst/>
              <a:gdLst/>
              <a:ahLst/>
              <a:cxnLst/>
              <a:rect l="l" t="t" r="r" b="b"/>
              <a:pathLst>
                <a:path w="1018" h="777" extrusionOk="0">
                  <a:moveTo>
                    <a:pt x="421" y="0"/>
                  </a:moveTo>
                  <a:cubicBezTo>
                    <a:pt x="417" y="0"/>
                    <a:pt x="414" y="0"/>
                    <a:pt x="410" y="0"/>
                  </a:cubicBezTo>
                  <a:cubicBezTo>
                    <a:pt x="268" y="18"/>
                    <a:pt x="134" y="250"/>
                    <a:pt x="0" y="384"/>
                  </a:cubicBezTo>
                  <a:cubicBezTo>
                    <a:pt x="143" y="527"/>
                    <a:pt x="268" y="759"/>
                    <a:pt x="419" y="776"/>
                  </a:cubicBezTo>
                  <a:cubicBezTo>
                    <a:pt x="422" y="777"/>
                    <a:pt x="426" y="777"/>
                    <a:pt x="429" y="777"/>
                  </a:cubicBezTo>
                  <a:cubicBezTo>
                    <a:pt x="578" y="777"/>
                    <a:pt x="746" y="567"/>
                    <a:pt x="1017" y="375"/>
                  </a:cubicBezTo>
                  <a:cubicBezTo>
                    <a:pt x="738" y="192"/>
                    <a:pt x="570" y="0"/>
                    <a:pt x="4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6783475" y="1958800"/>
              <a:ext cx="25000" cy="20150"/>
            </a:xfrm>
            <a:custGeom>
              <a:avLst/>
              <a:gdLst/>
              <a:ahLst/>
              <a:cxnLst/>
              <a:rect l="l" t="t" r="r" b="b"/>
              <a:pathLst>
                <a:path w="1000" h="806" extrusionOk="0">
                  <a:moveTo>
                    <a:pt x="438" y="0"/>
                  </a:moveTo>
                  <a:cubicBezTo>
                    <a:pt x="286" y="9"/>
                    <a:pt x="144" y="232"/>
                    <a:pt x="1" y="357"/>
                  </a:cubicBezTo>
                  <a:cubicBezTo>
                    <a:pt x="144" y="518"/>
                    <a:pt x="268" y="759"/>
                    <a:pt x="438" y="803"/>
                  </a:cubicBezTo>
                  <a:cubicBezTo>
                    <a:pt x="444" y="805"/>
                    <a:pt x="450" y="805"/>
                    <a:pt x="456" y="805"/>
                  </a:cubicBezTo>
                  <a:cubicBezTo>
                    <a:pt x="573" y="805"/>
                    <a:pt x="755" y="579"/>
                    <a:pt x="1000" y="393"/>
                  </a:cubicBezTo>
                  <a:cubicBezTo>
                    <a:pt x="750" y="206"/>
                    <a:pt x="590" y="0"/>
                    <a:pt x="4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6609300" y="2249575"/>
              <a:ext cx="24775" cy="19925"/>
            </a:xfrm>
            <a:custGeom>
              <a:avLst/>
              <a:gdLst/>
              <a:ahLst/>
              <a:cxnLst/>
              <a:rect l="l" t="t" r="r" b="b"/>
              <a:pathLst>
                <a:path w="991" h="797" extrusionOk="0">
                  <a:moveTo>
                    <a:pt x="456" y="0"/>
                  </a:moveTo>
                  <a:cubicBezTo>
                    <a:pt x="449" y="0"/>
                    <a:pt x="443" y="1"/>
                    <a:pt x="438" y="2"/>
                  </a:cubicBezTo>
                  <a:cubicBezTo>
                    <a:pt x="268" y="38"/>
                    <a:pt x="81" y="261"/>
                    <a:pt x="27" y="439"/>
                  </a:cubicBezTo>
                  <a:cubicBezTo>
                    <a:pt x="1" y="520"/>
                    <a:pt x="268" y="787"/>
                    <a:pt x="420" y="796"/>
                  </a:cubicBezTo>
                  <a:cubicBezTo>
                    <a:pt x="423" y="796"/>
                    <a:pt x="426" y="797"/>
                    <a:pt x="429" y="797"/>
                  </a:cubicBezTo>
                  <a:cubicBezTo>
                    <a:pt x="570" y="797"/>
                    <a:pt x="738" y="605"/>
                    <a:pt x="991" y="422"/>
                  </a:cubicBezTo>
                  <a:cubicBezTo>
                    <a:pt x="753" y="235"/>
                    <a:pt x="572" y="0"/>
                    <a:pt x="4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6841250" y="2244500"/>
              <a:ext cx="20325" cy="25675"/>
            </a:xfrm>
            <a:custGeom>
              <a:avLst/>
              <a:gdLst/>
              <a:ahLst/>
              <a:cxnLst/>
              <a:rect l="l" t="t" r="r" b="b"/>
              <a:pathLst>
                <a:path w="813" h="1027" extrusionOk="0">
                  <a:moveTo>
                    <a:pt x="446" y="0"/>
                  </a:moveTo>
                  <a:cubicBezTo>
                    <a:pt x="241" y="268"/>
                    <a:pt x="0" y="455"/>
                    <a:pt x="27" y="580"/>
                  </a:cubicBezTo>
                  <a:cubicBezTo>
                    <a:pt x="63" y="750"/>
                    <a:pt x="295" y="883"/>
                    <a:pt x="446" y="1026"/>
                  </a:cubicBezTo>
                  <a:cubicBezTo>
                    <a:pt x="571" y="883"/>
                    <a:pt x="785" y="750"/>
                    <a:pt x="803" y="598"/>
                  </a:cubicBezTo>
                  <a:cubicBezTo>
                    <a:pt x="812" y="446"/>
                    <a:pt x="625" y="277"/>
                    <a:pt x="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6784150" y="2307825"/>
              <a:ext cx="20775" cy="25450"/>
            </a:xfrm>
            <a:custGeom>
              <a:avLst/>
              <a:gdLst/>
              <a:ahLst/>
              <a:cxnLst/>
              <a:rect l="l" t="t" r="r" b="b"/>
              <a:pathLst>
                <a:path w="831" h="1018" extrusionOk="0">
                  <a:moveTo>
                    <a:pt x="322" y="1"/>
                  </a:moveTo>
                  <a:cubicBezTo>
                    <a:pt x="206" y="152"/>
                    <a:pt x="1" y="313"/>
                    <a:pt x="1" y="465"/>
                  </a:cubicBezTo>
                  <a:cubicBezTo>
                    <a:pt x="1" y="616"/>
                    <a:pt x="215" y="759"/>
                    <a:pt x="429" y="1018"/>
                  </a:cubicBezTo>
                  <a:cubicBezTo>
                    <a:pt x="607" y="732"/>
                    <a:pt x="830" y="527"/>
                    <a:pt x="795" y="411"/>
                  </a:cubicBezTo>
                  <a:cubicBezTo>
                    <a:pt x="732" y="242"/>
                    <a:pt x="491" y="135"/>
                    <a:pt x="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6666625" y="2069650"/>
              <a:ext cx="20750" cy="25875"/>
            </a:xfrm>
            <a:custGeom>
              <a:avLst/>
              <a:gdLst/>
              <a:ahLst/>
              <a:cxnLst/>
              <a:rect l="l" t="t" r="r" b="b"/>
              <a:pathLst>
                <a:path w="830" h="1035" extrusionOk="0">
                  <a:moveTo>
                    <a:pt x="446" y="0"/>
                  </a:moveTo>
                  <a:cubicBezTo>
                    <a:pt x="241" y="277"/>
                    <a:pt x="0" y="464"/>
                    <a:pt x="27" y="580"/>
                  </a:cubicBezTo>
                  <a:cubicBezTo>
                    <a:pt x="72" y="758"/>
                    <a:pt x="304" y="883"/>
                    <a:pt x="464" y="1035"/>
                  </a:cubicBezTo>
                  <a:cubicBezTo>
                    <a:pt x="589" y="892"/>
                    <a:pt x="803" y="749"/>
                    <a:pt x="821" y="598"/>
                  </a:cubicBezTo>
                  <a:cubicBezTo>
                    <a:pt x="830" y="446"/>
                    <a:pt x="634" y="277"/>
                    <a:pt x="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7015425" y="1842125"/>
              <a:ext cx="26125" cy="19700"/>
            </a:xfrm>
            <a:custGeom>
              <a:avLst/>
              <a:gdLst/>
              <a:ahLst/>
              <a:cxnLst/>
              <a:rect l="l" t="t" r="r" b="b"/>
              <a:pathLst>
                <a:path w="1045" h="788" extrusionOk="0">
                  <a:moveTo>
                    <a:pt x="455" y="1"/>
                  </a:moveTo>
                  <a:cubicBezTo>
                    <a:pt x="449" y="1"/>
                    <a:pt x="443" y="1"/>
                    <a:pt x="438" y="2"/>
                  </a:cubicBezTo>
                  <a:cubicBezTo>
                    <a:pt x="277" y="20"/>
                    <a:pt x="143" y="251"/>
                    <a:pt x="1" y="385"/>
                  </a:cubicBezTo>
                  <a:cubicBezTo>
                    <a:pt x="143" y="528"/>
                    <a:pt x="268" y="760"/>
                    <a:pt x="429" y="787"/>
                  </a:cubicBezTo>
                  <a:cubicBezTo>
                    <a:pt x="435" y="787"/>
                    <a:pt x="441" y="788"/>
                    <a:pt x="447" y="788"/>
                  </a:cubicBezTo>
                  <a:cubicBezTo>
                    <a:pt x="586" y="788"/>
                    <a:pt x="762" y="592"/>
                    <a:pt x="1045" y="412"/>
                  </a:cubicBezTo>
                  <a:cubicBezTo>
                    <a:pt x="762" y="206"/>
                    <a:pt x="594" y="1"/>
                    <a:pt x="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6435350" y="1842125"/>
              <a:ext cx="25225" cy="19675"/>
            </a:xfrm>
            <a:custGeom>
              <a:avLst/>
              <a:gdLst/>
              <a:ahLst/>
              <a:cxnLst/>
              <a:rect l="l" t="t" r="r" b="b"/>
              <a:pathLst>
                <a:path w="1009" h="787" extrusionOk="0">
                  <a:moveTo>
                    <a:pt x="402" y="1"/>
                  </a:moveTo>
                  <a:cubicBezTo>
                    <a:pt x="396" y="1"/>
                    <a:pt x="390" y="1"/>
                    <a:pt x="384" y="2"/>
                  </a:cubicBezTo>
                  <a:cubicBezTo>
                    <a:pt x="232" y="20"/>
                    <a:pt x="0" y="260"/>
                    <a:pt x="0" y="403"/>
                  </a:cubicBezTo>
                  <a:cubicBezTo>
                    <a:pt x="0" y="537"/>
                    <a:pt x="241" y="769"/>
                    <a:pt x="393" y="787"/>
                  </a:cubicBezTo>
                  <a:cubicBezTo>
                    <a:pt x="396" y="787"/>
                    <a:pt x="399" y="787"/>
                    <a:pt x="402" y="787"/>
                  </a:cubicBezTo>
                  <a:cubicBezTo>
                    <a:pt x="552" y="787"/>
                    <a:pt x="729" y="586"/>
                    <a:pt x="1008" y="394"/>
                  </a:cubicBezTo>
                  <a:cubicBezTo>
                    <a:pt x="725" y="206"/>
                    <a:pt x="550" y="1"/>
                    <a:pt x="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6958775" y="1784375"/>
              <a:ext cx="24350" cy="19450"/>
            </a:xfrm>
            <a:custGeom>
              <a:avLst/>
              <a:gdLst/>
              <a:ahLst/>
              <a:cxnLst/>
              <a:rect l="l" t="t" r="r" b="b"/>
              <a:pathLst>
                <a:path w="974" h="778" extrusionOk="0">
                  <a:moveTo>
                    <a:pt x="394" y="1"/>
                  </a:moveTo>
                  <a:cubicBezTo>
                    <a:pt x="391" y="1"/>
                    <a:pt x="388" y="1"/>
                    <a:pt x="384" y="1"/>
                  </a:cubicBezTo>
                  <a:cubicBezTo>
                    <a:pt x="233" y="19"/>
                    <a:pt x="1" y="251"/>
                    <a:pt x="10" y="385"/>
                  </a:cubicBezTo>
                  <a:cubicBezTo>
                    <a:pt x="10" y="527"/>
                    <a:pt x="233" y="759"/>
                    <a:pt x="384" y="777"/>
                  </a:cubicBezTo>
                  <a:cubicBezTo>
                    <a:pt x="387" y="777"/>
                    <a:pt x="390" y="778"/>
                    <a:pt x="393" y="778"/>
                  </a:cubicBezTo>
                  <a:cubicBezTo>
                    <a:pt x="534" y="778"/>
                    <a:pt x="702" y="577"/>
                    <a:pt x="973" y="376"/>
                  </a:cubicBezTo>
                  <a:cubicBezTo>
                    <a:pt x="703" y="193"/>
                    <a:pt x="535" y="1"/>
                    <a:pt x="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6841250" y="1784150"/>
              <a:ext cx="25000" cy="20025"/>
            </a:xfrm>
            <a:custGeom>
              <a:avLst/>
              <a:gdLst/>
              <a:ahLst/>
              <a:cxnLst/>
              <a:rect l="l" t="t" r="r" b="b"/>
              <a:pathLst>
                <a:path w="1000" h="801" extrusionOk="0">
                  <a:moveTo>
                    <a:pt x="472" y="1"/>
                  </a:moveTo>
                  <a:cubicBezTo>
                    <a:pt x="470" y="1"/>
                    <a:pt x="467" y="1"/>
                    <a:pt x="464" y="1"/>
                  </a:cubicBezTo>
                  <a:cubicBezTo>
                    <a:pt x="304" y="1"/>
                    <a:pt x="152" y="215"/>
                    <a:pt x="0" y="331"/>
                  </a:cubicBezTo>
                  <a:cubicBezTo>
                    <a:pt x="143" y="501"/>
                    <a:pt x="259" y="724"/>
                    <a:pt x="429" y="795"/>
                  </a:cubicBezTo>
                  <a:cubicBezTo>
                    <a:pt x="437" y="799"/>
                    <a:pt x="446" y="801"/>
                    <a:pt x="456" y="801"/>
                  </a:cubicBezTo>
                  <a:cubicBezTo>
                    <a:pt x="562" y="801"/>
                    <a:pt x="755" y="592"/>
                    <a:pt x="1000" y="420"/>
                  </a:cubicBezTo>
                  <a:cubicBezTo>
                    <a:pt x="755" y="219"/>
                    <a:pt x="604" y="1"/>
                    <a:pt x="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6609300" y="1784150"/>
              <a:ext cx="24775" cy="19925"/>
            </a:xfrm>
            <a:custGeom>
              <a:avLst/>
              <a:gdLst/>
              <a:ahLst/>
              <a:cxnLst/>
              <a:rect l="l" t="t" r="r" b="b"/>
              <a:pathLst>
                <a:path w="991" h="797" extrusionOk="0">
                  <a:moveTo>
                    <a:pt x="421" y="0"/>
                  </a:moveTo>
                  <a:cubicBezTo>
                    <a:pt x="415" y="0"/>
                    <a:pt x="408" y="0"/>
                    <a:pt x="402" y="1"/>
                  </a:cubicBezTo>
                  <a:cubicBezTo>
                    <a:pt x="259" y="10"/>
                    <a:pt x="1" y="287"/>
                    <a:pt x="27" y="367"/>
                  </a:cubicBezTo>
                  <a:cubicBezTo>
                    <a:pt x="90" y="545"/>
                    <a:pt x="286" y="759"/>
                    <a:pt x="455" y="795"/>
                  </a:cubicBezTo>
                  <a:cubicBezTo>
                    <a:pt x="459" y="796"/>
                    <a:pt x="463" y="796"/>
                    <a:pt x="467" y="796"/>
                  </a:cubicBezTo>
                  <a:cubicBezTo>
                    <a:pt x="583" y="796"/>
                    <a:pt x="749" y="556"/>
                    <a:pt x="991" y="349"/>
                  </a:cubicBezTo>
                  <a:cubicBezTo>
                    <a:pt x="735" y="187"/>
                    <a:pt x="568" y="0"/>
                    <a:pt x="4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6492650" y="1784375"/>
              <a:ext cx="25225" cy="19475"/>
            </a:xfrm>
            <a:custGeom>
              <a:avLst/>
              <a:gdLst/>
              <a:ahLst/>
              <a:cxnLst/>
              <a:rect l="l" t="t" r="r" b="b"/>
              <a:pathLst>
                <a:path w="1009" h="779" extrusionOk="0">
                  <a:moveTo>
                    <a:pt x="430" y="1"/>
                  </a:moveTo>
                  <a:cubicBezTo>
                    <a:pt x="426" y="1"/>
                    <a:pt x="423" y="1"/>
                    <a:pt x="420" y="1"/>
                  </a:cubicBezTo>
                  <a:cubicBezTo>
                    <a:pt x="268" y="28"/>
                    <a:pt x="135" y="242"/>
                    <a:pt x="1" y="376"/>
                  </a:cubicBezTo>
                  <a:cubicBezTo>
                    <a:pt x="135" y="519"/>
                    <a:pt x="260" y="750"/>
                    <a:pt x="411" y="777"/>
                  </a:cubicBezTo>
                  <a:cubicBezTo>
                    <a:pt x="417" y="778"/>
                    <a:pt x="422" y="778"/>
                    <a:pt x="428" y="778"/>
                  </a:cubicBezTo>
                  <a:cubicBezTo>
                    <a:pt x="567" y="778"/>
                    <a:pt x="735" y="573"/>
                    <a:pt x="1009" y="385"/>
                  </a:cubicBezTo>
                  <a:cubicBezTo>
                    <a:pt x="730" y="193"/>
                    <a:pt x="570" y="1"/>
                    <a:pt x="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6783475" y="1724625"/>
              <a:ext cx="21000" cy="25675"/>
            </a:xfrm>
            <a:custGeom>
              <a:avLst/>
              <a:gdLst/>
              <a:ahLst/>
              <a:cxnLst/>
              <a:rect l="l" t="t" r="r" b="b"/>
              <a:pathLst>
                <a:path w="840" h="1027" extrusionOk="0">
                  <a:moveTo>
                    <a:pt x="420" y="0"/>
                  </a:moveTo>
                  <a:cubicBezTo>
                    <a:pt x="277" y="134"/>
                    <a:pt x="54" y="259"/>
                    <a:pt x="28" y="420"/>
                  </a:cubicBezTo>
                  <a:cubicBezTo>
                    <a:pt x="1" y="562"/>
                    <a:pt x="188" y="741"/>
                    <a:pt x="349" y="1026"/>
                  </a:cubicBezTo>
                  <a:cubicBezTo>
                    <a:pt x="581" y="776"/>
                    <a:pt x="839" y="607"/>
                    <a:pt x="822" y="500"/>
                  </a:cubicBezTo>
                  <a:cubicBezTo>
                    <a:pt x="777" y="313"/>
                    <a:pt x="563" y="161"/>
                    <a:pt x="4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7074750" y="2016325"/>
              <a:ext cx="20100" cy="25675"/>
            </a:xfrm>
            <a:custGeom>
              <a:avLst/>
              <a:gdLst/>
              <a:ahLst/>
              <a:cxnLst/>
              <a:rect l="l" t="t" r="r" b="b"/>
              <a:pathLst>
                <a:path w="804" h="1027" extrusionOk="0">
                  <a:moveTo>
                    <a:pt x="384" y="1"/>
                  </a:moveTo>
                  <a:cubicBezTo>
                    <a:pt x="251" y="144"/>
                    <a:pt x="27" y="278"/>
                    <a:pt x="19" y="429"/>
                  </a:cubicBezTo>
                  <a:cubicBezTo>
                    <a:pt x="1" y="581"/>
                    <a:pt x="206" y="741"/>
                    <a:pt x="402" y="1027"/>
                  </a:cubicBezTo>
                  <a:cubicBezTo>
                    <a:pt x="590" y="732"/>
                    <a:pt x="804" y="563"/>
                    <a:pt x="786" y="411"/>
                  </a:cubicBezTo>
                  <a:cubicBezTo>
                    <a:pt x="759" y="260"/>
                    <a:pt x="527" y="135"/>
                    <a:pt x="3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6550425" y="2191800"/>
              <a:ext cx="26125" cy="19725"/>
            </a:xfrm>
            <a:custGeom>
              <a:avLst/>
              <a:gdLst/>
              <a:ahLst/>
              <a:cxnLst/>
              <a:rect l="l" t="t" r="r" b="b"/>
              <a:pathLst>
                <a:path w="1045" h="789" extrusionOk="0">
                  <a:moveTo>
                    <a:pt x="438" y="0"/>
                  </a:moveTo>
                  <a:cubicBezTo>
                    <a:pt x="429" y="0"/>
                    <a:pt x="420" y="1"/>
                    <a:pt x="411" y="3"/>
                  </a:cubicBezTo>
                  <a:cubicBezTo>
                    <a:pt x="250" y="38"/>
                    <a:pt x="134" y="270"/>
                    <a:pt x="0" y="422"/>
                  </a:cubicBezTo>
                  <a:cubicBezTo>
                    <a:pt x="152" y="547"/>
                    <a:pt x="295" y="779"/>
                    <a:pt x="455" y="788"/>
                  </a:cubicBezTo>
                  <a:cubicBezTo>
                    <a:pt x="458" y="788"/>
                    <a:pt x="461" y="788"/>
                    <a:pt x="464" y="788"/>
                  </a:cubicBezTo>
                  <a:cubicBezTo>
                    <a:pt x="613" y="788"/>
                    <a:pt x="773" y="569"/>
                    <a:pt x="1044" y="351"/>
                  </a:cubicBezTo>
                  <a:cubicBezTo>
                    <a:pt x="760" y="183"/>
                    <a:pt x="577" y="0"/>
                    <a:pt x="4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6899450" y="2191850"/>
              <a:ext cx="26350" cy="19675"/>
            </a:xfrm>
            <a:custGeom>
              <a:avLst/>
              <a:gdLst/>
              <a:ahLst/>
              <a:cxnLst/>
              <a:rect l="l" t="t" r="r" b="b"/>
              <a:pathLst>
                <a:path w="1054" h="787" extrusionOk="0">
                  <a:moveTo>
                    <a:pt x="456" y="1"/>
                  </a:moveTo>
                  <a:cubicBezTo>
                    <a:pt x="453" y="1"/>
                    <a:pt x="450" y="1"/>
                    <a:pt x="447" y="1"/>
                  </a:cubicBezTo>
                  <a:cubicBezTo>
                    <a:pt x="286" y="19"/>
                    <a:pt x="152" y="242"/>
                    <a:pt x="1" y="375"/>
                  </a:cubicBezTo>
                  <a:cubicBezTo>
                    <a:pt x="135" y="518"/>
                    <a:pt x="260" y="759"/>
                    <a:pt x="411" y="786"/>
                  </a:cubicBezTo>
                  <a:cubicBezTo>
                    <a:pt x="418" y="787"/>
                    <a:pt x="424" y="787"/>
                    <a:pt x="431" y="787"/>
                  </a:cubicBezTo>
                  <a:cubicBezTo>
                    <a:pt x="578" y="787"/>
                    <a:pt x="755" y="599"/>
                    <a:pt x="1053" y="420"/>
                  </a:cubicBezTo>
                  <a:cubicBezTo>
                    <a:pt x="765" y="210"/>
                    <a:pt x="605" y="1"/>
                    <a:pt x="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6725050" y="1667300"/>
              <a:ext cx="25900" cy="19725"/>
            </a:xfrm>
            <a:custGeom>
              <a:avLst/>
              <a:gdLst/>
              <a:ahLst/>
              <a:cxnLst/>
              <a:rect l="l" t="t" r="r" b="b"/>
              <a:pathLst>
                <a:path w="1036" h="789" extrusionOk="0">
                  <a:moveTo>
                    <a:pt x="456" y="1"/>
                  </a:moveTo>
                  <a:cubicBezTo>
                    <a:pt x="304" y="10"/>
                    <a:pt x="152" y="233"/>
                    <a:pt x="1" y="366"/>
                  </a:cubicBezTo>
                  <a:cubicBezTo>
                    <a:pt x="125" y="518"/>
                    <a:pt x="241" y="759"/>
                    <a:pt x="393" y="786"/>
                  </a:cubicBezTo>
                  <a:cubicBezTo>
                    <a:pt x="403" y="787"/>
                    <a:pt x="413" y="788"/>
                    <a:pt x="423" y="788"/>
                  </a:cubicBezTo>
                  <a:cubicBezTo>
                    <a:pt x="569" y="788"/>
                    <a:pt x="752" y="614"/>
                    <a:pt x="1035" y="447"/>
                  </a:cubicBezTo>
                  <a:cubicBezTo>
                    <a:pt x="759" y="224"/>
                    <a:pt x="607" y="1"/>
                    <a:pt x="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6899450" y="1842150"/>
              <a:ext cx="26125" cy="19675"/>
            </a:xfrm>
            <a:custGeom>
              <a:avLst/>
              <a:gdLst/>
              <a:ahLst/>
              <a:cxnLst/>
              <a:rect l="l" t="t" r="r" b="b"/>
              <a:pathLst>
                <a:path w="1045" h="787" extrusionOk="0">
                  <a:moveTo>
                    <a:pt x="456" y="1"/>
                  </a:moveTo>
                  <a:cubicBezTo>
                    <a:pt x="304" y="10"/>
                    <a:pt x="152" y="233"/>
                    <a:pt x="1" y="366"/>
                  </a:cubicBezTo>
                  <a:cubicBezTo>
                    <a:pt x="135" y="509"/>
                    <a:pt x="251" y="759"/>
                    <a:pt x="402" y="786"/>
                  </a:cubicBezTo>
                  <a:cubicBezTo>
                    <a:pt x="409" y="787"/>
                    <a:pt x="416" y="787"/>
                    <a:pt x="423" y="787"/>
                  </a:cubicBezTo>
                  <a:cubicBezTo>
                    <a:pt x="571" y="787"/>
                    <a:pt x="755" y="608"/>
                    <a:pt x="1045" y="438"/>
                  </a:cubicBezTo>
                  <a:cubicBezTo>
                    <a:pt x="768" y="224"/>
                    <a:pt x="607" y="1"/>
                    <a:pt x="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6550425" y="1842125"/>
              <a:ext cx="26350" cy="19700"/>
            </a:xfrm>
            <a:custGeom>
              <a:avLst/>
              <a:gdLst/>
              <a:ahLst/>
              <a:cxnLst/>
              <a:rect l="l" t="t" r="r" b="b"/>
              <a:pathLst>
                <a:path w="1054" h="788" extrusionOk="0">
                  <a:moveTo>
                    <a:pt x="454" y="1"/>
                  </a:moveTo>
                  <a:cubicBezTo>
                    <a:pt x="449" y="1"/>
                    <a:pt x="443" y="1"/>
                    <a:pt x="437" y="2"/>
                  </a:cubicBezTo>
                  <a:cubicBezTo>
                    <a:pt x="277" y="20"/>
                    <a:pt x="143" y="251"/>
                    <a:pt x="0" y="394"/>
                  </a:cubicBezTo>
                  <a:cubicBezTo>
                    <a:pt x="143" y="528"/>
                    <a:pt x="268" y="760"/>
                    <a:pt x="429" y="787"/>
                  </a:cubicBezTo>
                  <a:cubicBezTo>
                    <a:pt x="435" y="787"/>
                    <a:pt x="441" y="788"/>
                    <a:pt x="447" y="788"/>
                  </a:cubicBezTo>
                  <a:cubicBezTo>
                    <a:pt x="594" y="788"/>
                    <a:pt x="762" y="591"/>
                    <a:pt x="1053" y="403"/>
                  </a:cubicBezTo>
                  <a:cubicBezTo>
                    <a:pt x="762" y="206"/>
                    <a:pt x="594" y="1"/>
                    <a:pt x="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6666625" y="2302925"/>
              <a:ext cx="20525" cy="23250"/>
            </a:xfrm>
            <a:custGeom>
              <a:avLst/>
              <a:gdLst/>
              <a:ahLst/>
              <a:cxnLst/>
              <a:rect l="l" t="t" r="r" b="b"/>
              <a:pathLst>
                <a:path w="821" h="930" extrusionOk="0">
                  <a:moveTo>
                    <a:pt x="482" y="0"/>
                  </a:moveTo>
                  <a:cubicBezTo>
                    <a:pt x="259" y="277"/>
                    <a:pt x="125" y="420"/>
                    <a:pt x="0" y="571"/>
                  </a:cubicBezTo>
                  <a:cubicBezTo>
                    <a:pt x="152" y="696"/>
                    <a:pt x="286" y="884"/>
                    <a:pt x="446" y="928"/>
                  </a:cubicBezTo>
                  <a:cubicBezTo>
                    <a:pt x="451" y="929"/>
                    <a:pt x="455" y="929"/>
                    <a:pt x="460" y="929"/>
                  </a:cubicBezTo>
                  <a:cubicBezTo>
                    <a:pt x="575" y="929"/>
                    <a:pt x="821" y="736"/>
                    <a:pt x="812" y="634"/>
                  </a:cubicBezTo>
                  <a:cubicBezTo>
                    <a:pt x="812" y="464"/>
                    <a:pt x="651" y="304"/>
                    <a:pt x="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6958125" y="1668175"/>
              <a:ext cx="25650" cy="18325"/>
            </a:xfrm>
            <a:custGeom>
              <a:avLst/>
              <a:gdLst/>
              <a:ahLst/>
              <a:cxnLst/>
              <a:rect l="l" t="t" r="r" b="b"/>
              <a:pathLst>
                <a:path w="1026" h="733" extrusionOk="0">
                  <a:moveTo>
                    <a:pt x="395" y="1"/>
                  </a:moveTo>
                  <a:cubicBezTo>
                    <a:pt x="391" y="1"/>
                    <a:pt x="387" y="1"/>
                    <a:pt x="384" y="1"/>
                  </a:cubicBezTo>
                  <a:cubicBezTo>
                    <a:pt x="241" y="19"/>
                    <a:pt x="62" y="242"/>
                    <a:pt x="18" y="412"/>
                  </a:cubicBezTo>
                  <a:cubicBezTo>
                    <a:pt x="0" y="492"/>
                    <a:pt x="259" y="733"/>
                    <a:pt x="384" y="733"/>
                  </a:cubicBezTo>
                  <a:cubicBezTo>
                    <a:pt x="553" y="733"/>
                    <a:pt x="714" y="563"/>
                    <a:pt x="1026" y="376"/>
                  </a:cubicBezTo>
                  <a:cubicBezTo>
                    <a:pt x="721" y="184"/>
                    <a:pt x="552" y="1"/>
                    <a:pt x="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7015650" y="2191200"/>
              <a:ext cx="21650" cy="18525"/>
            </a:xfrm>
            <a:custGeom>
              <a:avLst/>
              <a:gdLst/>
              <a:ahLst/>
              <a:cxnLst/>
              <a:rect l="l" t="t" r="r" b="b"/>
              <a:pathLst>
                <a:path w="866" h="741" extrusionOk="0">
                  <a:moveTo>
                    <a:pt x="723" y="0"/>
                  </a:moveTo>
                  <a:cubicBezTo>
                    <a:pt x="500" y="71"/>
                    <a:pt x="250" y="116"/>
                    <a:pt x="54" y="241"/>
                  </a:cubicBezTo>
                  <a:cubicBezTo>
                    <a:pt x="1" y="277"/>
                    <a:pt x="117" y="562"/>
                    <a:pt x="152" y="740"/>
                  </a:cubicBezTo>
                  <a:lnTo>
                    <a:pt x="866" y="375"/>
                  </a:lnTo>
                  <a:cubicBezTo>
                    <a:pt x="821" y="250"/>
                    <a:pt x="777" y="125"/>
                    <a:pt x="7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6959000" y="2017725"/>
              <a:ext cx="24350" cy="18275"/>
            </a:xfrm>
            <a:custGeom>
              <a:avLst/>
              <a:gdLst/>
              <a:ahLst/>
              <a:cxnLst/>
              <a:rect l="l" t="t" r="r" b="b"/>
              <a:pathLst>
                <a:path w="974" h="731" extrusionOk="0">
                  <a:moveTo>
                    <a:pt x="366" y="0"/>
                  </a:moveTo>
                  <a:cubicBezTo>
                    <a:pt x="351" y="0"/>
                    <a:pt x="336" y="3"/>
                    <a:pt x="322" y="7"/>
                  </a:cubicBezTo>
                  <a:cubicBezTo>
                    <a:pt x="179" y="43"/>
                    <a:pt x="27" y="275"/>
                    <a:pt x="10" y="445"/>
                  </a:cubicBezTo>
                  <a:cubicBezTo>
                    <a:pt x="1" y="523"/>
                    <a:pt x="249" y="730"/>
                    <a:pt x="377" y="730"/>
                  </a:cubicBezTo>
                  <a:cubicBezTo>
                    <a:pt x="379" y="730"/>
                    <a:pt x="382" y="730"/>
                    <a:pt x="384" y="730"/>
                  </a:cubicBezTo>
                  <a:cubicBezTo>
                    <a:pt x="536" y="712"/>
                    <a:pt x="679" y="534"/>
                    <a:pt x="973" y="311"/>
                  </a:cubicBezTo>
                  <a:cubicBezTo>
                    <a:pt x="678" y="159"/>
                    <a:pt x="497" y="0"/>
                    <a:pt x="3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6493775" y="2011650"/>
              <a:ext cx="18975" cy="24350"/>
            </a:xfrm>
            <a:custGeom>
              <a:avLst/>
              <a:gdLst/>
              <a:ahLst/>
              <a:cxnLst/>
              <a:rect l="l" t="t" r="r" b="b"/>
              <a:pathLst>
                <a:path w="759" h="974" extrusionOk="0">
                  <a:moveTo>
                    <a:pt x="366" y="1"/>
                  </a:moveTo>
                  <a:cubicBezTo>
                    <a:pt x="170" y="313"/>
                    <a:pt x="0" y="473"/>
                    <a:pt x="0" y="625"/>
                  </a:cubicBezTo>
                  <a:cubicBezTo>
                    <a:pt x="9" y="746"/>
                    <a:pt x="225" y="974"/>
                    <a:pt x="320" y="974"/>
                  </a:cubicBezTo>
                  <a:cubicBezTo>
                    <a:pt x="324" y="974"/>
                    <a:pt x="327" y="974"/>
                    <a:pt x="330" y="973"/>
                  </a:cubicBezTo>
                  <a:cubicBezTo>
                    <a:pt x="491" y="937"/>
                    <a:pt x="705" y="768"/>
                    <a:pt x="732" y="616"/>
                  </a:cubicBezTo>
                  <a:cubicBezTo>
                    <a:pt x="759" y="482"/>
                    <a:pt x="562" y="313"/>
                    <a:pt x="3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6"/>
          <p:cNvGrpSpPr/>
          <p:nvPr/>
        </p:nvGrpSpPr>
        <p:grpSpPr>
          <a:xfrm>
            <a:off x="3369475" y="251833"/>
            <a:ext cx="439600" cy="92225"/>
            <a:chOff x="3587525" y="2768675"/>
            <a:chExt cx="439600" cy="92225"/>
          </a:xfrm>
        </p:grpSpPr>
        <p:sp>
          <p:nvSpPr>
            <p:cNvPr id="152" name="Google Shape;152;p6"/>
            <p:cNvSpPr/>
            <p:nvPr/>
          </p:nvSpPr>
          <p:spPr>
            <a:xfrm>
              <a:off x="3810775" y="2768675"/>
              <a:ext cx="216350" cy="82925"/>
            </a:xfrm>
            <a:custGeom>
              <a:avLst/>
              <a:gdLst/>
              <a:ahLst/>
              <a:cxnLst/>
              <a:rect l="l" t="t" r="r" b="b"/>
              <a:pathLst>
                <a:path w="8654" h="3317" extrusionOk="0">
                  <a:moveTo>
                    <a:pt x="3509" y="1"/>
                  </a:moveTo>
                  <a:cubicBezTo>
                    <a:pt x="2233" y="1"/>
                    <a:pt x="964" y="620"/>
                    <a:pt x="0" y="1844"/>
                  </a:cubicBezTo>
                  <a:cubicBezTo>
                    <a:pt x="2908" y="2344"/>
                    <a:pt x="5719" y="2817"/>
                    <a:pt x="8654" y="3316"/>
                  </a:cubicBezTo>
                  <a:cubicBezTo>
                    <a:pt x="7815" y="2513"/>
                    <a:pt x="7119" y="1808"/>
                    <a:pt x="6388" y="1157"/>
                  </a:cubicBezTo>
                  <a:cubicBezTo>
                    <a:pt x="5520" y="384"/>
                    <a:pt x="4512" y="1"/>
                    <a:pt x="3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3587525" y="2778200"/>
              <a:ext cx="215250" cy="82700"/>
            </a:xfrm>
            <a:custGeom>
              <a:avLst/>
              <a:gdLst/>
              <a:ahLst/>
              <a:cxnLst/>
              <a:rect l="l" t="t" r="r" b="b"/>
              <a:pathLst>
                <a:path w="8610" h="3308" extrusionOk="0">
                  <a:moveTo>
                    <a:pt x="0" y="0"/>
                  </a:moveTo>
                  <a:lnTo>
                    <a:pt x="0" y="0"/>
                  </a:lnTo>
                  <a:cubicBezTo>
                    <a:pt x="955" y="892"/>
                    <a:pt x="1704" y="1677"/>
                    <a:pt x="2543" y="2355"/>
                  </a:cubicBezTo>
                  <a:cubicBezTo>
                    <a:pt x="3318" y="2998"/>
                    <a:pt x="4254" y="3308"/>
                    <a:pt x="5181" y="3308"/>
                  </a:cubicBezTo>
                  <a:cubicBezTo>
                    <a:pt x="6516" y="3308"/>
                    <a:pt x="7830" y="2665"/>
                    <a:pt x="8609" y="1454"/>
                  </a:cubicBezTo>
                  <a:cubicBezTo>
                    <a:pt x="5745" y="972"/>
                    <a:pt x="2962" y="50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6"/>
          <p:cNvSpPr/>
          <p:nvPr/>
        </p:nvSpPr>
        <p:spPr>
          <a:xfrm rot="10800000">
            <a:off x="1856150" y="4941506"/>
            <a:ext cx="266775" cy="229750"/>
          </a:xfrm>
          <a:custGeom>
            <a:avLst/>
            <a:gdLst/>
            <a:ahLst/>
            <a:cxnLst/>
            <a:rect l="l" t="t" r="r" b="b"/>
            <a:pathLst>
              <a:path w="10671" h="9190" extrusionOk="0">
                <a:moveTo>
                  <a:pt x="1" y="1"/>
                </a:moveTo>
                <a:cubicBezTo>
                  <a:pt x="1794" y="3087"/>
                  <a:pt x="3534" y="6085"/>
                  <a:pt x="5336" y="9189"/>
                </a:cubicBezTo>
                <a:cubicBezTo>
                  <a:pt x="7147" y="6076"/>
                  <a:pt x="8886" y="3087"/>
                  <a:pt x="106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6"/>
          <p:cNvSpPr/>
          <p:nvPr/>
        </p:nvSpPr>
        <p:spPr>
          <a:xfrm rot="10800000">
            <a:off x="2169950" y="4941281"/>
            <a:ext cx="266325" cy="229750"/>
          </a:xfrm>
          <a:custGeom>
            <a:avLst/>
            <a:gdLst/>
            <a:ahLst/>
            <a:cxnLst/>
            <a:rect l="l" t="t" r="r" b="b"/>
            <a:pathLst>
              <a:path w="10653" h="9190" extrusionOk="0">
                <a:moveTo>
                  <a:pt x="1" y="0"/>
                </a:moveTo>
                <a:cubicBezTo>
                  <a:pt x="1785" y="3078"/>
                  <a:pt x="3516" y="6058"/>
                  <a:pt x="5327" y="9189"/>
                </a:cubicBezTo>
                <a:cubicBezTo>
                  <a:pt x="7129" y="6085"/>
                  <a:pt x="8868" y="3078"/>
                  <a:pt x="1065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6"/>
          <p:cNvSpPr/>
          <p:nvPr/>
        </p:nvSpPr>
        <p:spPr>
          <a:xfrm rot="10800000">
            <a:off x="1542575" y="4941281"/>
            <a:ext cx="266550" cy="229750"/>
          </a:xfrm>
          <a:custGeom>
            <a:avLst/>
            <a:gdLst/>
            <a:ahLst/>
            <a:cxnLst/>
            <a:rect l="l" t="t" r="r" b="b"/>
            <a:pathLst>
              <a:path w="10662" h="9190" extrusionOk="0">
                <a:moveTo>
                  <a:pt x="1" y="0"/>
                </a:moveTo>
                <a:cubicBezTo>
                  <a:pt x="1785" y="3078"/>
                  <a:pt x="3516" y="6058"/>
                  <a:pt x="5336" y="9189"/>
                </a:cubicBezTo>
                <a:cubicBezTo>
                  <a:pt x="7129" y="6085"/>
                  <a:pt x="8868" y="3078"/>
                  <a:pt x="10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" name="Google Shape;157;p6"/>
          <p:cNvGrpSpPr/>
          <p:nvPr/>
        </p:nvGrpSpPr>
        <p:grpSpPr>
          <a:xfrm>
            <a:off x="141524" y="4213647"/>
            <a:ext cx="230865" cy="680822"/>
            <a:chOff x="231825" y="539500"/>
            <a:chExt cx="332228" cy="979741"/>
          </a:xfrm>
        </p:grpSpPr>
        <p:sp>
          <p:nvSpPr>
            <p:cNvPr id="158" name="Google Shape;158;p6"/>
            <p:cNvSpPr/>
            <p:nvPr/>
          </p:nvSpPr>
          <p:spPr>
            <a:xfrm>
              <a:off x="232425" y="1321812"/>
              <a:ext cx="331508" cy="197429"/>
            </a:xfrm>
            <a:custGeom>
              <a:avLst/>
              <a:gdLst/>
              <a:ahLst/>
              <a:cxnLst/>
              <a:rect l="l" t="t" r="r" b="b"/>
              <a:pathLst>
                <a:path w="24846" h="14797" extrusionOk="0">
                  <a:moveTo>
                    <a:pt x="12441" y="0"/>
                  </a:moveTo>
                  <a:cubicBezTo>
                    <a:pt x="5807" y="0"/>
                    <a:pt x="107" y="5467"/>
                    <a:pt x="18" y="11892"/>
                  </a:cubicBezTo>
                  <a:cubicBezTo>
                    <a:pt x="0" y="13489"/>
                    <a:pt x="509" y="14702"/>
                    <a:pt x="2204" y="14792"/>
                  </a:cubicBezTo>
                  <a:cubicBezTo>
                    <a:pt x="2266" y="14795"/>
                    <a:pt x="2327" y="14797"/>
                    <a:pt x="2387" y="14797"/>
                  </a:cubicBezTo>
                  <a:cubicBezTo>
                    <a:pt x="3916" y="14797"/>
                    <a:pt x="4582" y="13714"/>
                    <a:pt x="4728" y="12169"/>
                  </a:cubicBezTo>
                  <a:cubicBezTo>
                    <a:pt x="5148" y="7780"/>
                    <a:pt x="8279" y="4755"/>
                    <a:pt x="12374" y="4711"/>
                  </a:cubicBezTo>
                  <a:cubicBezTo>
                    <a:pt x="12403" y="4711"/>
                    <a:pt x="12433" y="4710"/>
                    <a:pt x="12463" y="4710"/>
                  </a:cubicBezTo>
                  <a:cubicBezTo>
                    <a:pt x="16550" y="4710"/>
                    <a:pt x="19674" y="7750"/>
                    <a:pt x="20144" y="12240"/>
                  </a:cubicBezTo>
                  <a:cubicBezTo>
                    <a:pt x="20295" y="13763"/>
                    <a:pt x="20986" y="14794"/>
                    <a:pt x="22464" y="14794"/>
                  </a:cubicBezTo>
                  <a:cubicBezTo>
                    <a:pt x="22553" y="14794"/>
                    <a:pt x="22645" y="14790"/>
                    <a:pt x="22740" y="14783"/>
                  </a:cubicBezTo>
                  <a:cubicBezTo>
                    <a:pt x="24301" y="14667"/>
                    <a:pt x="24845" y="13543"/>
                    <a:pt x="24845" y="12008"/>
                  </a:cubicBezTo>
                  <a:cubicBezTo>
                    <a:pt x="24836" y="5594"/>
                    <a:pt x="19136" y="27"/>
                    <a:pt x="12490" y="1"/>
                  </a:cubicBezTo>
                  <a:cubicBezTo>
                    <a:pt x="12473" y="0"/>
                    <a:pt x="12457" y="0"/>
                    <a:pt x="12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231825" y="539500"/>
              <a:ext cx="332228" cy="197669"/>
            </a:xfrm>
            <a:custGeom>
              <a:avLst/>
              <a:gdLst/>
              <a:ahLst/>
              <a:cxnLst/>
              <a:rect l="l" t="t" r="r" b="b"/>
              <a:pathLst>
                <a:path w="24900" h="14815" extrusionOk="0">
                  <a:moveTo>
                    <a:pt x="12485" y="1"/>
                  </a:moveTo>
                  <a:cubicBezTo>
                    <a:pt x="5790" y="1"/>
                    <a:pt x="1" y="5658"/>
                    <a:pt x="63" y="12116"/>
                  </a:cubicBezTo>
                  <a:cubicBezTo>
                    <a:pt x="81" y="13677"/>
                    <a:pt x="705" y="14729"/>
                    <a:pt x="2266" y="14810"/>
                  </a:cubicBezTo>
                  <a:cubicBezTo>
                    <a:pt x="2324" y="14813"/>
                    <a:pt x="2381" y="14814"/>
                    <a:pt x="2437" y="14814"/>
                  </a:cubicBezTo>
                  <a:cubicBezTo>
                    <a:pt x="3874" y="14814"/>
                    <a:pt x="4584" y="13825"/>
                    <a:pt x="4755" y="12356"/>
                  </a:cubicBezTo>
                  <a:cubicBezTo>
                    <a:pt x="5308" y="7709"/>
                    <a:pt x="8306" y="4747"/>
                    <a:pt x="12436" y="4720"/>
                  </a:cubicBezTo>
                  <a:cubicBezTo>
                    <a:pt x="12460" y="4720"/>
                    <a:pt x="12484" y="4720"/>
                    <a:pt x="12508" y="4720"/>
                  </a:cubicBezTo>
                  <a:cubicBezTo>
                    <a:pt x="16594" y="4720"/>
                    <a:pt x="19710" y="7753"/>
                    <a:pt x="20189" y="12276"/>
                  </a:cubicBezTo>
                  <a:cubicBezTo>
                    <a:pt x="20347" y="13768"/>
                    <a:pt x="21031" y="14811"/>
                    <a:pt x="22530" y="14811"/>
                  </a:cubicBezTo>
                  <a:cubicBezTo>
                    <a:pt x="22555" y="14811"/>
                    <a:pt x="22581" y="14810"/>
                    <a:pt x="22606" y="14810"/>
                  </a:cubicBezTo>
                  <a:cubicBezTo>
                    <a:pt x="24284" y="14774"/>
                    <a:pt x="24899" y="13641"/>
                    <a:pt x="24890" y="12009"/>
                  </a:cubicBezTo>
                  <a:cubicBezTo>
                    <a:pt x="24872" y="5594"/>
                    <a:pt x="19163" y="28"/>
                    <a:pt x="12517" y="1"/>
                  </a:cubicBezTo>
                  <a:cubicBezTo>
                    <a:pt x="12506" y="1"/>
                    <a:pt x="12496" y="1"/>
                    <a:pt x="12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232652" y="1060922"/>
              <a:ext cx="331401" cy="197109"/>
            </a:xfrm>
            <a:custGeom>
              <a:avLst/>
              <a:gdLst/>
              <a:ahLst/>
              <a:cxnLst/>
              <a:rect l="l" t="t" r="r" b="b"/>
              <a:pathLst>
                <a:path w="24838" h="14773" extrusionOk="0">
                  <a:moveTo>
                    <a:pt x="12422" y="1"/>
                  </a:moveTo>
                  <a:cubicBezTo>
                    <a:pt x="12406" y="1"/>
                    <a:pt x="12390" y="1"/>
                    <a:pt x="12374" y="1"/>
                  </a:cubicBezTo>
                  <a:cubicBezTo>
                    <a:pt x="5719" y="36"/>
                    <a:pt x="1" y="5612"/>
                    <a:pt x="1" y="12026"/>
                  </a:cubicBezTo>
                  <a:cubicBezTo>
                    <a:pt x="10" y="13543"/>
                    <a:pt x="500" y="14658"/>
                    <a:pt x="2133" y="14765"/>
                  </a:cubicBezTo>
                  <a:cubicBezTo>
                    <a:pt x="2213" y="14770"/>
                    <a:pt x="2291" y="14772"/>
                    <a:pt x="2366" y="14772"/>
                  </a:cubicBezTo>
                  <a:cubicBezTo>
                    <a:pt x="3917" y="14772"/>
                    <a:pt x="4549" y="13736"/>
                    <a:pt x="4702" y="12214"/>
                  </a:cubicBezTo>
                  <a:cubicBezTo>
                    <a:pt x="5148" y="7753"/>
                    <a:pt x="8199" y="4818"/>
                    <a:pt x="12357" y="4791"/>
                  </a:cubicBezTo>
                  <a:cubicBezTo>
                    <a:pt x="12376" y="4791"/>
                    <a:pt x="12395" y="4791"/>
                    <a:pt x="12414" y="4791"/>
                  </a:cubicBezTo>
                  <a:cubicBezTo>
                    <a:pt x="16622" y="4791"/>
                    <a:pt x="19629" y="7694"/>
                    <a:pt x="20127" y="12285"/>
                  </a:cubicBezTo>
                  <a:cubicBezTo>
                    <a:pt x="20283" y="13755"/>
                    <a:pt x="20923" y="14767"/>
                    <a:pt x="22452" y="14767"/>
                  </a:cubicBezTo>
                  <a:cubicBezTo>
                    <a:pt x="22491" y="14767"/>
                    <a:pt x="22531" y="14766"/>
                    <a:pt x="22571" y="14765"/>
                  </a:cubicBezTo>
                  <a:cubicBezTo>
                    <a:pt x="24329" y="14711"/>
                    <a:pt x="24837" y="13552"/>
                    <a:pt x="24819" y="11955"/>
                  </a:cubicBezTo>
                  <a:cubicBezTo>
                    <a:pt x="24775" y="5547"/>
                    <a:pt x="19030" y="1"/>
                    <a:pt x="124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232652" y="801111"/>
              <a:ext cx="331281" cy="196308"/>
            </a:xfrm>
            <a:custGeom>
              <a:avLst/>
              <a:gdLst/>
              <a:ahLst/>
              <a:cxnLst/>
              <a:rect l="l" t="t" r="r" b="b"/>
              <a:pathLst>
                <a:path w="24829" h="14713" extrusionOk="0">
                  <a:moveTo>
                    <a:pt x="12419" y="0"/>
                  </a:moveTo>
                  <a:cubicBezTo>
                    <a:pt x="5701" y="0"/>
                    <a:pt x="19" y="5478"/>
                    <a:pt x="1" y="11928"/>
                  </a:cubicBezTo>
                  <a:cubicBezTo>
                    <a:pt x="1" y="13453"/>
                    <a:pt x="500" y="14586"/>
                    <a:pt x="2106" y="14702"/>
                  </a:cubicBezTo>
                  <a:cubicBezTo>
                    <a:pt x="2198" y="14709"/>
                    <a:pt x="2287" y="14712"/>
                    <a:pt x="2373" y="14712"/>
                  </a:cubicBezTo>
                  <a:cubicBezTo>
                    <a:pt x="3864" y="14712"/>
                    <a:pt x="4550" y="13704"/>
                    <a:pt x="4702" y="12177"/>
                  </a:cubicBezTo>
                  <a:cubicBezTo>
                    <a:pt x="5166" y="7699"/>
                    <a:pt x="8208" y="4737"/>
                    <a:pt x="12312" y="4702"/>
                  </a:cubicBezTo>
                  <a:cubicBezTo>
                    <a:pt x="12343" y="4701"/>
                    <a:pt x="12375" y="4701"/>
                    <a:pt x="12406" y="4701"/>
                  </a:cubicBezTo>
                  <a:cubicBezTo>
                    <a:pt x="16578" y="4701"/>
                    <a:pt x="19657" y="7653"/>
                    <a:pt x="20118" y="12168"/>
                  </a:cubicBezTo>
                  <a:cubicBezTo>
                    <a:pt x="20278" y="13703"/>
                    <a:pt x="20965" y="14712"/>
                    <a:pt x="22456" y="14712"/>
                  </a:cubicBezTo>
                  <a:cubicBezTo>
                    <a:pt x="22542" y="14712"/>
                    <a:pt x="22631" y="14709"/>
                    <a:pt x="22723" y="14702"/>
                  </a:cubicBezTo>
                  <a:cubicBezTo>
                    <a:pt x="24329" y="14586"/>
                    <a:pt x="24828" y="13453"/>
                    <a:pt x="24828" y="11936"/>
                  </a:cubicBezTo>
                  <a:cubicBezTo>
                    <a:pt x="24810" y="5487"/>
                    <a:pt x="19128" y="0"/>
                    <a:pt x="12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" name="Google Shape;162;p6"/>
          <p:cNvSpPr/>
          <p:nvPr/>
        </p:nvSpPr>
        <p:spPr>
          <a:xfrm>
            <a:off x="8195114" y="4608575"/>
            <a:ext cx="365972" cy="298997"/>
          </a:xfrm>
          <a:custGeom>
            <a:avLst/>
            <a:gdLst/>
            <a:ahLst/>
            <a:cxnLst/>
            <a:rect l="l" t="t" r="r" b="b"/>
            <a:pathLst>
              <a:path w="20136" h="16451" extrusionOk="0">
                <a:moveTo>
                  <a:pt x="12196" y="1187"/>
                </a:moveTo>
                <a:cubicBezTo>
                  <a:pt x="14515" y="3515"/>
                  <a:pt x="16853" y="5861"/>
                  <a:pt x="19110" y="8127"/>
                </a:cubicBezTo>
                <a:cubicBezTo>
                  <a:pt x="16772" y="10465"/>
                  <a:pt x="14408" y="12838"/>
                  <a:pt x="12062" y="15175"/>
                </a:cubicBezTo>
                <a:cubicBezTo>
                  <a:pt x="11696" y="14800"/>
                  <a:pt x="11197" y="14301"/>
                  <a:pt x="10679" y="13774"/>
                </a:cubicBezTo>
                <a:cubicBezTo>
                  <a:pt x="12463" y="11990"/>
                  <a:pt x="14292" y="10161"/>
                  <a:pt x="16139" y="8324"/>
                </a:cubicBezTo>
                <a:cubicBezTo>
                  <a:pt x="14230" y="6432"/>
                  <a:pt x="12401" y="4604"/>
                  <a:pt x="10536" y="2739"/>
                </a:cubicBezTo>
                <a:cubicBezTo>
                  <a:pt x="11143" y="2177"/>
                  <a:pt x="11660" y="1695"/>
                  <a:pt x="12196" y="1187"/>
                </a:cubicBezTo>
                <a:close/>
                <a:moveTo>
                  <a:pt x="11973" y="0"/>
                </a:moveTo>
                <a:cubicBezTo>
                  <a:pt x="11357" y="723"/>
                  <a:pt x="10742" y="1428"/>
                  <a:pt x="10046" y="2239"/>
                </a:cubicBezTo>
                <a:cubicBezTo>
                  <a:pt x="9323" y="1446"/>
                  <a:pt x="8699" y="759"/>
                  <a:pt x="8119" y="125"/>
                </a:cubicBezTo>
                <a:cubicBezTo>
                  <a:pt x="5335" y="2909"/>
                  <a:pt x="2650" y="5603"/>
                  <a:pt x="1" y="8243"/>
                </a:cubicBezTo>
                <a:cubicBezTo>
                  <a:pt x="2641" y="10884"/>
                  <a:pt x="5335" y="13578"/>
                  <a:pt x="8208" y="16451"/>
                </a:cubicBezTo>
                <a:cubicBezTo>
                  <a:pt x="8779" y="15782"/>
                  <a:pt x="9403" y="15059"/>
                  <a:pt x="10180" y="14158"/>
                </a:cubicBezTo>
                <a:cubicBezTo>
                  <a:pt x="10902" y="14979"/>
                  <a:pt x="11518" y="15683"/>
                  <a:pt x="12026" y="16263"/>
                </a:cubicBezTo>
                <a:cubicBezTo>
                  <a:pt x="14774" y="13516"/>
                  <a:pt x="17468" y="10830"/>
                  <a:pt x="20135" y="8154"/>
                </a:cubicBezTo>
                <a:cubicBezTo>
                  <a:pt x="17522" y="5549"/>
                  <a:pt x="14845" y="2873"/>
                  <a:pt x="1197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"/>
          <p:cNvSpPr txBox="1">
            <a:spLocks noGrp="1"/>
          </p:cNvSpPr>
          <p:nvPr>
            <p:ph type="title"/>
          </p:nvPr>
        </p:nvSpPr>
        <p:spPr>
          <a:xfrm>
            <a:off x="1644450" y="1307100"/>
            <a:ext cx="5855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87" name="Google Shape;187;p8"/>
          <p:cNvSpPr/>
          <p:nvPr/>
        </p:nvSpPr>
        <p:spPr>
          <a:xfrm>
            <a:off x="7463251" y="53550"/>
            <a:ext cx="365972" cy="298997"/>
          </a:xfrm>
          <a:custGeom>
            <a:avLst/>
            <a:gdLst/>
            <a:ahLst/>
            <a:cxnLst/>
            <a:rect l="l" t="t" r="r" b="b"/>
            <a:pathLst>
              <a:path w="20136" h="16451" extrusionOk="0">
                <a:moveTo>
                  <a:pt x="12196" y="1187"/>
                </a:moveTo>
                <a:cubicBezTo>
                  <a:pt x="14515" y="3515"/>
                  <a:pt x="16853" y="5861"/>
                  <a:pt x="19110" y="8127"/>
                </a:cubicBezTo>
                <a:cubicBezTo>
                  <a:pt x="16772" y="10465"/>
                  <a:pt x="14408" y="12838"/>
                  <a:pt x="12062" y="15175"/>
                </a:cubicBezTo>
                <a:cubicBezTo>
                  <a:pt x="11696" y="14800"/>
                  <a:pt x="11197" y="14301"/>
                  <a:pt x="10679" y="13774"/>
                </a:cubicBezTo>
                <a:cubicBezTo>
                  <a:pt x="12463" y="11990"/>
                  <a:pt x="14292" y="10161"/>
                  <a:pt x="16139" y="8324"/>
                </a:cubicBezTo>
                <a:cubicBezTo>
                  <a:pt x="14230" y="6432"/>
                  <a:pt x="12401" y="4604"/>
                  <a:pt x="10536" y="2739"/>
                </a:cubicBezTo>
                <a:cubicBezTo>
                  <a:pt x="11143" y="2177"/>
                  <a:pt x="11660" y="1695"/>
                  <a:pt x="12196" y="1187"/>
                </a:cubicBezTo>
                <a:close/>
                <a:moveTo>
                  <a:pt x="11973" y="0"/>
                </a:moveTo>
                <a:cubicBezTo>
                  <a:pt x="11357" y="723"/>
                  <a:pt x="10742" y="1428"/>
                  <a:pt x="10046" y="2239"/>
                </a:cubicBezTo>
                <a:cubicBezTo>
                  <a:pt x="9323" y="1446"/>
                  <a:pt x="8699" y="759"/>
                  <a:pt x="8119" y="125"/>
                </a:cubicBezTo>
                <a:cubicBezTo>
                  <a:pt x="5335" y="2909"/>
                  <a:pt x="2650" y="5603"/>
                  <a:pt x="1" y="8243"/>
                </a:cubicBezTo>
                <a:cubicBezTo>
                  <a:pt x="2641" y="10884"/>
                  <a:pt x="5335" y="13578"/>
                  <a:pt x="8208" y="16451"/>
                </a:cubicBezTo>
                <a:cubicBezTo>
                  <a:pt x="8779" y="15782"/>
                  <a:pt x="9403" y="15059"/>
                  <a:pt x="10180" y="14158"/>
                </a:cubicBezTo>
                <a:cubicBezTo>
                  <a:pt x="10902" y="14979"/>
                  <a:pt x="11518" y="15683"/>
                  <a:pt x="12026" y="16263"/>
                </a:cubicBezTo>
                <a:cubicBezTo>
                  <a:pt x="14774" y="13516"/>
                  <a:pt x="17468" y="10830"/>
                  <a:pt x="20135" y="8154"/>
                </a:cubicBezTo>
                <a:cubicBezTo>
                  <a:pt x="17522" y="5549"/>
                  <a:pt x="14845" y="2873"/>
                  <a:pt x="1197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" name="Google Shape;188;p8"/>
          <p:cNvGrpSpPr/>
          <p:nvPr/>
        </p:nvGrpSpPr>
        <p:grpSpPr>
          <a:xfrm>
            <a:off x="252474" y="3457997"/>
            <a:ext cx="230865" cy="680822"/>
            <a:chOff x="231825" y="539500"/>
            <a:chExt cx="332228" cy="979741"/>
          </a:xfrm>
        </p:grpSpPr>
        <p:sp>
          <p:nvSpPr>
            <p:cNvPr id="189" name="Google Shape;189;p8"/>
            <p:cNvSpPr/>
            <p:nvPr/>
          </p:nvSpPr>
          <p:spPr>
            <a:xfrm>
              <a:off x="232425" y="1321812"/>
              <a:ext cx="331508" cy="197429"/>
            </a:xfrm>
            <a:custGeom>
              <a:avLst/>
              <a:gdLst/>
              <a:ahLst/>
              <a:cxnLst/>
              <a:rect l="l" t="t" r="r" b="b"/>
              <a:pathLst>
                <a:path w="24846" h="14797" extrusionOk="0">
                  <a:moveTo>
                    <a:pt x="12441" y="0"/>
                  </a:moveTo>
                  <a:cubicBezTo>
                    <a:pt x="5807" y="0"/>
                    <a:pt x="107" y="5467"/>
                    <a:pt x="18" y="11892"/>
                  </a:cubicBezTo>
                  <a:cubicBezTo>
                    <a:pt x="0" y="13489"/>
                    <a:pt x="509" y="14702"/>
                    <a:pt x="2204" y="14792"/>
                  </a:cubicBezTo>
                  <a:cubicBezTo>
                    <a:pt x="2266" y="14795"/>
                    <a:pt x="2327" y="14797"/>
                    <a:pt x="2387" y="14797"/>
                  </a:cubicBezTo>
                  <a:cubicBezTo>
                    <a:pt x="3916" y="14797"/>
                    <a:pt x="4582" y="13714"/>
                    <a:pt x="4728" y="12169"/>
                  </a:cubicBezTo>
                  <a:cubicBezTo>
                    <a:pt x="5148" y="7780"/>
                    <a:pt x="8279" y="4755"/>
                    <a:pt x="12374" y="4711"/>
                  </a:cubicBezTo>
                  <a:cubicBezTo>
                    <a:pt x="12403" y="4711"/>
                    <a:pt x="12433" y="4710"/>
                    <a:pt x="12463" y="4710"/>
                  </a:cubicBezTo>
                  <a:cubicBezTo>
                    <a:pt x="16550" y="4710"/>
                    <a:pt x="19674" y="7750"/>
                    <a:pt x="20144" y="12240"/>
                  </a:cubicBezTo>
                  <a:cubicBezTo>
                    <a:pt x="20295" y="13763"/>
                    <a:pt x="20986" y="14794"/>
                    <a:pt x="22464" y="14794"/>
                  </a:cubicBezTo>
                  <a:cubicBezTo>
                    <a:pt x="22553" y="14794"/>
                    <a:pt x="22645" y="14790"/>
                    <a:pt x="22740" y="14783"/>
                  </a:cubicBezTo>
                  <a:cubicBezTo>
                    <a:pt x="24301" y="14667"/>
                    <a:pt x="24845" y="13543"/>
                    <a:pt x="24845" y="12008"/>
                  </a:cubicBezTo>
                  <a:cubicBezTo>
                    <a:pt x="24836" y="5594"/>
                    <a:pt x="19136" y="27"/>
                    <a:pt x="12490" y="1"/>
                  </a:cubicBezTo>
                  <a:cubicBezTo>
                    <a:pt x="12473" y="0"/>
                    <a:pt x="12457" y="0"/>
                    <a:pt x="12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231825" y="539500"/>
              <a:ext cx="332228" cy="197669"/>
            </a:xfrm>
            <a:custGeom>
              <a:avLst/>
              <a:gdLst/>
              <a:ahLst/>
              <a:cxnLst/>
              <a:rect l="l" t="t" r="r" b="b"/>
              <a:pathLst>
                <a:path w="24900" h="14815" extrusionOk="0">
                  <a:moveTo>
                    <a:pt x="12485" y="1"/>
                  </a:moveTo>
                  <a:cubicBezTo>
                    <a:pt x="5790" y="1"/>
                    <a:pt x="1" y="5658"/>
                    <a:pt x="63" y="12116"/>
                  </a:cubicBezTo>
                  <a:cubicBezTo>
                    <a:pt x="81" y="13677"/>
                    <a:pt x="705" y="14729"/>
                    <a:pt x="2266" y="14810"/>
                  </a:cubicBezTo>
                  <a:cubicBezTo>
                    <a:pt x="2324" y="14813"/>
                    <a:pt x="2381" y="14814"/>
                    <a:pt x="2437" y="14814"/>
                  </a:cubicBezTo>
                  <a:cubicBezTo>
                    <a:pt x="3874" y="14814"/>
                    <a:pt x="4584" y="13825"/>
                    <a:pt x="4755" y="12356"/>
                  </a:cubicBezTo>
                  <a:cubicBezTo>
                    <a:pt x="5308" y="7709"/>
                    <a:pt x="8306" y="4747"/>
                    <a:pt x="12436" y="4720"/>
                  </a:cubicBezTo>
                  <a:cubicBezTo>
                    <a:pt x="12460" y="4720"/>
                    <a:pt x="12484" y="4720"/>
                    <a:pt x="12508" y="4720"/>
                  </a:cubicBezTo>
                  <a:cubicBezTo>
                    <a:pt x="16594" y="4720"/>
                    <a:pt x="19710" y="7753"/>
                    <a:pt x="20189" y="12276"/>
                  </a:cubicBezTo>
                  <a:cubicBezTo>
                    <a:pt x="20347" y="13768"/>
                    <a:pt x="21031" y="14811"/>
                    <a:pt x="22530" y="14811"/>
                  </a:cubicBezTo>
                  <a:cubicBezTo>
                    <a:pt x="22555" y="14811"/>
                    <a:pt x="22581" y="14810"/>
                    <a:pt x="22606" y="14810"/>
                  </a:cubicBezTo>
                  <a:cubicBezTo>
                    <a:pt x="24284" y="14774"/>
                    <a:pt x="24899" y="13641"/>
                    <a:pt x="24890" y="12009"/>
                  </a:cubicBezTo>
                  <a:cubicBezTo>
                    <a:pt x="24872" y="5594"/>
                    <a:pt x="19163" y="28"/>
                    <a:pt x="12517" y="1"/>
                  </a:cubicBezTo>
                  <a:cubicBezTo>
                    <a:pt x="12506" y="1"/>
                    <a:pt x="12496" y="1"/>
                    <a:pt x="12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232652" y="1060922"/>
              <a:ext cx="331401" cy="197109"/>
            </a:xfrm>
            <a:custGeom>
              <a:avLst/>
              <a:gdLst/>
              <a:ahLst/>
              <a:cxnLst/>
              <a:rect l="l" t="t" r="r" b="b"/>
              <a:pathLst>
                <a:path w="24838" h="14773" extrusionOk="0">
                  <a:moveTo>
                    <a:pt x="12422" y="1"/>
                  </a:moveTo>
                  <a:cubicBezTo>
                    <a:pt x="12406" y="1"/>
                    <a:pt x="12390" y="1"/>
                    <a:pt x="12374" y="1"/>
                  </a:cubicBezTo>
                  <a:cubicBezTo>
                    <a:pt x="5719" y="36"/>
                    <a:pt x="1" y="5612"/>
                    <a:pt x="1" y="12026"/>
                  </a:cubicBezTo>
                  <a:cubicBezTo>
                    <a:pt x="10" y="13543"/>
                    <a:pt x="500" y="14658"/>
                    <a:pt x="2133" y="14765"/>
                  </a:cubicBezTo>
                  <a:cubicBezTo>
                    <a:pt x="2213" y="14770"/>
                    <a:pt x="2291" y="14772"/>
                    <a:pt x="2366" y="14772"/>
                  </a:cubicBezTo>
                  <a:cubicBezTo>
                    <a:pt x="3917" y="14772"/>
                    <a:pt x="4549" y="13736"/>
                    <a:pt x="4702" y="12214"/>
                  </a:cubicBezTo>
                  <a:cubicBezTo>
                    <a:pt x="5148" y="7753"/>
                    <a:pt x="8199" y="4818"/>
                    <a:pt x="12357" y="4791"/>
                  </a:cubicBezTo>
                  <a:cubicBezTo>
                    <a:pt x="12376" y="4791"/>
                    <a:pt x="12395" y="4791"/>
                    <a:pt x="12414" y="4791"/>
                  </a:cubicBezTo>
                  <a:cubicBezTo>
                    <a:pt x="16622" y="4791"/>
                    <a:pt x="19629" y="7694"/>
                    <a:pt x="20127" y="12285"/>
                  </a:cubicBezTo>
                  <a:cubicBezTo>
                    <a:pt x="20283" y="13755"/>
                    <a:pt x="20923" y="14767"/>
                    <a:pt x="22452" y="14767"/>
                  </a:cubicBezTo>
                  <a:cubicBezTo>
                    <a:pt x="22491" y="14767"/>
                    <a:pt x="22531" y="14766"/>
                    <a:pt x="22571" y="14765"/>
                  </a:cubicBezTo>
                  <a:cubicBezTo>
                    <a:pt x="24329" y="14711"/>
                    <a:pt x="24837" y="13552"/>
                    <a:pt x="24819" y="11955"/>
                  </a:cubicBezTo>
                  <a:cubicBezTo>
                    <a:pt x="24775" y="5547"/>
                    <a:pt x="19030" y="1"/>
                    <a:pt x="124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232652" y="801111"/>
              <a:ext cx="331281" cy="196308"/>
            </a:xfrm>
            <a:custGeom>
              <a:avLst/>
              <a:gdLst/>
              <a:ahLst/>
              <a:cxnLst/>
              <a:rect l="l" t="t" r="r" b="b"/>
              <a:pathLst>
                <a:path w="24829" h="14713" extrusionOk="0">
                  <a:moveTo>
                    <a:pt x="12419" y="0"/>
                  </a:moveTo>
                  <a:cubicBezTo>
                    <a:pt x="5701" y="0"/>
                    <a:pt x="19" y="5478"/>
                    <a:pt x="1" y="11928"/>
                  </a:cubicBezTo>
                  <a:cubicBezTo>
                    <a:pt x="1" y="13453"/>
                    <a:pt x="500" y="14586"/>
                    <a:pt x="2106" y="14702"/>
                  </a:cubicBezTo>
                  <a:cubicBezTo>
                    <a:pt x="2198" y="14709"/>
                    <a:pt x="2287" y="14712"/>
                    <a:pt x="2373" y="14712"/>
                  </a:cubicBezTo>
                  <a:cubicBezTo>
                    <a:pt x="3864" y="14712"/>
                    <a:pt x="4550" y="13704"/>
                    <a:pt x="4702" y="12177"/>
                  </a:cubicBezTo>
                  <a:cubicBezTo>
                    <a:pt x="5166" y="7699"/>
                    <a:pt x="8208" y="4737"/>
                    <a:pt x="12312" y="4702"/>
                  </a:cubicBezTo>
                  <a:cubicBezTo>
                    <a:pt x="12343" y="4701"/>
                    <a:pt x="12375" y="4701"/>
                    <a:pt x="12406" y="4701"/>
                  </a:cubicBezTo>
                  <a:cubicBezTo>
                    <a:pt x="16578" y="4701"/>
                    <a:pt x="19657" y="7653"/>
                    <a:pt x="20118" y="12168"/>
                  </a:cubicBezTo>
                  <a:cubicBezTo>
                    <a:pt x="20278" y="13703"/>
                    <a:pt x="20965" y="14712"/>
                    <a:pt x="22456" y="14712"/>
                  </a:cubicBezTo>
                  <a:cubicBezTo>
                    <a:pt x="22542" y="14712"/>
                    <a:pt x="22631" y="14709"/>
                    <a:pt x="22723" y="14702"/>
                  </a:cubicBezTo>
                  <a:cubicBezTo>
                    <a:pt x="24329" y="14586"/>
                    <a:pt x="24828" y="13453"/>
                    <a:pt x="24828" y="11936"/>
                  </a:cubicBezTo>
                  <a:cubicBezTo>
                    <a:pt x="24810" y="5487"/>
                    <a:pt x="19128" y="0"/>
                    <a:pt x="12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" name="Google Shape;193;p8"/>
          <p:cNvGrpSpPr/>
          <p:nvPr/>
        </p:nvGrpSpPr>
        <p:grpSpPr>
          <a:xfrm>
            <a:off x="8640650" y="4224200"/>
            <a:ext cx="230850" cy="73025"/>
            <a:chOff x="6066450" y="2861550"/>
            <a:chExt cx="230850" cy="73025"/>
          </a:xfrm>
        </p:grpSpPr>
        <p:sp>
          <p:nvSpPr>
            <p:cNvPr id="194" name="Google Shape;194;p8"/>
            <p:cNvSpPr/>
            <p:nvPr/>
          </p:nvSpPr>
          <p:spPr>
            <a:xfrm>
              <a:off x="6224350" y="2861550"/>
              <a:ext cx="72950" cy="73025"/>
            </a:xfrm>
            <a:custGeom>
              <a:avLst/>
              <a:gdLst/>
              <a:ahLst/>
              <a:cxnLst/>
              <a:rect l="l" t="t" r="r" b="b"/>
              <a:pathLst>
                <a:path w="2918" h="2921" extrusionOk="0">
                  <a:moveTo>
                    <a:pt x="1446" y="0"/>
                  </a:moveTo>
                  <a:cubicBezTo>
                    <a:pt x="1419" y="0"/>
                    <a:pt x="1392" y="1"/>
                    <a:pt x="1366" y="3"/>
                  </a:cubicBezTo>
                  <a:cubicBezTo>
                    <a:pt x="598" y="47"/>
                    <a:pt x="1" y="698"/>
                    <a:pt x="10" y="1483"/>
                  </a:cubicBezTo>
                  <a:cubicBezTo>
                    <a:pt x="27" y="2267"/>
                    <a:pt x="688" y="2920"/>
                    <a:pt x="1460" y="2920"/>
                  </a:cubicBezTo>
                  <a:cubicBezTo>
                    <a:pt x="1470" y="2920"/>
                    <a:pt x="1480" y="2920"/>
                    <a:pt x="1491" y="2920"/>
                  </a:cubicBezTo>
                  <a:cubicBezTo>
                    <a:pt x="2267" y="2893"/>
                    <a:pt x="2918" y="2179"/>
                    <a:pt x="2882" y="1394"/>
                  </a:cubicBezTo>
                  <a:cubicBezTo>
                    <a:pt x="2839" y="610"/>
                    <a:pt x="2205" y="0"/>
                    <a:pt x="1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6066450" y="2861600"/>
              <a:ext cx="72300" cy="72950"/>
            </a:xfrm>
            <a:custGeom>
              <a:avLst/>
              <a:gdLst/>
              <a:ahLst/>
              <a:cxnLst/>
              <a:rect l="l" t="t" r="r" b="b"/>
              <a:pathLst>
                <a:path w="2892" h="2918" extrusionOk="0">
                  <a:moveTo>
                    <a:pt x="1462" y="0"/>
                  </a:moveTo>
                  <a:cubicBezTo>
                    <a:pt x="1457" y="0"/>
                    <a:pt x="1451" y="0"/>
                    <a:pt x="1446" y="1"/>
                  </a:cubicBezTo>
                  <a:cubicBezTo>
                    <a:pt x="652" y="9"/>
                    <a:pt x="1" y="687"/>
                    <a:pt x="27" y="1490"/>
                  </a:cubicBezTo>
                  <a:cubicBezTo>
                    <a:pt x="45" y="2249"/>
                    <a:pt x="697" y="2900"/>
                    <a:pt x="1446" y="2918"/>
                  </a:cubicBezTo>
                  <a:cubicBezTo>
                    <a:pt x="1451" y="2918"/>
                    <a:pt x="1456" y="2918"/>
                    <a:pt x="1461" y="2918"/>
                  </a:cubicBezTo>
                  <a:cubicBezTo>
                    <a:pt x="2240" y="2918"/>
                    <a:pt x="2891" y="2252"/>
                    <a:pt x="2882" y="1455"/>
                  </a:cubicBezTo>
                  <a:cubicBezTo>
                    <a:pt x="2882" y="640"/>
                    <a:pt x="2249" y="0"/>
                    <a:pt x="14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" name="Google Shape;196;p8"/>
          <p:cNvGrpSpPr/>
          <p:nvPr/>
        </p:nvGrpSpPr>
        <p:grpSpPr>
          <a:xfrm rot="5400000">
            <a:off x="7799099" y="4535734"/>
            <a:ext cx="230865" cy="680822"/>
            <a:chOff x="231825" y="539500"/>
            <a:chExt cx="332228" cy="979741"/>
          </a:xfrm>
        </p:grpSpPr>
        <p:sp>
          <p:nvSpPr>
            <p:cNvPr id="197" name="Google Shape;197;p8"/>
            <p:cNvSpPr/>
            <p:nvPr/>
          </p:nvSpPr>
          <p:spPr>
            <a:xfrm>
              <a:off x="232425" y="1321812"/>
              <a:ext cx="331508" cy="197429"/>
            </a:xfrm>
            <a:custGeom>
              <a:avLst/>
              <a:gdLst/>
              <a:ahLst/>
              <a:cxnLst/>
              <a:rect l="l" t="t" r="r" b="b"/>
              <a:pathLst>
                <a:path w="24846" h="14797" extrusionOk="0">
                  <a:moveTo>
                    <a:pt x="12441" y="0"/>
                  </a:moveTo>
                  <a:cubicBezTo>
                    <a:pt x="5807" y="0"/>
                    <a:pt x="107" y="5467"/>
                    <a:pt x="18" y="11892"/>
                  </a:cubicBezTo>
                  <a:cubicBezTo>
                    <a:pt x="0" y="13489"/>
                    <a:pt x="509" y="14702"/>
                    <a:pt x="2204" y="14792"/>
                  </a:cubicBezTo>
                  <a:cubicBezTo>
                    <a:pt x="2266" y="14795"/>
                    <a:pt x="2327" y="14797"/>
                    <a:pt x="2387" y="14797"/>
                  </a:cubicBezTo>
                  <a:cubicBezTo>
                    <a:pt x="3916" y="14797"/>
                    <a:pt x="4582" y="13714"/>
                    <a:pt x="4728" y="12169"/>
                  </a:cubicBezTo>
                  <a:cubicBezTo>
                    <a:pt x="5148" y="7780"/>
                    <a:pt x="8279" y="4755"/>
                    <a:pt x="12374" y="4711"/>
                  </a:cubicBezTo>
                  <a:cubicBezTo>
                    <a:pt x="12403" y="4711"/>
                    <a:pt x="12433" y="4710"/>
                    <a:pt x="12463" y="4710"/>
                  </a:cubicBezTo>
                  <a:cubicBezTo>
                    <a:pt x="16550" y="4710"/>
                    <a:pt x="19674" y="7750"/>
                    <a:pt x="20144" y="12240"/>
                  </a:cubicBezTo>
                  <a:cubicBezTo>
                    <a:pt x="20295" y="13763"/>
                    <a:pt x="20986" y="14794"/>
                    <a:pt x="22464" y="14794"/>
                  </a:cubicBezTo>
                  <a:cubicBezTo>
                    <a:pt x="22553" y="14794"/>
                    <a:pt x="22645" y="14790"/>
                    <a:pt x="22740" y="14783"/>
                  </a:cubicBezTo>
                  <a:cubicBezTo>
                    <a:pt x="24301" y="14667"/>
                    <a:pt x="24845" y="13543"/>
                    <a:pt x="24845" y="12008"/>
                  </a:cubicBezTo>
                  <a:cubicBezTo>
                    <a:pt x="24836" y="5594"/>
                    <a:pt x="19136" y="27"/>
                    <a:pt x="12490" y="1"/>
                  </a:cubicBezTo>
                  <a:cubicBezTo>
                    <a:pt x="12473" y="0"/>
                    <a:pt x="12457" y="0"/>
                    <a:pt x="12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231825" y="539500"/>
              <a:ext cx="332228" cy="197669"/>
            </a:xfrm>
            <a:custGeom>
              <a:avLst/>
              <a:gdLst/>
              <a:ahLst/>
              <a:cxnLst/>
              <a:rect l="l" t="t" r="r" b="b"/>
              <a:pathLst>
                <a:path w="24900" h="14815" extrusionOk="0">
                  <a:moveTo>
                    <a:pt x="12485" y="1"/>
                  </a:moveTo>
                  <a:cubicBezTo>
                    <a:pt x="5790" y="1"/>
                    <a:pt x="1" y="5658"/>
                    <a:pt x="63" y="12116"/>
                  </a:cubicBezTo>
                  <a:cubicBezTo>
                    <a:pt x="81" y="13677"/>
                    <a:pt x="705" y="14729"/>
                    <a:pt x="2266" y="14810"/>
                  </a:cubicBezTo>
                  <a:cubicBezTo>
                    <a:pt x="2324" y="14813"/>
                    <a:pt x="2381" y="14814"/>
                    <a:pt x="2437" y="14814"/>
                  </a:cubicBezTo>
                  <a:cubicBezTo>
                    <a:pt x="3874" y="14814"/>
                    <a:pt x="4584" y="13825"/>
                    <a:pt x="4755" y="12356"/>
                  </a:cubicBezTo>
                  <a:cubicBezTo>
                    <a:pt x="5308" y="7709"/>
                    <a:pt x="8306" y="4747"/>
                    <a:pt x="12436" y="4720"/>
                  </a:cubicBezTo>
                  <a:cubicBezTo>
                    <a:pt x="12460" y="4720"/>
                    <a:pt x="12484" y="4720"/>
                    <a:pt x="12508" y="4720"/>
                  </a:cubicBezTo>
                  <a:cubicBezTo>
                    <a:pt x="16594" y="4720"/>
                    <a:pt x="19710" y="7753"/>
                    <a:pt x="20189" y="12276"/>
                  </a:cubicBezTo>
                  <a:cubicBezTo>
                    <a:pt x="20347" y="13768"/>
                    <a:pt x="21031" y="14811"/>
                    <a:pt x="22530" y="14811"/>
                  </a:cubicBezTo>
                  <a:cubicBezTo>
                    <a:pt x="22555" y="14811"/>
                    <a:pt x="22581" y="14810"/>
                    <a:pt x="22606" y="14810"/>
                  </a:cubicBezTo>
                  <a:cubicBezTo>
                    <a:pt x="24284" y="14774"/>
                    <a:pt x="24899" y="13641"/>
                    <a:pt x="24890" y="12009"/>
                  </a:cubicBezTo>
                  <a:cubicBezTo>
                    <a:pt x="24872" y="5594"/>
                    <a:pt x="19163" y="28"/>
                    <a:pt x="12517" y="1"/>
                  </a:cubicBezTo>
                  <a:cubicBezTo>
                    <a:pt x="12506" y="1"/>
                    <a:pt x="12496" y="1"/>
                    <a:pt x="12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232652" y="1060922"/>
              <a:ext cx="331401" cy="197109"/>
            </a:xfrm>
            <a:custGeom>
              <a:avLst/>
              <a:gdLst/>
              <a:ahLst/>
              <a:cxnLst/>
              <a:rect l="l" t="t" r="r" b="b"/>
              <a:pathLst>
                <a:path w="24838" h="14773" extrusionOk="0">
                  <a:moveTo>
                    <a:pt x="12422" y="1"/>
                  </a:moveTo>
                  <a:cubicBezTo>
                    <a:pt x="12406" y="1"/>
                    <a:pt x="12390" y="1"/>
                    <a:pt x="12374" y="1"/>
                  </a:cubicBezTo>
                  <a:cubicBezTo>
                    <a:pt x="5719" y="36"/>
                    <a:pt x="1" y="5612"/>
                    <a:pt x="1" y="12026"/>
                  </a:cubicBezTo>
                  <a:cubicBezTo>
                    <a:pt x="10" y="13543"/>
                    <a:pt x="500" y="14658"/>
                    <a:pt x="2133" y="14765"/>
                  </a:cubicBezTo>
                  <a:cubicBezTo>
                    <a:pt x="2213" y="14770"/>
                    <a:pt x="2291" y="14772"/>
                    <a:pt x="2366" y="14772"/>
                  </a:cubicBezTo>
                  <a:cubicBezTo>
                    <a:pt x="3917" y="14772"/>
                    <a:pt x="4549" y="13736"/>
                    <a:pt x="4702" y="12214"/>
                  </a:cubicBezTo>
                  <a:cubicBezTo>
                    <a:pt x="5148" y="7753"/>
                    <a:pt x="8199" y="4818"/>
                    <a:pt x="12357" y="4791"/>
                  </a:cubicBezTo>
                  <a:cubicBezTo>
                    <a:pt x="12376" y="4791"/>
                    <a:pt x="12395" y="4791"/>
                    <a:pt x="12414" y="4791"/>
                  </a:cubicBezTo>
                  <a:cubicBezTo>
                    <a:pt x="16622" y="4791"/>
                    <a:pt x="19629" y="7694"/>
                    <a:pt x="20127" y="12285"/>
                  </a:cubicBezTo>
                  <a:cubicBezTo>
                    <a:pt x="20283" y="13755"/>
                    <a:pt x="20923" y="14767"/>
                    <a:pt x="22452" y="14767"/>
                  </a:cubicBezTo>
                  <a:cubicBezTo>
                    <a:pt x="22491" y="14767"/>
                    <a:pt x="22531" y="14766"/>
                    <a:pt x="22571" y="14765"/>
                  </a:cubicBezTo>
                  <a:cubicBezTo>
                    <a:pt x="24329" y="14711"/>
                    <a:pt x="24837" y="13552"/>
                    <a:pt x="24819" y="11955"/>
                  </a:cubicBezTo>
                  <a:cubicBezTo>
                    <a:pt x="24775" y="5547"/>
                    <a:pt x="19030" y="1"/>
                    <a:pt x="124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232652" y="801111"/>
              <a:ext cx="331281" cy="196308"/>
            </a:xfrm>
            <a:custGeom>
              <a:avLst/>
              <a:gdLst/>
              <a:ahLst/>
              <a:cxnLst/>
              <a:rect l="l" t="t" r="r" b="b"/>
              <a:pathLst>
                <a:path w="24829" h="14713" extrusionOk="0">
                  <a:moveTo>
                    <a:pt x="12419" y="0"/>
                  </a:moveTo>
                  <a:cubicBezTo>
                    <a:pt x="5701" y="0"/>
                    <a:pt x="19" y="5478"/>
                    <a:pt x="1" y="11928"/>
                  </a:cubicBezTo>
                  <a:cubicBezTo>
                    <a:pt x="1" y="13453"/>
                    <a:pt x="500" y="14586"/>
                    <a:pt x="2106" y="14702"/>
                  </a:cubicBezTo>
                  <a:cubicBezTo>
                    <a:pt x="2198" y="14709"/>
                    <a:pt x="2287" y="14712"/>
                    <a:pt x="2373" y="14712"/>
                  </a:cubicBezTo>
                  <a:cubicBezTo>
                    <a:pt x="3864" y="14712"/>
                    <a:pt x="4550" y="13704"/>
                    <a:pt x="4702" y="12177"/>
                  </a:cubicBezTo>
                  <a:cubicBezTo>
                    <a:pt x="5166" y="7699"/>
                    <a:pt x="8208" y="4737"/>
                    <a:pt x="12312" y="4702"/>
                  </a:cubicBezTo>
                  <a:cubicBezTo>
                    <a:pt x="12343" y="4701"/>
                    <a:pt x="12375" y="4701"/>
                    <a:pt x="12406" y="4701"/>
                  </a:cubicBezTo>
                  <a:cubicBezTo>
                    <a:pt x="16578" y="4701"/>
                    <a:pt x="19657" y="7653"/>
                    <a:pt x="20118" y="12168"/>
                  </a:cubicBezTo>
                  <a:cubicBezTo>
                    <a:pt x="20278" y="13703"/>
                    <a:pt x="20965" y="14712"/>
                    <a:pt x="22456" y="14712"/>
                  </a:cubicBezTo>
                  <a:cubicBezTo>
                    <a:pt x="22542" y="14712"/>
                    <a:pt x="22631" y="14709"/>
                    <a:pt x="22723" y="14702"/>
                  </a:cubicBezTo>
                  <a:cubicBezTo>
                    <a:pt x="24329" y="14586"/>
                    <a:pt x="24828" y="13453"/>
                    <a:pt x="24828" y="11936"/>
                  </a:cubicBezTo>
                  <a:cubicBezTo>
                    <a:pt x="24810" y="5487"/>
                    <a:pt x="19128" y="0"/>
                    <a:pt x="12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201;p8"/>
          <p:cNvGrpSpPr/>
          <p:nvPr/>
        </p:nvGrpSpPr>
        <p:grpSpPr>
          <a:xfrm>
            <a:off x="202088" y="352538"/>
            <a:ext cx="230850" cy="73025"/>
            <a:chOff x="6066450" y="2861550"/>
            <a:chExt cx="230850" cy="73025"/>
          </a:xfrm>
        </p:grpSpPr>
        <p:sp>
          <p:nvSpPr>
            <p:cNvPr id="202" name="Google Shape;202;p8"/>
            <p:cNvSpPr/>
            <p:nvPr/>
          </p:nvSpPr>
          <p:spPr>
            <a:xfrm>
              <a:off x="6224350" y="2861550"/>
              <a:ext cx="72950" cy="73025"/>
            </a:xfrm>
            <a:custGeom>
              <a:avLst/>
              <a:gdLst/>
              <a:ahLst/>
              <a:cxnLst/>
              <a:rect l="l" t="t" r="r" b="b"/>
              <a:pathLst>
                <a:path w="2918" h="2921" extrusionOk="0">
                  <a:moveTo>
                    <a:pt x="1446" y="0"/>
                  </a:moveTo>
                  <a:cubicBezTo>
                    <a:pt x="1419" y="0"/>
                    <a:pt x="1392" y="1"/>
                    <a:pt x="1366" y="3"/>
                  </a:cubicBezTo>
                  <a:cubicBezTo>
                    <a:pt x="598" y="47"/>
                    <a:pt x="1" y="698"/>
                    <a:pt x="10" y="1483"/>
                  </a:cubicBezTo>
                  <a:cubicBezTo>
                    <a:pt x="27" y="2267"/>
                    <a:pt x="688" y="2920"/>
                    <a:pt x="1460" y="2920"/>
                  </a:cubicBezTo>
                  <a:cubicBezTo>
                    <a:pt x="1470" y="2920"/>
                    <a:pt x="1480" y="2920"/>
                    <a:pt x="1491" y="2920"/>
                  </a:cubicBezTo>
                  <a:cubicBezTo>
                    <a:pt x="2267" y="2893"/>
                    <a:pt x="2918" y="2179"/>
                    <a:pt x="2882" y="1394"/>
                  </a:cubicBezTo>
                  <a:cubicBezTo>
                    <a:pt x="2839" y="610"/>
                    <a:pt x="2205" y="0"/>
                    <a:pt x="1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6066450" y="2861600"/>
              <a:ext cx="72300" cy="72950"/>
            </a:xfrm>
            <a:custGeom>
              <a:avLst/>
              <a:gdLst/>
              <a:ahLst/>
              <a:cxnLst/>
              <a:rect l="l" t="t" r="r" b="b"/>
              <a:pathLst>
                <a:path w="2892" h="2918" extrusionOk="0">
                  <a:moveTo>
                    <a:pt x="1462" y="0"/>
                  </a:moveTo>
                  <a:cubicBezTo>
                    <a:pt x="1457" y="0"/>
                    <a:pt x="1451" y="0"/>
                    <a:pt x="1446" y="1"/>
                  </a:cubicBezTo>
                  <a:cubicBezTo>
                    <a:pt x="652" y="9"/>
                    <a:pt x="1" y="687"/>
                    <a:pt x="27" y="1490"/>
                  </a:cubicBezTo>
                  <a:cubicBezTo>
                    <a:pt x="45" y="2249"/>
                    <a:pt x="697" y="2900"/>
                    <a:pt x="1446" y="2918"/>
                  </a:cubicBezTo>
                  <a:cubicBezTo>
                    <a:pt x="1451" y="2918"/>
                    <a:pt x="1456" y="2918"/>
                    <a:pt x="1461" y="2918"/>
                  </a:cubicBezTo>
                  <a:cubicBezTo>
                    <a:pt x="2240" y="2918"/>
                    <a:pt x="2891" y="2252"/>
                    <a:pt x="2882" y="1455"/>
                  </a:cubicBezTo>
                  <a:cubicBezTo>
                    <a:pt x="2882" y="640"/>
                    <a:pt x="2249" y="0"/>
                    <a:pt x="14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8"/>
          <p:cNvSpPr/>
          <p:nvPr/>
        </p:nvSpPr>
        <p:spPr>
          <a:xfrm>
            <a:off x="8521700" y="977500"/>
            <a:ext cx="267000" cy="231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8"/>
          <p:cNvSpPr/>
          <p:nvPr/>
        </p:nvSpPr>
        <p:spPr>
          <a:xfrm>
            <a:off x="483350" y="4742650"/>
            <a:ext cx="267000" cy="2670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 txBox="1">
            <a:spLocks noGrp="1"/>
          </p:cNvSpPr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9"/>
          <p:cNvSpPr txBox="1">
            <a:spLocks noGrp="1"/>
          </p:cNvSpPr>
          <p:nvPr>
            <p:ph type="subTitle" idx="1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"/>
          <p:cNvSpPr txBox="1">
            <a:spLocks noGrp="1"/>
          </p:cNvSpPr>
          <p:nvPr>
            <p:ph type="title" hasCustomPrompt="1"/>
          </p:nvPr>
        </p:nvSpPr>
        <p:spPr>
          <a:xfrm>
            <a:off x="2157150" y="1332150"/>
            <a:ext cx="4829700" cy="17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14" name="Google Shape;214;p11"/>
          <p:cNvSpPr txBox="1">
            <a:spLocks noGrp="1"/>
          </p:cNvSpPr>
          <p:nvPr>
            <p:ph type="subTitle" idx="1"/>
          </p:nvPr>
        </p:nvSpPr>
        <p:spPr>
          <a:xfrm>
            <a:off x="2157150" y="3031575"/>
            <a:ext cx="4829700" cy="4971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215" name="Google Shape;215;p11"/>
          <p:cNvGrpSpPr/>
          <p:nvPr/>
        </p:nvGrpSpPr>
        <p:grpSpPr>
          <a:xfrm>
            <a:off x="8682975" y="3058150"/>
            <a:ext cx="661075" cy="724625"/>
            <a:chOff x="6434675" y="1608650"/>
            <a:chExt cx="661075" cy="724625"/>
          </a:xfrm>
        </p:grpSpPr>
        <p:sp>
          <p:nvSpPr>
            <p:cNvPr id="216" name="Google Shape;216;p11"/>
            <p:cNvSpPr/>
            <p:nvPr/>
          </p:nvSpPr>
          <p:spPr>
            <a:xfrm>
              <a:off x="6724825" y="1900050"/>
              <a:ext cx="25900" cy="20000"/>
            </a:xfrm>
            <a:custGeom>
              <a:avLst/>
              <a:gdLst/>
              <a:ahLst/>
              <a:cxnLst/>
              <a:rect l="l" t="t" r="r" b="b"/>
              <a:pathLst>
                <a:path w="1036" h="800" extrusionOk="0">
                  <a:moveTo>
                    <a:pt x="495" y="1"/>
                  </a:moveTo>
                  <a:cubicBezTo>
                    <a:pt x="488" y="1"/>
                    <a:pt x="480" y="2"/>
                    <a:pt x="473" y="4"/>
                  </a:cubicBezTo>
                  <a:cubicBezTo>
                    <a:pt x="286" y="49"/>
                    <a:pt x="161" y="281"/>
                    <a:pt x="1" y="432"/>
                  </a:cubicBezTo>
                  <a:cubicBezTo>
                    <a:pt x="152" y="566"/>
                    <a:pt x="286" y="789"/>
                    <a:pt x="438" y="798"/>
                  </a:cubicBezTo>
                  <a:cubicBezTo>
                    <a:pt x="444" y="799"/>
                    <a:pt x="451" y="799"/>
                    <a:pt x="457" y="799"/>
                  </a:cubicBezTo>
                  <a:cubicBezTo>
                    <a:pt x="604" y="799"/>
                    <a:pt x="771" y="612"/>
                    <a:pt x="1035" y="432"/>
                  </a:cubicBezTo>
                  <a:cubicBezTo>
                    <a:pt x="785" y="232"/>
                    <a:pt x="605" y="1"/>
                    <a:pt x="4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6724825" y="2132975"/>
              <a:ext cx="20775" cy="25675"/>
            </a:xfrm>
            <a:custGeom>
              <a:avLst/>
              <a:gdLst/>
              <a:ahLst/>
              <a:cxnLst/>
              <a:rect l="l" t="t" r="r" b="b"/>
              <a:pathLst>
                <a:path w="831" h="1027" extrusionOk="0">
                  <a:moveTo>
                    <a:pt x="482" y="1"/>
                  </a:moveTo>
                  <a:cubicBezTo>
                    <a:pt x="322" y="143"/>
                    <a:pt x="81" y="259"/>
                    <a:pt x="36" y="429"/>
                  </a:cubicBezTo>
                  <a:cubicBezTo>
                    <a:pt x="1" y="554"/>
                    <a:pt x="224" y="750"/>
                    <a:pt x="411" y="1027"/>
                  </a:cubicBezTo>
                  <a:cubicBezTo>
                    <a:pt x="616" y="759"/>
                    <a:pt x="830" y="607"/>
                    <a:pt x="830" y="456"/>
                  </a:cubicBezTo>
                  <a:cubicBezTo>
                    <a:pt x="830" y="304"/>
                    <a:pt x="607" y="152"/>
                    <a:pt x="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1"/>
            <p:cNvSpPr/>
            <p:nvPr/>
          </p:nvSpPr>
          <p:spPr>
            <a:xfrm>
              <a:off x="6434900" y="2074100"/>
              <a:ext cx="20975" cy="25900"/>
            </a:xfrm>
            <a:custGeom>
              <a:avLst/>
              <a:gdLst/>
              <a:ahLst/>
              <a:cxnLst/>
              <a:rect l="l" t="t" r="r" b="b"/>
              <a:pathLst>
                <a:path w="839" h="1036" extrusionOk="0">
                  <a:moveTo>
                    <a:pt x="384" y="1"/>
                  </a:moveTo>
                  <a:cubicBezTo>
                    <a:pt x="250" y="143"/>
                    <a:pt x="36" y="286"/>
                    <a:pt x="9" y="447"/>
                  </a:cubicBezTo>
                  <a:cubicBezTo>
                    <a:pt x="0" y="589"/>
                    <a:pt x="197" y="759"/>
                    <a:pt x="375" y="1035"/>
                  </a:cubicBezTo>
                  <a:cubicBezTo>
                    <a:pt x="598" y="768"/>
                    <a:pt x="839" y="580"/>
                    <a:pt x="812" y="473"/>
                  </a:cubicBezTo>
                  <a:cubicBezTo>
                    <a:pt x="759" y="286"/>
                    <a:pt x="536" y="152"/>
                    <a:pt x="3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1"/>
            <p:cNvSpPr/>
            <p:nvPr/>
          </p:nvSpPr>
          <p:spPr>
            <a:xfrm>
              <a:off x="6550425" y="2074100"/>
              <a:ext cx="21200" cy="25675"/>
            </a:xfrm>
            <a:custGeom>
              <a:avLst/>
              <a:gdLst/>
              <a:ahLst/>
              <a:cxnLst/>
              <a:rect l="l" t="t" r="r" b="b"/>
              <a:pathLst>
                <a:path w="848" h="1027" extrusionOk="0">
                  <a:moveTo>
                    <a:pt x="437" y="1"/>
                  </a:moveTo>
                  <a:cubicBezTo>
                    <a:pt x="286" y="161"/>
                    <a:pt x="72" y="304"/>
                    <a:pt x="27" y="491"/>
                  </a:cubicBezTo>
                  <a:cubicBezTo>
                    <a:pt x="0" y="598"/>
                    <a:pt x="259" y="777"/>
                    <a:pt x="482" y="1026"/>
                  </a:cubicBezTo>
                  <a:cubicBezTo>
                    <a:pt x="652" y="750"/>
                    <a:pt x="848" y="571"/>
                    <a:pt x="830" y="429"/>
                  </a:cubicBezTo>
                  <a:cubicBezTo>
                    <a:pt x="803" y="268"/>
                    <a:pt x="571" y="143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1"/>
            <p:cNvSpPr/>
            <p:nvPr/>
          </p:nvSpPr>
          <p:spPr>
            <a:xfrm>
              <a:off x="7015425" y="2074725"/>
              <a:ext cx="25675" cy="20175"/>
            </a:xfrm>
            <a:custGeom>
              <a:avLst/>
              <a:gdLst/>
              <a:ahLst/>
              <a:cxnLst/>
              <a:rect l="l" t="t" r="r" b="b"/>
              <a:pathLst>
                <a:path w="1027" h="807" extrusionOk="0">
                  <a:moveTo>
                    <a:pt x="498" y="0"/>
                  </a:moveTo>
                  <a:cubicBezTo>
                    <a:pt x="493" y="0"/>
                    <a:pt x="488" y="1"/>
                    <a:pt x="482" y="2"/>
                  </a:cubicBezTo>
                  <a:cubicBezTo>
                    <a:pt x="295" y="47"/>
                    <a:pt x="161" y="270"/>
                    <a:pt x="1" y="422"/>
                  </a:cubicBezTo>
                  <a:cubicBezTo>
                    <a:pt x="143" y="555"/>
                    <a:pt x="268" y="778"/>
                    <a:pt x="429" y="805"/>
                  </a:cubicBezTo>
                  <a:cubicBezTo>
                    <a:pt x="435" y="806"/>
                    <a:pt x="441" y="806"/>
                    <a:pt x="447" y="806"/>
                  </a:cubicBezTo>
                  <a:cubicBezTo>
                    <a:pt x="587" y="806"/>
                    <a:pt x="762" y="620"/>
                    <a:pt x="1027" y="457"/>
                  </a:cubicBezTo>
                  <a:cubicBezTo>
                    <a:pt x="780" y="245"/>
                    <a:pt x="607" y="0"/>
                    <a:pt x="4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1"/>
            <p:cNvSpPr/>
            <p:nvPr/>
          </p:nvSpPr>
          <p:spPr>
            <a:xfrm>
              <a:off x="6666400" y="2191775"/>
              <a:ext cx="25675" cy="19750"/>
            </a:xfrm>
            <a:custGeom>
              <a:avLst/>
              <a:gdLst/>
              <a:ahLst/>
              <a:cxnLst/>
              <a:rect l="l" t="t" r="r" b="b"/>
              <a:pathLst>
                <a:path w="1027" h="790" extrusionOk="0">
                  <a:moveTo>
                    <a:pt x="505" y="0"/>
                  </a:moveTo>
                  <a:cubicBezTo>
                    <a:pt x="497" y="0"/>
                    <a:pt x="490" y="1"/>
                    <a:pt x="482" y="4"/>
                  </a:cubicBezTo>
                  <a:cubicBezTo>
                    <a:pt x="304" y="48"/>
                    <a:pt x="161" y="263"/>
                    <a:pt x="0" y="405"/>
                  </a:cubicBezTo>
                  <a:cubicBezTo>
                    <a:pt x="152" y="548"/>
                    <a:pt x="277" y="762"/>
                    <a:pt x="437" y="789"/>
                  </a:cubicBezTo>
                  <a:cubicBezTo>
                    <a:pt x="443" y="790"/>
                    <a:pt x="449" y="790"/>
                    <a:pt x="455" y="790"/>
                  </a:cubicBezTo>
                  <a:cubicBezTo>
                    <a:pt x="594" y="790"/>
                    <a:pt x="761" y="594"/>
                    <a:pt x="1026" y="423"/>
                  </a:cubicBezTo>
                  <a:cubicBezTo>
                    <a:pt x="793" y="231"/>
                    <a:pt x="621" y="0"/>
                    <a:pt x="5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1"/>
            <p:cNvSpPr/>
            <p:nvPr/>
          </p:nvSpPr>
          <p:spPr>
            <a:xfrm>
              <a:off x="6783475" y="2191850"/>
              <a:ext cx="25225" cy="19750"/>
            </a:xfrm>
            <a:custGeom>
              <a:avLst/>
              <a:gdLst/>
              <a:ahLst/>
              <a:cxnLst/>
              <a:rect l="l" t="t" r="r" b="b"/>
              <a:pathLst>
                <a:path w="1009" h="790" extrusionOk="0">
                  <a:moveTo>
                    <a:pt x="456" y="1"/>
                  </a:moveTo>
                  <a:cubicBezTo>
                    <a:pt x="307" y="1"/>
                    <a:pt x="158" y="208"/>
                    <a:pt x="1" y="322"/>
                  </a:cubicBezTo>
                  <a:cubicBezTo>
                    <a:pt x="135" y="491"/>
                    <a:pt x="242" y="732"/>
                    <a:pt x="411" y="786"/>
                  </a:cubicBezTo>
                  <a:cubicBezTo>
                    <a:pt x="420" y="789"/>
                    <a:pt x="429" y="790"/>
                    <a:pt x="439" y="790"/>
                  </a:cubicBezTo>
                  <a:cubicBezTo>
                    <a:pt x="558" y="790"/>
                    <a:pt x="753" y="594"/>
                    <a:pt x="1009" y="429"/>
                  </a:cubicBezTo>
                  <a:cubicBezTo>
                    <a:pt x="759" y="224"/>
                    <a:pt x="616" y="10"/>
                    <a:pt x="465" y="1"/>
                  </a:cubicBezTo>
                  <a:cubicBezTo>
                    <a:pt x="462" y="1"/>
                    <a:pt x="459" y="1"/>
                    <a:pt x="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1"/>
            <p:cNvSpPr/>
            <p:nvPr/>
          </p:nvSpPr>
          <p:spPr>
            <a:xfrm>
              <a:off x="6725725" y="2244500"/>
              <a:ext cx="20550" cy="25675"/>
            </a:xfrm>
            <a:custGeom>
              <a:avLst/>
              <a:gdLst/>
              <a:ahLst/>
              <a:cxnLst/>
              <a:rect l="l" t="t" r="r" b="b"/>
              <a:pathLst>
                <a:path w="822" h="1027" extrusionOk="0">
                  <a:moveTo>
                    <a:pt x="429" y="0"/>
                  </a:moveTo>
                  <a:cubicBezTo>
                    <a:pt x="214" y="268"/>
                    <a:pt x="0" y="419"/>
                    <a:pt x="0" y="571"/>
                  </a:cubicBezTo>
                  <a:cubicBezTo>
                    <a:pt x="0" y="723"/>
                    <a:pt x="214" y="874"/>
                    <a:pt x="339" y="1026"/>
                  </a:cubicBezTo>
                  <a:cubicBezTo>
                    <a:pt x="500" y="892"/>
                    <a:pt x="741" y="776"/>
                    <a:pt x="785" y="607"/>
                  </a:cubicBezTo>
                  <a:cubicBezTo>
                    <a:pt x="821" y="482"/>
                    <a:pt x="607" y="286"/>
                    <a:pt x="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1"/>
            <p:cNvSpPr/>
            <p:nvPr/>
          </p:nvSpPr>
          <p:spPr>
            <a:xfrm>
              <a:off x="6550425" y="1724625"/>
              <a:ext cx="21200" cy="25900"/>
            </a:xfrm>
            <a:custGeom>
              <a:avLst/>
              <a:gdLst/>
              <a:ahLst/>
              <a:cxnLst/>
              <a:rect l="l" t="t" r="r" b="b"/>
              <a:pathLst>
                <a:path w="848" h="1036" extrusionOk="0">
                  <a:moveTo>
                    <a:pt x="446" y="0"/>
                  </a:moveTo>
                  <a:cubicBezTo>
                    <a:pt x="295" y="161"/>
                    <a:pt x="72" y="295"/>
                    <a:pt x="27" y="482"/>
                  </a:cubicBezTo>
                  <a:cubicBezTo>
                    <a:pt x="0" y="589"/>
                    <a:pt x="250" y="768"/>
                    <a:pt x="464" y="1035"/>
                  </a:cubicBezTo>
                  <a:cubicBezTo>
                    <a:pt x="643" y="750"/>
                    <a:pt x="848" y="580"/>
                    <a:pt x="830" y="437"/>
                  </a:cubicBezTo>
                  <a:cubicBezTo>
                    <a:pt x="803" y="277"/>
                    <a:pt x="580" y="143"/>
                    <a:pt x="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1"/>
            <p:cNvSpPr/>
            <p:nvPr/>
          </p:nvSpPr>
          <p:spPr>
            <a:xfrm>
              <a:off x="6899450" y="2074725"/>
              <a:ext cx="25675" cy="20150"/>
            </a:xfrm>
            <a:custGeom>
              <a:avLst/>
              <a:gdLst/>
              <a:ahLst/>
              <a:cxnLst/>
              <a:rect l="l" t="t" r="r" b="b"/>
              <a:pathLst>
                <a:path w="1027" h="806" extrusionOk="0">
                  <a:moveTo>
                    <a:pt x="466" y="0"/>
                  </a:moveTo>
                  <a:cubicBezTo>
                    <a:pt x="459" y="0"/>
                    <a:pt x="453" y="1"/>
                    <a:pt x="447" y="2"/>
                  </a:cubicBezTo>
                  <a:cubicBezTo>
                    <a:pt x="268" y="56"/>
                    <a:pt x="144" y="297"/>
                    <a:pt x="1" y="448"/>
                  </a:cubicBezTo>
                  <a:cubicBezTo>
                    <a:pt x="152" y="573"/>
                    <a:pt x="295" y="796"/>
                    <a:pt x="447" y="805"/>
                  </a:cubicBezTo>
                  <a:cubicBezTo>
                    <a:pt x="450" y="805"/>
                    <a:pt x="453" y="805"/>
                    <a:pt x="456" y="805"/>
                  </a:cubicBezTo>
                  <a:cubicBezTo>
                    <a:pt x="605" y="805"/>
                    <a:pt x="764" y="596"/>
                    <a:pt x="1027" y="413"/>
                  </a:cubicBezTo>
                  <a:cubicBezTo>
                    <a:pt x="773" y="218"/>
                    <a:pt x="584" y="0"/>
                    <a:pt x="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1"/>
            <p:cNvSpPr/>
            <p:nvPr/>
          </p:nvSpPr>
          <p:spPr>
            <a:xfrm>
              <a:off x="7015200" y="1720375"/>
              <a:ext cx="21000" cy="25675"/>
            </a:xfrm>
            <a:custGeom>
              <a:avLst/>
              <a:gdLst/>
              <a:ahLst/>
              <a:cxnLst/>
              <a:rect l="l" t="t" r="r" b="b"/>
              <a:pathLst>
                <a:path w="840" h="1027" extrusionOk="0">
                  <a:moveTo>
                    <a:pt x="438" y="1"/>
                  </a:moveTo>
                  <a:cubicBezTo>
                    <a:pt x="233" y="277"/>
                    <a:pt x="1" y="465"/>
                    <a:pt x="37" y="590"/>
                  </a:cubicBezTo>
                  <a:cubicBezTo>
                    <a:pt x="81" y="759"/>
                    <a:pt x="322" y="884"/>
                    <a:pt x="483" y="1027"/>
                  </a:cubicBezTo>
                  <a:cubicBezTo>
                    <a:pt x="607" y="875"/>
                    <a:pt x="822" y="732"/>
                    <a:pt x="830" y="581"/>
                  </a:cubicBezTo>
                  <a:cubicBezTo>
                    <a:pt x="839" y="420"/>
                    <a:pt x="625" y="268"/>
                    <a:pt x="4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1"/>
            <p:cNvSpPr/>
            <p:nvPr/>
          </p:nvSpPr>
          <p:spPr>
            <a:xfrm>
              <a:off x="6725275" y="1784150"/>
              <a:ext cx="25225" cy="19975"/>
            </a:xfrm>
            <a:custGeom>
              <a:avLst/>
              <a:gdLst/>
              <a:ahLst/>
              <a:cxnLst/>
              <a:rect l="l" t="t" r="r" b="b"/>
              <a:pathLst>
                <a:path w="1009" h="799" extrusionOk="0">
                  <a:moveTo>
                    <a:pt x="456" y="1"/>
                  </a:moveTo>
                  <a:cubicBezTo>
                    <a:pt x="453" y="1"/>
                    <a:pt x="450" y="1"/>
                    <a:pt x="447" y="1"/>
                  </a:cubicBezTo>
                  <a:cubicBezTo>
                    <a:pt x="295" y="1"/>
                    <a:pt x="152" y="215"/>
                    <a:pt x="0" y="340"/>
                  </a:cubicBezTo>
                  <a:cubicBezTo>
                    <a:pt x="134" y="501"/>
                    <a:pt x="250" y="742"/>
                    <a:pt x="429" y="795"/>
                  </a:cubicBezTo>
                  <a:cubicBezTo>
                    <a:pt x="436" y="798"/>
                    <a:pt x="445" y="799"/>
                    <a:pt x="453" y="799"/>
                  </a:cubicBezTo>
                  <a:cubicBezTo>
                    <a:pt x="564" y="799"/>
                    <a:pt x="752" y="594"/>
                    <a:pt x="1009" y="412"/>
                  </a:cubicBezTo>
                  <a:cubicBezTo>
                    <a:pt x="755" y="211"/>
                    <a:pt x="604" y="1"/>
                    <a:pt x="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1"/>
            <p:cNvSpPr/>
            <p:nvPr/>
          </p:nvSpPr>
          <p:spPr>
            <a:xfrm>
              <a:off x="6666400" y="1842100"/>
              <a:ext cx="25675" cy="19775"/>
            </a:xfrm>
            <a:custGeom>
              <a:avLst/>
              <a:gdLst/>
              <a:ahLst/>
              <a:cxnLst/>
              <a:rect l="l" t="t" r="r" b="b"/>
              <a:pathLst>
                <a:path w="1027" h="791" extrusionOk="0">
                  <a:moveTo>
                    <a:pt x="508" y="1"/>
                  </a:moveTo>
                  <a:cubicBezTo>
                    <a:pt x="502" y="1"/>
                    <a:pt x="496" y="1"/>
                    <a:pt x="491" y="3"/>
                  </a:cubicBezTo>
                  <a:cubicBezTo>
                    <a:pt x="304" y="47"/>
                    <a:pt x="161" y="261"/>
                    <a:pt x="0" y="413"/>
                  </a:cubicBezTo>
                  <a:cubicBezTo>
                    <a:pt x="143" y="547"/>
                    <a:pt x="277" y="770"/>
                    <a:pt x="437" y="788"/>
                  </a:cubicBezTo>
                  <a:cubicBezTo>
                    <a:pt x="446" y="789"/>
                    <a:pt x="455" y="790"/>
                    <a:pt x="463" y="790"/>
                  </a:cubicBezTo>
                  <a:cubicBezTo>
                    <a:pt x="601" y="790"/>
                    <a:pt x="766" y="599"/>
                    <a:pt x="1026" y="431"/>
                  </a:cubicBezTo>
                  <a:cubicBezTo>
                    <a:pt x="789" y="228"/>
                    <a:pt x="617" y="1"/>
                    <a:pt x="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1"/>
            <p:cNvSpPr/>
            <p:nvPr/>
          </p:nvSpPr>
          <p:spPr>
            <a:xfrm>
              <a:off x="6783475" y="1837475"/>
              <a:ext cx="21000" cy="25000"/>
            </a:xfrm>
            <a:custGeom>
              <a:avLst/>
              <a:gdLst/>
              <a:ahLst/>
              <a:cxnLst/>
              <a:rect l="l" t="t" r="r" b="b"/>
              <a:pathLst>
                <a:path w="840" h="1000" extrusionOk="0">
                  <a:moveTo>
                    <a:pt x="358" y="0"/>
                  </a:moveTo>
                  <a:cubicBezTo>
                    <a:pt x="197" y="268"/>
                    <a:pt x="1" y="446"/>
                    <a:pt x="28" y="598"/>
                  </a:cubicBezTo>
                  <a:cubicBezTo>
                    <a:pt x="45" y="750"/>
                    <a:pt x="277" y="866"/>
                    <a:pt x="411" y="999"/>
                  </a:cubicBezTo>
                  <a:cubicBezTo>
                    <a:pt x="554" y="848"/>
                    <a:pt x="786" y="705"/>
                    <a:pt x="813" y="527"/>
                  </a:cubicBezTo>
                  <a:cubicBezTo>
                    <a:pt x="839" y="411"/>
                    <a:pt x="581" y="241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1"/>
            <p:cNvSpPr/>
            <p:nvPr/>
          </p:nvSpPr>
          <p:spPr>
            <a:xfrm>
              <a:off x="6725500" y="2011650"/>
              <a:ext cx="19875" cy="25675"/>
            </a:xfrm>
            <a:custGeom>
              <a:avLst/>
              <a:gdLst/>
              <a:ahLst/>
              <a:cxnLst/>
              <a:rect l="l" t="t" r="r" b="b"/>
              <a:pathLst>
                <a:path w="795" h="1027" extrusionOk="0">
                  <a:moveTo>
                    <a:pt x="375" y="1"/>
                  </a:moveTo>
                  <a:cubicBezTo>
                    <a:pt x="197" y="295"/>
                    <a:pt x="0" y="482"/>
                    <a:pt x="18" y="625"/>
                  </a:cubicBezTo>
                  <a:cubicBezTo>
                    <a:pt x="45" y="777"/>
                    <a:pt x="286" y="893"/>
                    <a:pt x="429" y="1027"/>
                  </a:cubicBezTo>
                  <a:cubicBezTo>
                    <a:pt x="553" y="884"/>
                    <a:pt x="777" y="741"/>
                    <a:pt x="785" y="580"/>
                  </a:cubicBezTo>
                  <a:cubicBezTo>
                    <a:pt x="794" y="438"/>
                    <a:pt x="580" y="277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1"/>
            <p:cNvSpPr/>
            <p:nvPr/>
          </p:nvSpPr>
          <p:spPr>
            <a:xfrm>
              <a:off x="7074525" y="1899475"/>
              <a:ext cx="21225" cy="25675"/>
            </a:xfrm>
            <a:custGeom>
              <a:avLst/>
              <a:gdLst/>
              <a:ahLst/>
              <a:cxnLst/>
              <a:rect l="l" t="t" r="r" b="b"/>
              <a:pathLst>
                <a:path w="849" h="1027" extrusionOk="0">
                  <a:moveTo>
                    <a:pt x="340" y="0"/>
                  </a:moveTo>
                  <a:cubicBezTo>
                    <a:pt x="215" y="152"/>
                    <a:pt x="10" y="313"/>
                    <a:pt x="10" y="473"/>
                  </a:cubicBezTo>
                  <a:cubicBezTo>
                    <a:pt x="1" y="616"/>
                    <a:pt x="224" y="768"/>
                    <a:pt x="438" y="1026"/>
                  </a:cubicBezTo>
                  <a:cubicBezTo>
                    <a:pt x="625" y="750"/>
                    <a:pt x="848" y="545"/>
                    <a:pt x="804" y="437"/>
                  </a:cubicBezTo>
                  <a:cubicBezTo>
                    <a:pt x="741" y="250"/>
                    <a:pt x="500" y="143"/>
                    <a:pt x="3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1"/>
            <p:cNvSpPr/>
            <p:nvPr/>
          </p:nvSpPr>
          <p:spPr>
            <a:xfrm>
              <a:off x="6434675" y="1958800"/>
              <a:ext cx="25450" cy="20175"/>
            </a:xfrm>
            <a:custGeom>
              <a:avLst/>
              <a:gdLst/>
              <a:ahLst/>
              <a:cxnLst/>
              <a:rect l="l" t="t" r="r" b="b"/>
              <a:pathLst>
                <a:path w="1018" h="807" extrusionOk="0">
                  <a:moveTo>
                    <a:pt x="446" y="0"/>
                  </a:moveTo>
                  <a:cubicBezTo>
                    <a:pt x="295" y="0"/>
                    <a:pt x="143" y="223"/>
                    <a:pt x="0" y="339"/>
                  </a:cubicBezTo>
                  <a:cubicBezTo>
                    <a:pt x="134" y="500"/>
                    <a:pt x="250" y="750"/>
                    <a:pt x="420" y="803"/>
                  </a:cubicBezTo>
                  <a:cubicBezTo>
                    <a:pt x="428" y="806"/>
                    <a:pt x="437" y="807"/>
                    <a:pt x="447" y="807"/>
                  </a:cubicBezTo>
                  <a:cubicBezTo>
                    <a:pt x="572" y="807"/>
                    <a:pt x="760" y="593"/>
                    <a:pt x="1017" y="411"/>
                  </a:cubicBezTo>
                  <a:cubicBezTo>
                    <a:pt x="759" y="214"/>
                    <a:pt x="607" y="0"/>
                    <a:pt x="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1"/>
            <p:cNvSpPr/>
            <p:nvPr/>
          </p:nvSpPr>
          <p:spPr>
            <a:xfrm>
              <a:off x="6550200" y="1953675"/>
              <a:ext cx="21200" cy="25875"/>
            </a:xfrm>
            <a:custGeom>
              <a:avLst/>
              <a:gdLst/>
              <a:ahLst/>
              <a:cxnLst/>
              <a:rect l="l" t="t" r="r" b="b"/>
              <a:pathLst>
                <a:path w="848" h="1035" extrusionOk="0">
                  <a:moveTo>
                    <a:pt x="420" y="0"/>
                  </a:moveTo>
                  <a:cubicBezTo>
                    <a:pt x="232" y="277"/>
                    <a:pt x="0" y="473"/>
                    <a:pt x="36" y="580"/>
                  </a:cubicBezTo>
                  <a:cubicBezTo>
                    <a:pt x="90" y="767"/>
                    <a:pt x="331" y="883"/>
                    <a:pt x="482" y="1035"/>
                  </a:cubicBezTo>
                  <a:cubicBezTo>
                    <a:pt x="607" y="883"/>
                    <a:pt x="821" y="732"/>
                    <a:pt x="839" y="571"/>
                  </a:cubicBezTo>
                  <a:cubicBezTo>
                    <a:pt x="848" y="428"/>
                    <a:pt x="625" y="268"/>
                    <a:pt x="4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1"/>
            <p:cNvSpPr/>
            <p:nvPr/>
          </p:nvSpPr>
          <p:spPr>
            <a:xfrm>
              <a:off x="6900125" y="1958125"/>
              <a:ext cx="21000" cy="25675"/>
            </a:xfrm>
            <a:custGeom>
              <a:avLst/>
              <a:gdLst/>
              <a:ahLst/>
              <a:cxnLst/>
              <a:rect l="l" t="t" r="r" b="b"/>
              <a:pathLst>
                <a:path w="840" h="1027" extrusionOk="0">
                  <a:moveTo>
                    <a:pt x="340" y="1"/>
                  </a:moveTo>
                  <a:cubicBezTo>
                    <a:pt x="215" y="161"/>
                    <a:pt x="1" y="313"/>
                    <a:pt x="1" y="464"/>
                  </a:cubicBezTo>
                  <a:cubicBezTo>
                    <a:pt x="9" y="616"/>
                    <a:pt x="224" y="768"/>
                    <a:pt x="429" y="1027"/>
                  </a:cubicBezTo>
                  <a:cubicBezTo>
                    <a:pt x="616" y="741"/>
                    <a:pt x="839" y="545"/>
                    <a:pt x="803" y="420"/>
                  </a:cubicBezTo>
                  <a:cubicBezTo>
                    <a:pt x="750" y="250"/>
                    <a:pt x="500" y="143"/>
                    <a:pt x="3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1"/>
            <p:cNvSpPr/>
            <p:nvPr/>
          </p:nvSpPr>
          <p:spPr>
            <a:xfrm>
              <a:off x="7015200" y="1958125"/>
              <a:ext cx="21000" cy="25675"/>
            </a:xfrm>
            <a:custGeom>
              <a:avLst/>
              <a:gdLst/>
              <a:ahLst/>
              <a:cxnLst/>
              <a:rect l="l" t="t" r="r" b="b"/>
              <a:pathLst>
                <a:path w="840" h="1027" extrusionOk="0">
                  <a:moveTo>
                    <a:pt x="483" y="1"/>
                  </a:moveTo>
                  <a:cubicBezTo>
                    <a:pt x="331" y="143"/>
                    <a:pt x="81" y="268"/>
                    <a:pt x="37" y="438"/>
                  </a:cubicBezTo>
                  <a:cubicBezTo>
                    <a:pt x="1" y="554"/>
                    <a:pt x="242" y="750"/>
                    <a:pt x="438" y="1027"/>
                  </a:cubicBezTo>
                  <a:cubicBezTo>
                    <a:pt x="625" y="759"/>
                    <a:pt x="839" y="607"/>
                    <a:pt x="830" y="447"/>
                  </a:cubicBezTo>
                  <a:cubicBezTo>
                    <a:pt x="822" y="295"/>
                    <a:pt x="607" y="152"/>
                    <a:pt x="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1"/>
            <p:cNvSpPr/>
            <p:nvPr/>
          </p:nvSpPr>
          <p:spPr>
            <a:xfrm>
              <a:off x="6610200" y="2017000"/>
              <a:ext cx="24325" cy="19675"/>
            </a:xfrm>
            <a:custGeom>
              <a:avLst/>
              <a:gdLst/>
              <a:ahLst/>
              <a:cxnLst/>
              <a:rect l="l" t="t" r="r" b="b"/>
              <a:pathLst>
                <a:path w="973" h="787" extrusionOk="0">
                  <a:moveTo>
                    <a:pt x="376" y="0"/>
                  </a:moveTo>
                  <a:cubicBezTo>
                    <a:pt x="373" y="0"/>
                    <a:pt x="369" y="1"/>
                    <a:pt x="366" y="1"/>
                  </a:cubicBezTo>
                  <a:cubicBezTo>
                    <a:pt x="232" y="10"/>
                    <a:pt x="0" y="251"/>
                    <a:pt x="0" y="393"/>
                  </a:cubicBezTo>
                  <a:cubicBezTo>
                    <a:pt x="0" y="536"/>
                    <a:pt x="232" y="777"/>
                    <a:pt x="375" y="786"/>
                  </a:cubicBezTo>
                  <a:cubicBezTo>
                    <a:pt x="378" y="786"/>
                    <a:pt x="381" y="786"/>
                    <a:pt x="384" y="786"/>
                  </a:cubicBezTo>
                  <a:cubicBezTo>
                    <a:pt x="533" y="786"/>
                    <a:pt x="693" y="585"/>
                    <a:pt x="973" y="393"/>
                  </a:cubicBezTo>
                  <a:cubicBezTo>
                    <a:pt x="693" y="201"/>
                    <a:pt x="533" y="0"/>
                    <a:pt x="3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1"/>
            <p:cNvSpPr/>
            <p:nvPr/>
          </p:nvSpPr>
          <p:spPr>
            <a:xfrm>
              <a:off x="6899450" y="1725275"/>
              <a:ext cx="25675" cy="20150"/>
            </a:xfrm>
            <a:custGeom>
              <a:avLst/>
              <a:gdLst/>
              <a:ahLst/>
              <a:cxnLst/>
              <a:rect l="l" t="t" r="r" b="b"/>
              <a:pathLst>
                <a:path w="1027" h="806" extrusionOk="0">
                  <a:moveTo>
                    <a:pt x="495" y="0"/>
                  </a:moveTo>
                  <a:cubicBezTo>
                    <a:pt x="491" y="0"/>
                    <a:pt x="487" y="0"/>
                    <a:pt x="483" y="1"/>
                  </a:cubicBezTo>
                  <a:cubicBezTo>
                    <a:pt x="304" y="37"/>
                    <a:pt x="161" y="260"/>
                    <a:pt x="1" y="403"/>
                  </a:cubicBezTo>
                  <a:cubicBezTo>
                    <a:pt x="135" y="545"/>
                    <a:pt x="260" y="777"/>
                    <a:pt x="411" y="804"/>
                  </a:cubicBezTo>
                  <a:cubicBezTo>
                    <a:pt x="418" y="805"/>
                    <a:pt x="425" y="805"/>
                    <a:pt x="432" y="805"/>
                  </a:cubicBezTo>
                  <a:cubicBezTo>
                    <a:pt x="579" y="805"/>
                    <a:pt x="754" y="627"/>
                    <a:pt x="1027" y="465"/>
                  </a:cubicBezTo>
                  <a:cubicBezTo>
                    <a:pt x="785" y="249"/>
                    <a:pt x="619" y="0"/>
                    <a:pt x="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1"/>
            <p:cNvSpPr/>
            <p:nvPr/>
          </p:nvSpPr>
          <p:spPr>
            <a:xfrm>
              <a:off x="6841925" y="2016325"/>
              <a:ext cx="19875" cy="25675"/>
            </a:xfrm>
            <a:custGeom>
              <a:avLst/>
              <a:gdLst/>
              <a:ahLst/>
              <a:cxnLst/>
              <a:rect l="l" t="t" r="r" b="b"/>
              <a:pathLst>
                <a:path w="795" h="1027" extrusionOk="0">
                  <a:moveTo>
                    <a:pt x="366" y="1"/>
                  </a:moveTo>
                  <a:cubicBezTo>
                    <a:pt x="241" y="153"/>
                    <a:pt x="9" y="295"/>
                    <a:pt x="0" y="447"/>
                  </a:cubicBezTo>
                  <a:cubicBezTo>
                    <a:pt x="0" y="599"/>
                    <a:pt x="223" y="750"/>
                    <a:pt x="446" y="1027"/>
                  </a:cubicBezTo>
                  <a:cubicBezTo>
                    <a:pt x="607" y="724"/>
                    <a:pt x="794" y="545"/>
                    <a:pt x="767" y="393"/>
                  </a:cubicBezTo>
                  <a:cubicBezTo>
                    <a:pt x="741" y="242"/>
                    <a:pt x="509" y="135"/>
                    <a:pt x="3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1"/>
            <p:cNvSpPr/>
            <p:nvPr/>
          </p:nvSpPr>
          <p:spPr>
            <a:xfrm>
              <a:off x="6666625" y="1609300"/>
              <a:ext cx="25225" cy="20150"/>
            </a:xfrm>
            <a:custGeom>
              <a:avLst/>
              <a:gdLst/>
              <a:ahLst/>
              <a:cxnLst/>
              <a:rect l="l" t="t" r="r" b="b"/>
              <a:pathLst>
                <a:path w="1009" h="806" extrusionOk="0">
                  <a:moveTo>
                    <a:pt x="447" y="0"/>
                  </a:moveTo>
                  <a:cubicBezTo>
                    <a:pt x="441" y="0"/>
                    <a:pt x="435" y="0"/>
                    <a:pt x="428" y="1"/>
                  </a:cubicBezTo>
                  <a:cubicBezTo>
                    <a:pt x="268" y="19"/>
                    <a:pt x="143" y="242"/>
                    <a:pt x="0" y="376"/>
                  </a:cubicBezTo>
                  <a:cubicBezTo>
                    <a:pt x="152" y="527"/>
                    <a:pt x="295" y="751"/>
                    <a:pt x="482" y="804"/>
                  </a:cubicBezTo>
                  <a:cubicBezTo>
                    <a:pt x="487" y="805"/>
                    <a:pt x="492" y="806"/>
                    <a:pt x="497" y="806"/>
                  </a:cubicBezTo>
                  <a:cubicBezTo>
                    <a:pt x="597" y="806"/>
                    <a:pt x="771" y="562"/>
                    <a:pt x="1008" y="358"/>
                  </a:cubicBezTo>
                  <a:cubicBezTo>
                    <a:pt x="752" y="187"/>
                    <a:pt x="586" y="0"/>
                    <a:pt x="4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1"/>
            <p:cNvSpPr/>
            <p:nvPr/>
          </p:nvSpPr>
          <p:spPr>
            <a:xfrm>
              <a:off x="6784150" y="1608650"/>
              <a:ext cx="20775" cy="25675"/>
            </a:xfrm>
            <a:custGeom>
              <a:avLst/>
              <a:gdLst/>
              <a:ahLst/>
              <a:cxnLst/>
              <a:rect l="l" t="t" r="r" b="b"/>
              <a:pathLst>
                <a:path w="831" h="1027" extrusionOk="0">
                  <a:moveTo>
                    <a:pt x="322" y="0"/>
                  </a:moveTo>
                  <a:cubicBezTo>
                    <a:pt x="206" y="161"/>
                    <a:pt x="1" y="313"/>
                    <a:pt x="1" y="464"/>
                  </a:cubicBezTo>
                  <a:cubicBezTo>
                    <a:pt x="1" y="616"/>
                    <a:pt x="215" y="768"/>
                    <a:pt x="420" y="1026"/>
                  </a:cubicBezTo>
                  <a:cubicBezTo>
                    <a:pt x="607" y="741"/>
                    <a:pt x="830" y="536"/>
                    <a:pt x="795" y="420"/>
                  </a:cubicBezTo>
                  <a:cubicBezTo>
                    <a:pt x="741" y="250"/>
                    <a:pt x="491" y="143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1"/>
            <p:cNvSpPr/>
            <p:nvPr/>
          </p:nvSpPr>
          <p:spPr>
            <a:xfrm>
              <a:off x="6609300" y="1667500"/>
              <a:ext cx="20550" cy="24575"/>
            </a:xfrm>
            <a:custGeom>
              <a:avLst/>
              <a:gdLst/>
              <a:ahLst/>
              <a:cxnLst/>
              <a:rect l="l" t="t" r="r" b="b"/>
              <a:pathLst>
                <a:path w="822" h="983" extrusionOk="0">
                  <a:moveTo>
                    <a:pt x="398" y="1"/>
                  </a:moveTo>
                  <a:cubicBezTo>
                    <a:pt x="270" y="1"/>
                    <a:pt x="44" y="239"/>
                    <a:pt x="18" y="385"/>
                  </a:cubicBezTo>
                  <a:cubicBezTo>
                    <a:pt x="1" y="528"/>
                    <a:pt x="206" y="697"/>
                    <a:pt x="384" y="983"/>
                  </a:cubicBezTo>
                  <a:cubicBezTo>
                    <a:pt x="598" y="706"/>
                    <a:pt x="821" y="546"/>
                    <a:pt x="812" y="403"/>
                  </a:cubicBezTo>
                  <a:cubicBezTo>
                    <a:pt x="794" y="242"/>
                    <a:pt x="563" y="19"/>
                    <a:pt x="411" y="2"/>
                  </a:cubicBezTo>
                  <a:cubicBezTo>
                    <a:pt x="407" y="1"/>
                    <a:pt x="402" y="1"/>
                    <a:pt x="3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1"/>
            <p:cNvSpPr/>
            <p:nvPr/>
          </p:nvSpPr>
          <p:spPr>
            <a:xfrm>
              <a:off x="6957900" y="1900350"/>
              <a:ext cx="25450" cy="19450"/>
            </a:xfrm>
            <a:custGeom>
              <a:avLst/>
              <a:gdLst/>
              <a:ahLst/>
              <a:cxnLst/>
              <a:rect l="l" t="t" r="r" b="b"/>
              <a:pathLst>
                <a:path w="1018" h="778" extrusionOk="0">
                  <a:moveTo>
                    <a:pt x="427" y="0"/>
                  </a:moveTo>
                  <a:cubicBezTo>
                    <a:pt x="422" y="0"/>
                    <a:pt x="416" y="0"/>
                    <a:pt x="410" y="1"/>
                  </a:cubicBezTo>
                  <a:cubicBezTo>
                    <a:pt x="259" y="19"/>
                    <a:pt x="134" y="260"/>
                    <a:pt x="0" y="402"/>
                  </a:cubicBezTo>
                  <a:cubicBezTo>
                    <a:pt x="143" y="536"/>
                    <a:pt x="277" y="759"/>
                    <a:pt x="428" y="777"/>
                  </a:cubicBezTo>
                  <a:cubicBezTo>
                    <a:pt x="431" y="777"/>
                    <a:pt x="434" y="777"/>
                    <a:pt x="437" y="777"/>
                  </a:cubicBezTo>
                  <a:cubicBezTo>
                    <a:pt x="578" y="777"/>
                    <a:pt x="746" y="577"/>
                    <a:pt x="1017" y="385"/>
                  </a:cubicBezTo>
                  <a:cubicBezTo>
                    <a:pt x="743" y="205"/>
                    <a:pt x="567" y="0"/>
                    <a:pt x="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1"/>
            <p:cNvSpPr/>
            <p:nvPr/>
          </p:nvSpPr>
          <p:spPr>
            <a:xfrm>
              <a:off x="6836350" y="1667275"/>
              <a:ext cx="25225" cy="19675"/>
            </a:xfrm>
            <a:custGeom>
              <a:avLst/>
              <a:gdLst/>
              <a:ahLst/>
              <a:cxnLst/>
              <a:rect l="l" t="t" r="r" b="b"/>
              <a:pathLst>
                <a:path w="1009" h="787" extrusionOk="0">
                  <a:moveTo>
                    <a:pt x="624" y="1"/>
                  </a:moveTo>
                  <a:cubicBezTo>
                    <a:pt x="475" y="1"/>
                    <a:pt x="291" y="196"/>
                    <a:pt x="0" y="367"/>
                  </a:cubicBezTo>
                  <a:cubicBezTo>
                    <a:pt x="277" y="573"/>
                    <a:pt x="437" y="787"/>
                    <a:pt x="589" y="787"/>
                  </a:cubicBezTo>
                  <a:cubicBezTo>
                    <a:pt x="741" y="778"/>
                    <a:pt x="999" y="555"/>
                    <a:pt x="999" y="421"/>
                  </a:cubicBezTo>
                  <a:cubicBezTo>
                    <a:pt x="1008" y="278"/>
                    <a:pt x="785" y="19"/>
                    <a:pt x="642" y="2"/>
                  </a:cubicBezTo>
                  <a:cubicBezTo>
                    <a:pt x="636" y="1"/>
                    <a:pt x="630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1"/>
            <p:cNvSpPr/>
            <p:nvPr/>
          </p:nvSpPr>
          <p:spPr>
            <a:xfrm>
              <a:off x="6492425" y="1900350"/>
              <a:ext cx="25675" cy="19475"/>
            </a:xfrm>
            <a:custGeom>
              <a:avLst/>
              <a:gdLst/>
              <a:ahLst/>
              <a:cxnLst/>
              <a:rect l="l" t="t" r="r" b="b"/>
              <a:pathLst>
                <a:path w="1027" h="779" extrusionOk="0">
                  <a:moveTo>
                    <a:pt x="447" y="1"/>
                  </a:moveTo>
                  <a:cubicBezTo>
                    <a:pt x="444" y="1"/>
                    <a:pt x="441" y="1"/>
                    <a:pt x="438" y="1"/>
                  </a:cubicBezTo>
                  <a:cubicBezTo>
                    <a:pt x="277" y="19"/>
                    <a:pt x="144" y="251"/>
                    <a:pt x="1" y="385"/>
                  </a:cubicBezTo>
                  <a:cubicBezTo>
                    <a:pt x="135" y="527"/>
                    <a:pt x="260" y="750"/>
                    <a:pt x="411" y="777"/>
                  </a:cubicBezTo>
                  <a:cubicBezTo>
                    <a:pt x="417" y="778"/>
                    <a:pt x="423" y="778"/>
                    <a:pt x="430" y="778"/>
                  </a:cubicBezTo>
                  <a:cubicBezTo>
                    <a:pt x="569" y="778"/>
                    <a:pt x="745" y="591"/>
                    <a:pt x="1027" y="420"/>
                  </a:cubicBezTo>
                  <a:cubicBezTo>
                    <a:pt x="747" y="211"/>
                    <a:pt x="587" y="1"/>
                    <a:pt x="4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1"/>
            <p:cNvSpPr/>
            <p:nvPr/>
          </p:nvSpPr>
          <p:spPr>
            <a:xfrm>
              <a:off x="6666625" y="1720150"/>
              <a:ext cx="20750" cy="25900"/>
            </a:xfrm>
            <a:custGeom>
              <a:avLst/>
              <a:gdLst/>
              <a:ahLst/>
              <a:cxnLst/>
              <a:rect l="l" t="t" r="r" b="b"/>
              <a:pathLst>
                <a:path w="830" h="1036" extrusionOk="0">
                  <a:moveTo>
                    <a:pt x="446" y="1"/>
                  </a:moveTo>
                  <a:cubicBezTo>
                    <a:pt x="241" y="277"/>
                    <a:pt x="0" y="465"/>
                    <a:pt x="27" y="581"/>
                  </a:cubicBezTo>
                  <a:cubicBezTo>
                    <a:pt x="72" y="759"/>
                    <a:pt x="304" y="884"/>
                    <a:pt x="464" y="1036"/>
                  </a:cubicBezTo>
                  <a:cubicBezTo>
                    <a:pt x="589" y="893"/>
                    <a:pt x="803" y="750"/>
                    <a:pt x="821" y="599"/>
                  </a:cubicBezTo>
                  <a:cubicBezTo>
                    <a:pt x="830" y="447"/>
                    <a:pt x="634" y="277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1"/>
            <p:cNvSpPr/>
            <p:nvPr/>
          </p:nvSpPr>
          <p:spPr>
            <a:xfrm>
              <a:off x="6784150" y="2069875"/>
              <a:ext cx="20775" cy="25650"/>
            </a:xfrm>
            <a:custGeom>
              <a:avLst/>
              <a:gdLst/>
              <a:ahLst/>
              <a:cxnLst/>
              <a:rect l="l" t="t" r="r" b="b"/>
              <a:pathLst>
                <a:path w="831" h="1026" extrusionOk="0">
                  <a:moveTo>
                    <a:pt x="402" y="0"/>
                  </a:moveTo>
                  <a:cubicBezTo>
                    <a:pt x="206" y="259"/>
                    <a:pt x="1" y="419"/>
                    <a:pt x="1" y="571"/>
                  </a:cubicBezTo>
                  <a:cubicBezTo>
                    <a:pt x="10" y="723"/>
                    <a:pt x="215" y="874"/>
                    <a:pt x="340" y="1026"/>
                  </a:cubicBezTo>
                  <a:cubicBezTo>
                    <a:pt x="500" y="883"/>
                    <a:pt x="741" y="767"/>
                    <a:pt x="795" y="598"/>
                  </a:cubicBezTo>
                  <a:cubicBezTo>
                    <a:pt x="830" y="473"/>
                    <a:pt x="598" y="277"/>
                    <a:pt x="4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1"/>
            <p:cNvSpPr/>
            <p:nvPr/>
          </p:nvSpPr>
          <p:spPr>
            <a:xfrm>
              <a:off x="6841025" y="1899825"/>
              <a:ext cx="25450" cy="20225"/>
            </a:xfrm>
            <a:custGeom>
              <a:avLst/>
              <a:gdLst/>
              <a:ahLst/>
              <a:cxnLst/>
              <a:rect l="l" t="t" r="r" b="b"/>
              <a:pathLst>
                <a:path w="1018" h="809" extrusionOk="0">
                  <a:moveTo>
                    <a:pt x="469" y="1"/>
                  </a:moveTo>
                  <a:cubicBezTo>
                    <a:pt x="461" y="1"/>
                    <a:pt x="454" y="2"/>
                    <a:pt x="447" y="4"/>
                  </a:cubicBezTo>
                  <a:cubicBezTo>
                    <a:pt x="268" y="76"/>
                    <a:pt x="143" y="299"/>
                    <a:pt x="0" y="459"/>
                  </a:cubicBezTo>
                  <a:cubicBezTo>
                    <a:pt x="152" y="584"/>
                    <a:pt x="295" y="798"/>
                    <a:pt x="464" y="807"/>
                  </a:cubicBezTo>
                  <a:cubicBezTo>
                    <a:pt x="469" y="808"/>
                    <a:pt x="475" y="808"/>
                    <a:pt x="480" y="808"/>
                  </a:cubicBezTo>
                  <a:cubicBezTo>
                    <a:pt x="610" y="808"/>
                    <a:pt x="769" y="594"/>
                    <a:pt x="1017" y="406"/>
                  </a:cubicBezTo>
                  <a:cubicBezTo>
                    <a:pt x="768" y="223"/>
                    <a:pt x="580" y="1"/>
                    <a:pt x="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1"/>
            <p:cNvSpPr/>
            <p:nvPr/>
          </p:nvSpPr>
          <p:spPr>
            <a:xfrm>
              <a:off x="6609300" y="1899250"/>
              <a:ext cx="21000" cy="25900"/>
            </a:xfrm>
            <a:custGeom>
              <a:avLst/>
              <a:gdLst/>
              <a:ahLst/>
              <a:cxnLst/>
              <a:rect l="l" t="t" r="r" b="b"/>
              <a:pathLst>
                <a:path w="840" h="1036" extrusionOk="0">
                  <a:moveTo>
                    <a:pt x="375" y="0"/>
                  </a:moveTo>
                  <a:cubicBezTo>
                    <a:pt x="250" y="152"/>
                    <a:pt x="36" y="295"/>
                    <a:pt x="18" y="455"/>
                  </a:cubicBezTo>
                  <a:cubicBezTo>
                    <a:pt x="1" y="598"/>
                    <a:pt x="206" y="768"/>
                    <a:pt x="384" y="1035"/>
                  </a:cubicBezTo>
                  <a:cubicBezTo>
                    <a:pt x="598" y="768"/>
                    <a:pt x="839" y="580"/>
                    <a:pt x="812" y="473"/>
                  </a:cubicBezTo>
                  <a:cubicBezTo>
                    <a:pt x="759" y="286"/>
                    <a:pt x="527" y="161"/>
                    <a:pt x="3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1"/>
            <p:cNvSpPr/>
            <p:nvPr/>
          </p:nvSpPr>
          <p:spPr>
            <a:xfrm>
              <a:off x="6492425" y="2133875"/>
              <a:ext cx="25675" cy="19450"/>
            </a:xfrm>
            <a:custGeom>
              <a:avLst/>
              <a:gdLst/>
              <a:ahLst/>
              <a:cxnLst/>
              <a:rect l="l" t="t" r="r" b="b"/>
              <a:pathLst>
                <a:path w="1027" h="778" extrusionOk="0">
                  <a:moveTo>
                    <a:pt x="438" y="0"/>
                  </a:moveTo>
                  <a:cubicBezTo>
                    <a:pt x="435" y="0"/>
                    <a:pt x="432" y="0"/>
                    <a:pt x="429" y="0"/>
                  </a:cubicBezTo>
                  <a:cubicBezTo>
                    <a:pt x="277" y="18"/>
                    <a:pt x="144" y="241"/>
                    <a:pt x="1" y="375"/>
                  </a:cubicBezTo>
                  <a:cubicBezTo>
                    <a:pt x="135" y="518"/>
                    <a:pt x="260" y="750"/>
                    <a:pt x="420" y="776"/>
                  </a:cubicBezTo>
                  <a:cubicBezTo>
                    <a:pt x="426" y="777"/>
                    <a:pt x="432" y="778"/>
                    <a:pt x="438" y="778"/>
                  </a:cubicBezTo>
                  <a:cubicBezTo>
                    <a:pt x="577" y="778"/>
                    <a:pt x="744" y="581"/>
                    <a:pt x="1027" y="393"/>
                  </a:cubicBezTo>
                  <a:cubicBezTo>
                    <a:pt x="747" y="201"/>
                    <a:pt x="579" y="0"/>
                    <a:pt x="4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1"/>
            <p:cNvSpPr/>
            <p:nvPr/>
          </p:nvSpPr>
          <p:spPr>
            <a:xfrm>
              <a:off x="6609300" y="2128525"/>
              <a:ext cx="21000" cy="25900"/>
            </a:xfrm>
            <a:custGeom>
              <a:avLst/>
              <a:gdLst/>
              <a:ahLst/>
              <a:cxnLst/>
              <a:rect l="l" t="t" r="r" b="b"/>
              <a:pathLst>
                <a:path w="840" h="1036" extrusionOk="0">
                  <a:moveTo>
                    <a:pt x="375" y="0"/>
                  </a:moveTo>
                  <a:cubicBezTo>
                    <a:pt x="197" y="277"/>
                    <a:pt x="1" y="446"/>
                    <a:pt x="18" y="589"/>
                  </a:cubicBezTo>
                  <a:cubicBezTo>
                    <a:pt x="36" y="750"/>
                    <a:pt x="250" y="883"/>
                    <a:pt x="384" y="1035"/>
                  </a:cubicBezTo>
                  <a:cubicBezTo>
                    <a:pt x="536" y="874"/>
                    <a:pt x="759" y="741"/>
                    <a:pt x="812" y="553"/>
                  </a:cubicBezTo>
                  <a:cubicBezTo>
                    <a:pt x="839" y="446"/>
                    <a:pt x="589" y="268"/>
                    <a:pt x="3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1"/>
            <p:cNvSpPr/>
            <p:nvPr/>
          </p:nvSpPr>
          <p:spPr>
            <a:xfrm>
              <a:off x="6666850" y="1958125"/>
              <a:ext cx="20750" cy="25675"/>
            </a:xfrm>
            <a:custGeom>
              <a:avLst/>
              <a:gdLst/>
              <a:ahLst/>
              <a:cxnLst/>
              <a:rect l="l" t="t" r="r" b="b"/>
              <a:pathLst>
                <a:path w="830" h="1027" extrusionOk="0">
                  <a:moveTo>
                    <a:pt x="428" y="1"/>
                  </a:moveTo>
                  <a:cubicBezTo>
                    <a:pt x="286" y="161"/>
                    <a:pt x="54" y="304"/>
                    <a:pt x="18" y="473"/>
                  </a:cubicBezTo>
                  <a:cubicBezTo>
                    <a:pt x="0" y="598"/>
                    <a:pt x="250" y="768"/>
                    <a:pt x="473" y="1027"/>
                  </a:cubicBezTo>
                  <a:cubicBezTo>
                    <a:pt x="634" y="741"/>
                    <a:pt x="830" y="563"/>
                    <a:pt x="812" y="411"/>
                  </a:cubicBezTo>
                  <a:cubicBezTo>
                    <a:pt x="794" y="259"/>
                    <a:pt x="562" y="134"/>
                    <a:pt x="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1"/>
            <p:cNvSpPr/>
            <p:nvPr/>
          </p:nvSpPr>
          <p:spPr>
            <a:xfrm>
              <a:off x="6841025" y="2128525"/>
              <a:ext cx="21000" cy="25900"/>
            </a:xfrm>
            <a:custGeom>
              <a:avLst/>
              <a:gdLst/>
              <a:ahLst/>
              <a:cxnLst/>
              <a:rect l="l" t="t" r="r" b="b"/>
              <a:pathLst>
                <a:path w="840" h="1036" extrusionOk="0">
                  <a:moveTo>
                    <a:pt x="482" y="0"/>
                  </a:moveTo>
                  <a:cubicBezTo>
                    <a:pt x="259" y="259"/>
                    <a:pt x="0" y="437"/>
                    <a:pt x="27" y="544"/>
                  </a:cubicBezTo>
                  <a:cubicBezTo>
                    <a:pt x="72" y="732"/>
                    <a:pt x="295" y="874"/>
                    <a:pt x="438" y="1035"/>
                  </a:cubicBezTo>
                  <a:cubicBezTo>
                    <a:pt x="571" y="892"/>
                    <a:pt x="794" y="759"/>
                    <a:pt x="821" y="607"/>
                  </a:cubicBezTo>
                  <a:cubicBezTo>
                    <a:pt x="839" y="455"/>
                    <a:pt x="652" y="286"/>
                    <a:pt x="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1"/>
            <p:cNvSpPr/>
            <p:nvPr/>
          </p:nvSpPr>
          <p:spPr>
            <a:xfrm>
              <a:off x="6957900" y="2133875"/>
              <a:ext cx="25450" cy="19425"/>
            </a:xfrm>
            <a:custGeom>
              <a:avLst/>
              <a:gdLst/>
              <a:ahLst/>
              <a:cxnLst/>
              <a:rect l="l" t="t" r="r" b="b"/>
              <a:pathLst>
                <a:path w="1018" h="777" extrusionOk="0">
                  <a:moveTo>
                    <a:pt x="421" y="0"/>
                  </a:moveTo>
                  <a:cubicBezTo>
                    <a:pt x="417" y="0"/>
                    <a:pt x="414" y="0"/>
                    <a:pt x="410" y="0"/>
                  </a:cubicBezTo>
                  <a:cubicBezTo>
                    <a:pt x="268" y="18"/>
                    <a:pt x="134" y="250"/>
                    <a:pt x="0" y="384"/>
                  </a:cubicBezTo>
                  <a:cubicBezTo>
                    <a:pt x="143" y="527"/>
                    <a:pt x="268" y="759"/>
                    <a:pt x="419" y="776"/>
                  </a:cubicBezTo>
                  <a:cubicBezTo>
                    <a:pt x="422" y="777"/>
                    <a:pt x="426" y="777"/>
                    <a:pt x="429" y="777"/>
                  </a:cubicBezTo>
                  <a:cubicBezTo>
                    <a:pt x="578" y="777"/>
                    <a:pt x="746" y="567"/>
                    <a:pt x="1017" y="375"/>
                  </a:cubicBezTo>
                  <a:cubicBezTo>
                    <a:pt x="738" y="192"/>
                    <a:pt x="570" y="0"/>
                    <a:pt x="4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1"/>
            <p:cNvSpPr/>
            <p:nvPr/>
          </p:nvSpPr>
          <p:spPr>
            <a:xfrm>
              <a:off x="6783475" y="1958800"/>
              <a:ext cx="25000" cy="20150"/>
            </a:xfrm>
            <a:custGeom>
              <a:avLst/>
              <a:gdLst/>
              <a:ahLst/>
              <a:cxnLst/>
              <a:rect l="l" t="t" r="r" b="b"/>
              <a:pathLst>
                <a:path w="1000" h="806" extrusionOk="0">
                  <a:moveTo>
                    <a:pt x="438" y="0"/>
                  </a:moveTo>
                  <a:cubicBezTo>
                    <a:pt x="286" y="9"/>
                    <a:pt x="144" y="232"/>
                    <a:pt x="1" y="357"/>
                  </a:cubicBezTo>
                  <a:cubicBezTo>
                    <a:pt x="144" y="518"/>
                    <a:pt x="268" y="759"/>
                    <a:pt x="438" y="803"/>
                  </a:cubicBezTo>
                  <a:cubicBezTo>
                    <a:pt x="444" y="805"/>
                    <a:pt x="450" y="805"/>
                    <a:pt x="456" y="805"/>
                  </a:cubicBezTo>
                  <a:cubicBezTo>
                    <a:pt x="573" y="805"/>
                    <a:pt x="755" y="579"/>
                    <a:pt x="1000" y="393"/>
                  </a:cubicBezTo>
                  <a:cubicBezTo>
                    <a:pt x="750" y="206"/>
                    <a:pt x="590" y="0"/>
                    <a:pt x="4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1"/>
            <p:cNvSpPr/>
            <p:nvPr/>
          </p:nvSpPr>
          <p:spPr>
            <a:xfrm>
              <a:off x="6609300" y="2249575"/>
              <a:ext cx="24775" cy="19925"/>
            </a:xfrm>
            <a:custGeom>
              <a:avLst/>
              <a:gdLst/>
              <a:ahLst/>
              <a:cxnLst/>
              <a:rect l="l" t="t" r="r" b="b"/>
              <a:pathLst>
                <a:path w="991" h="797" extrusionOk="0">
                  <a:moveTo>
                    <a:pt x="456" y="0"/>
                  </a:moveTo>
                  <a:cubicBezTo>
                    <a:pt x="449" y="0"/>
                    <a:pt x="443" y="1"/>
                    <a:pt x="438" y="2"/>
                  </a:cubicBezTo>
                  <a:cubicBezTo>
                    <a:pt x="268" y="38"/>
                    <a:pt x="81" y="261"/>
                    <a:pt x="27" y="439"/>
                  </a:cubicBezTo>
                  <a:cubicBezTo>
                    <a:pt x="1" y="520"/>
                    <a:pt x="268" y="787"/>
                    <a:pt x="420" y="796"/>
                  </a:cubicBezTo>
                  <a:cubicBezTo>
                    <a:pt x="423" y="796"/>
                    <a:pt x="426" y="797"/>
                    <a:pt x="429" y="797"/>
                  </a:cubicBezTo>
                  <a:cubicBezTo>
                    <a:pt x="570" y="797"/>
                    <a:pt x="738" y="605"/>
                    <a:pt x="991" y="422"/>
                  </a:cubicBezTo>
                  <a:cubicBezTo>
                    <a:pt x="753" y="235"/>
                    <a:pt x="572" y="0"/>
                    <a:pt x="4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1"/>
            <p:cNvSpPr/>
            <p:nvPr/>
          </p:nvSpPr>
          <p:spPr>
            <a:xfrm>
              <a:off x="6841250" y="2244500"/>
              <a:ext cx="20325" cy="25675"/>
            </a:xfrm>
            <a:custGeom>
              <a:avLst/>
              <a:gdLst/>
              <a:ahLst/>
              <a:cxnLst/>
              <a:rect l="l" t="t" r="r" b="b"/>
              <a:pathLst>
                <a:path w="813" h="1027" extrusionOk="0">
                  <a:moveTo>
                    <a:pt x="446" y="0"/>
                  </a:moveTo>
                  <a:cubicBezTo>
                    <a:pt x="241" y="268"/>
                    <a:pt x="0" y="455"/>
                    <a:pt x="27" y="580"/>
                  </a:cubicBezTo>
                  <a:cubicBezTo>
                    <a:pt x="63" y="750"/>
                    <a:pt x="295" y="883"/>
                    <a:pt x="446" y="1026"/>
                  </a:cubicBezTo>
                  <a:cubicBezTo>
                    <a:pt x="571" y="883"/>
                    <a:pt x="785" y="750"/>
                    <a:pt x="803" y="598"/>
                  </a:cubicBezTo>
                  <a:cubicBezTo>
                    <a:pt x="812" y="446"/>
                    <a:pt x="625" y="277"/>
                    <a:pt x="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1"/>
            <p:cNvSpPr/>
            <p:nvPr/>
          </p:nvSpPr>
          <p:spPr>
            <a:xfrm>
              <a:off x="6784150" y="2307825"/>
              <a:ext cx="20775" cy="25450"/>
            </a:xfrm>
            <a:custGeom>
              <a:avLst/>
              <a:gdLst/>
              <a:ahLst/>
              <a:cxnLst/>
              <a:rect l="l" t="t" r="r" b="b"/>
              <a:pathLst>
                <a:path w="831" h="1018" extrusionOk="0">
                  <a:moveTo>
                    <a:pt x="322" y="1"/>
                  </a:moveTo>
                  <a:cubicBezTo>
                    <a:pt x="206" y="152"/>
                    <a:pt x="1" y="313"/>
                    <a:pt x="1" y="465"/>
                  </a:cubicBezTo>
                  <a:cubicBezTo>
                    <a:pt x="1" y="616"/>
                    <a:pt x="215" y="759"/>
                    <a:pt x="429" y="1018"/>
                  </a:cubicBezTo>
                  <a:cubicBezTo>
                    <a:pt x="607" y="732"/>
                    <a:pt x="830" y="527"/>
                    <a:pt x="795" y="411"/>
                  </a:cubicBezTo>
                  <a:cubicBezTo>
                    <a:pt x="732" y="242"/>
                    <a:pt x="491" y="135"/>
                    <a:pt x="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1"/>
            <p:cNvSpPr/>
            <p:nvPr/>
          </p:nvSpPr>
          <p:spPr>
            <a:xfrm>
              <a:off x="6666625" y="2069650"/>
              <a:ext cx="20750" cy="25875"/>
            </a:xfrm>
            <a:custGeom>
              <a:avLst/>
              <a:gdLst/>
              <a:ahLst/>
              <a:cxnLst/>
              <a:rect l="l" t="t" r="r" b="b"/>
              <a:pathLst>
                <a:path w="830" h="1035" extrusionOk="0">
                  <a:moveTo>
                    <a:pt x="446" y="0"/>
                  </a:moveTo>
                  <a:cubicBezTo>
                    <a:pt x="241" y="277"/>
                    <a:pt x="0" y="464"/>
                    <a:pt x="27" y="580"/>
                  </a:cubicBezTo>
                  <a:cubicBezTo>
                    <a:pt x="72" y="758"/>
                    <a:pt x="304" y="883"/>
                    <a:pt x="464" y="1035"/>
                  </a:cubicBezTo>
                  <a:cubicBezTo>
                    <a:pt x="589" y="892"/>
                    <a:pt x="803" y="749"/>
                    <a:pt x="821" y="598"/>
                  </a:cubicBezTo>
                  <a:cubicBezTo>
                    <a:pt x="830" y="446"/>
                    <a:pt x="634" y="277"/>
                    <a:pt x="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1"/>
            <p:cNvSpPr/>
            <p:nvPr/>
          </p:nvSpPr>
          <p:spPr>
            <a:xfrm>
              <a:off x="7015425" y="1842125"/>
              <a:ext cx="26125" cy="19700"/>
            </a:xfrm>
            <a:custGeom>
              <a:avLst/>
              <a:gdLst/>
              <a:ahLst/>
              <a:cxnLst/>
              <a:rect l="l" t="t" r="r" b="b"/>
              <a:pathLst>
                <a:path w="1045" h="788" extrusionOk="0">
                  <a:moveTo>
                    <a:pt x="455" y="1"/>
                  </a:moveTo>
                  <a:cubicBezTo>
                    <a:pt x="449" y="1"/>
                    <a:pt x="443" y="1"/>
                    <a:pt x="438" y="2"/>
                  </a:cubicBezTo>
                  <a:cubicBezTo>
                    <a:pt x="277" y="20"/>
                    <a:pt x="143" y="251"/>
                    <a:pt x="1" y="385"/>
                  </a:cubicBezTo>
                  <a:cubicBezTo>
                    <a:pt x="143" y="528"/>
                    <a:pt x="268" y="760"/>
                    <a:pt x="429" y="787"/>
                  </a:cubicBezTo>
                  <a:cubicBezTo>
                    <a:pt x="435" y="787"/>
                    <a:pt x="441" y="788"/>
                    <a:pt x="447" y="788"/>
                  </a:cubicBezTo>
                  <a:cubicBezTo>
                    <a:pt x="586" y="788"/>
                    <a:pt x="762" y="592"/>
                    <a:pt x="1045" y="412"/>
                  </a:cubicBezTo>
                  <a:cubicBezTo>
                    <a:pt x="762" y="206"/>
                    <a:pt x="594" y="1"/>
                    <a:pt x="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1"/>
            <p:cNvSpPr/>
            <p:nvPr/>
          </p:nvSpPr>
          <p:spPr>
            <a:xfrm>
              <a:off x="6435350" y="1842125"/>
              <a:ext cx="25225" cy="19675"/>
            </a:xfrm>
            <a:custGeom>
              <a:avLst/>
              <a:gdLst/>
              <a:ahLst/>
              <a:cxnLst/>
              <a:rect l="l" t="t" r="r" b="b"/>
              <a:pathLst>
                <a:path w="1009" h="787" extrusionOk="0">
                  <a:moveTo>
                    <a:pt x="402" y="1"/>
                  </a:moveTo>
                  <a:cubicBezTo>
                    <a:pt x="396" y="1"/>
                    <a:pt x="390" y="1"/>
                    <a:pt x="384" y="2"/>
                  </a:cubicBezTo>
                  <a:cubicBezTo>
                    <a:pt x="232" y="20"/>
                    <a:pt x="0" y="260"/>
                    <a:pt x="0" y="403"/>
                  </a:cubicBezTo>
                  <a:cubicBezTo>
                    <a:pt x="0" y="537"/>
                    <a:pt x="241" y="769"/>
                    <a:pt x="393" y="787"/>
                  </a:cubicBezTo>
                  <a:cubicBezTo>
                    <a:pt x="396" y="787"/>
                    <a:pt x="399" y="787"/>
                    <a:pt x="402" y="787"/>
                  </a:cubicBezTo>
                  <a:cubicBezTo>
                    <a:pt x="552" y="787"/>
                    <a:pt x="729" y="586"/>
                    <a:pt x="1008" y="394"/>
                  </a:cubicBezTo>
                  <a:cubicBezTo>
                    <a:pt x="725" y="206"/>
                    <a:pt x="550" y="1"/>
                    <a:pt x="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1"/>
            <p:cNvSpPr/>
            <p:nvPr/>
          </p:nvSpPr>
          <p:spPr>
            <a:xfrm>
              <a:off x="6958775" y="1784375"/>
              <a:ext cx="24350" cy="19450"/>
            </a:xfrm>
            <a:custGeom>
              <a:avLst/>
              <a:gdLst/>
              <a:ahLst/>
              <a:cxnLst/>
              <a:rect l="l" t="t" r="r" b="b"/>
              <a:pathLst>
                <a:path w="974" h="778" extrusionOk="0">
                  <a:moveTo>
                    <a:pt x="394" y="1"/>
                  </a:moveTo>
                  <a:cubicBezTo>
                    <a:pt x="391" y="1"/>
                    <a:pt x="388" y="1"/>
                    <a:pt x="384" y="1"/>
                  </a:cubicBezTo>
                  <a:cubicBezTo>
                    <a:pt x="233" y="19"/>
                    <a:pt x="1" y="251"/>
                    <a:pt x="10" y="385"/>
                  </a:cubicBezTo>
                  <a:cubicBezTo>
                    <a:pt x="10" y="527"/>
                    <a:pt x="233" y="759"/>
                    <a:pt x="384" y="777"/>
                  </a:cubicBezTo>
                  <a:cubicBezTo>
                    <a:pt x="387" y="777"/>
                    <a:pt x="390" y="778"/>
                    <a:pt x="393" y="778"/>
                  </a:cubicBezTo>
                  <a:cubicBezTo>
                    <a:pt x="534" y="778"/>
                    <a:pt x="702" y="577"/>
                    <a:pt x="973" y="376"/>
                  </a:cubicBezTo>
                  <a:cubicBezTo>
                    <a:pt x="703" y="193"/>
                    <a:pt x="535" y="1"/>
                    <a:pt x="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1"/>
            <p:cNvSpPr/>
            <p:nvPr/>
          </p:nvSpPr>
          <p:spPr>
            <a:xfrm>
              <a:off x="6841250" y="1784150"/>
              <a:ext cx="25000" cy="20025"/>
            </a:xfrm>
            <a:custGeom>
              <a:avLst/>
              <a:gdLst/>
              <a:ahLst/>
              <a:cxnLst/>
              <a:rect l="l" t="t" r="r" b="b"/>
              <a:pathLst>
                <a:path w="1000" h="801" extrusionOk="0">
                  <a:moveTo>
                    <a:pt x="472" y="1"/>
                  </a:moveTo>
                  <a:cubicBezTo>
                    <a:pt x="470" y="1"/>
                    <a:pt x="467" y="1"/>
                    <a:pt x="464" y="1"/>
                  </a:cubicBezTo>
                  <a:cubicBezTo>
                    <a:pt x="304" y="1"/>
                    <a:pt x="152" y="215"/>
                    <a:pt x="0" y="331"/>
                  </a:cubicBezTo>
                  <a:cubicBezTo>
                    <a:pt x="143" y="501"/>
                    <a:pt x="259" y="724"/>
                    <a:pt x="429" y="795"/>
                  </a:cubicBezTo>
                  <a:cubicBezTo>
                    <a:pt x="437" y="799"/>
                    <a:pt x="446" y="801"/>
                    <a:pt x="456" y="801"/>
                  </a:cubicBezTo>
                  <a:cubicBezTo>
                    <a:pt x="562" y="801"/>
                    <a:pt x="755" y="592"/>
                    <a:pt x="1000" y="420"/>
                  </a:cubicBezTo>
                  <a:cubicBezTo>
                    <a:pt x="755" y="219"/>
                    <a:pt x="604" y="1"/>
                    <a:pt x="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1"/>
            <p:cNvSpPr/>
            <p:nvPr/>
          </p:nvSpPr>
          <p:spPr>
            <a:xfrm>
              <a:off x="6609300" y="1784150"/>
              <a:ext cx="24775" cy="19925"/>
            </a:xfrm>
            <a:custGeom>
              <a:avLst/>
              <a:gdLst/>
              <a:ahLst/>
              <a:cxnLst/>
              <a:rect l="l" t="t" r="r" b="b"/>
              <a:pathLst>
                <a:path w="991" h="797" extrusionOk="0">
                  <a:moveTo>
                    <a:pt x="421" y="0"/>
                  </a:moveTo>
                  <a:cubicBezTo>
                    <a:pt x="415" y="0"/>
                    <a:pt x="408" y="0"/>
                    <a:pt x="402" y="1"/>
                  </a:cubicBezTo>
                  <a:cubicBezTo>
                    <a:pt x="259" y="10"/>
                    <a:pt x="1" y="287"/>
                    <a:pt x="27" y="367"/>
                  </a:cubicBezTo>
                  <a:cubicBezTo>
                    <a:pt x="90" y="545"/>
                    <a:pt x="286" y="759"/>
                    <a:pt x="455" y="795"/>
                  </a:cubicBezTo>
                  <a:cubicBezTo>
                    <a:pt x="459" y="796"/>
                    <a:pt x="463" y="796"/>
                    <a:pt x="467" y="796"/>
                  </a:cubicBezTo>
                  <a:cubicBezTo>
                    <a:pt x="583" y="796"/>
                    <a:pt x="749" y="556"/>
                    <a:pt x="991" y="349"/>
                  </a:cubicBezTo>
                  <a:cubicBezTo>
                    <a:pt x="735" y="187"/>
                    <a:pt x="568" y="0"/>
                    <a:pt x="4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1"/>
            <p:cNvSpPr/>
            <p:nvPr/>
          </p:nvSpPr>
          <p:spPr>
            <a:xfrm>
              <a:off x="6492650" y="1784375"/>
              <a:ext cx="25225" cy="19475"/>
            </a:xfrm>
            <a:custGeom>
              <a:avLst/>
              <a:gdLst/>
              <a:ahLst/>
              <a:cxnLst/>
              <a:rect l="l" t="t" r="r" b="b"/>
              <a:pathLst>
                <a:path w="1009" h="779" extrusionOk="0">
                  <a:moveTo>
                    <a:pt x="430" y="1"/>
                  </a:moveTo>
                  <a:cubicBezTo>
                    <a:pt x="426" y="1"/>
                    <a:pt x="423" y="1"/>
                    <a:pt x="420" y="1"/>
                  </a:cubicBezTo>
                  <a:cubicBezTo>
                    <a:pt x="268" y="28"/>
                    <a:pt x="135" y="242"/>
                    <a:pt x="1" y="376"/>
                  </a:cubicBezTo>
                  <a:cubicBezTo>
                    <a:pt x="135" y="519"/>
                    <a:pt x="260" y="750"/>
                    <a:pt x="411" y="777"/>
                  </a:cubicBezTo>
                  <a:cubicBezTo>
                    <a:pt x="417" y="778"/>
                    <a:pt x="422" y="778"/>
                    <a:pt x="428" y="778"/>
                  </a:cubicBezTo>
                  <a:cubicBezTo>
                    <a:pt x="567" y="778"/>
                    <a:pt x="735" y="573"/>
                    <a:pt x="1009" y="385"/>
                  </a:cubicBezTo>
                  <a:cubicBezTo>
                    <a:pt x="730" y="193"/>
                    <a:pt x="570" y="1"/>
                    <a:pt x="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1"/>
            <p:cNvSpPr/>
            <p:nvPr/>
          </p:nvSpPr>
          <p:spPr>
            <a:xfrm>
              <a:off x="6783475" y="1724625"/>
              <a:ext cx="21000" cy="25675"/>
            </a:xfrm>
            <a:custGeom>
              <a:avLst/>
              <a:gdLst/>
              <a:ahLst/>
              <a:cxnLst/>
              <a:rect l="l" t="t" r="r" b="b"/>
              <a:pathLst>
                <a:path w="840" h="1027" extrusionOk="0">
                  <a:moveTo>
                    <a:pt x="420" y="0"/>
                  </a:moveTo>
                  <a:cubicBezTo>
                    <a:pt x="277" y="134"/>
                    <a:pt x="54" y="259"/>
                    <a:pt x="28" y="420"/>
                  </a:cubicBezTo>
                  <a:cubicBezTo>
                    <a:pt x="1" y="562"/>
                    <a:pt x="188" y="741"/>
                    <a:pt x="349" y="1026"/>
                  </a:cubicBezTo>
                  <a:cubicBezTo>
                    <a:pt x="581" y="776"/>
                    <a:pt x="839" y="607"/>
                    <a:pt x="822" y="500"/>
                  </a:cubicBezTo>
                  <a:cubicBezTo>
                    <a:pt x="777" y="313"/>
                    <a:pt x="563" y="161"/>
                    <a:pt x="4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1"/>
            <p:cNvSpPr/>
            <p:nvPr/>
          </p:nvSpPr>
          <p:spPr>
            <a:xfrm>
              <a:off x="7074750" y="2016325"/>
              <a:ext cx="20100" cy="25675"/>
            </a:xfrm>
            <a:custGeom>
              <a:avLst/>
              <a:gdLst/>
              <a:ahLst/>
              <a:cxnLst/>
              <a:rect l="l" t="t" r="r" b="b"/>
              <a:pathLst>
                <a:path w="804" h="1027" extrusionOk="0">
                  <a:moveTo>
                    <a:pt x="384" y="1"/>
                  </a:moveTo>
                  <a:cubicBezTo>
                    <a:pt x="251" y="144"/>
                    <a:pt x="27" y="278"/>
                    <a:pt x="19" y="429"/>
                  </a:cubicBezTo>
                  <a:cubicBezTo>
                    <a:pt x="1" y="581"/>
                    <a:pt x="206" y="741"/>
                    <a:pt x="402" y="1027"/>
                  </a:cubicBezTo>
                  <a:cubicBezTo>
                    <a:pt x="590" y="732"/>
                    <a:pt x="804" y="563"/>
                    <a:pt x="786" y="411"/>
                  </a:cubicBezTo>
                  <a:cubicBezTo>
                    <a:pt x="759" y="260"/>
                    <a:pt x="527" y="135"/>
                    <a:pt x="3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6550425" y="2191800"/>
              <a:ext cx="26125" cy="19725"/>
            </a:xfrm>
            <a:custGeom>
              <a:avLst/>
              <a:gdLst/>
              <a:ahLst/>
              <a:cxnLst/>
              <a:rect l="l" t="t" r="r" b="b"/>
              <a:pathLst>
                <a:path w="1045" h="789" extrusionOk="0">
                  <a:moveTo>
                    <a:pt x="438" y="0"/>
                  </a:moveTo>
                  <a:cubicBezTo>
                    <a:pt x="429" y="0"/>
                    <a:pt x="420" y="1"/>
                    <a:pt x="411" y="3"/>
                  </a:cubicBezTo>
                  <a:cubicBezTo>
                    <a:pt x="250" y="38"/>
                    <a:pt x="134" y="270"/>
                    <a:pt x="0" y="422"/>
                  </a:cubicBezTo>
                  <a:cubicBezTo>
                    <a:pt x="152" y="547"/>
                    <a:pt x="295" y="779"/>
                    <a:pt x="455" y="788"/>
                  </a:cubicBezTo>
                  <a:cubicBezTo>
                    <a:pt x="458" y="788"/>
                    <a:pt x="461" y="788"/>
                    <a:pt x="464" y="788"/>
                  </a:cubicBezTo>
                  <a:cubicBezTo>
                    <a:pt x="613" y="788"/>
                    <a:pt x="773" y="569"/>
                    <a:pt x="1044" y="351"/>
                  </a:cubicBezTo>
                  <a:cubicBezTo>
                    <a:pt x="760" y="183"/>
                    <a:pt x="577" y="0"/>
                    <a:pt x="4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1"/>
            <p:cNvSpPr/>
            <p:nvPr/>
          </p:nvSpPr>
          <p:spPr>
            <a:xfrm>
              <a:off x="6899450" y="2191850"/>
              <a:ext cx="26350" cy="19675"/>
            </a:xfrm>
            <a:custGeom>
              <a:avLst/>
              <a:gdLst/>
              <a:ahLst/>
              <a:cxnLst/>
              <a:rect l="l" t="t" r="r" b="b"/>
              <a:pathLst>
                <a:path w="1054" h="787" extrusionOk="0">
                  <a:moveTo>
                    <a:pt x="456" y="1"/>
                  </a:moveTo>
                  <a:cubicBezTo>
                    <a:pt x="453" y="1"/>
                    <a:pt x="450" y="1"/>
                    <a:pt x="447" y="1"/>
                  </a:cubicBezTo>
                  <a:cubicBezTo>
                    <a:pt x="286" y="19"/>
                    <a:pt x="152" y="242"/>
                    <a:pt x="1" y="375"/>
                  </a:cubicBezTo>
                  <a:cubicBezTo>
                    <a:pt x="135" y="518"/>
                    <a:pt x="260" y="759"/>
                    <a:pt x="411" y="786"/>
                  </a:cubicBezTo>
                  <a:cubicBezTo>
                    <a:pt x="418" y="787"/>
                    <a:pt x="424" y="787"/>
                    <a:pt x="431" y="787"/>
                  </a:cubicBezTo>
                  <a:cubicBezTo>
                    <a:pt x="578" y="787"/>
                    <a:pt x="755" y="599"/>
                    <a:pt x="1053" y="420"/>
                  </a:cubicBezTo>
                  <a:cubicBezTo>
                    <a:pt x="765" y="210"/>
                    <a:pt x="605" y="1"/>
                    <a:pt x="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1"/>
            <p:cNvSpPr/>
            <p:nvPr/>
          </p:nvSpPr>
          <p:spPr>
            <a:xfrm>
              <a:off x="6725050" y="1667300"/>
              <a:ext cx="25900" cy="19725"/>
            </a:xfrm>
            <a:custGeom>
              <a:avLst/>
              <a:gdLst/>
              <a:ahLst/>
              <a:cxnLst/>
              <a:rect l="l" t="t" r="r" b="b"/>
              <a:pathLst>
                <a:path w="1036" h="789" extrusionOk="0">
                  <a:moveTo>
                    <a:pt x="456" y="1"/>
                  </a:moveTo>
                  <a:cubicBezTo>
                    <a:pt x="304" y="10"/>
                    <a:pt x="152" y="233"/>
                    <a:pt x="1" y="366"/>
                  </a:cubicBezTo>
                  <a:cubicBezTo>
                    <a:pt x="125" y="518"/>
                    <a:pt x="241" y="759"/>
                    <a:pt x="393" y="786"/>
                  </a:cubicBezTo>
                  <a:cubicBezTo>
                    <a:pt x="403" y="787"/>
                    <a:pt x="413" y="788"/>
                    <a:pt x="423" y="788"/>
                  </a:cubicBezTo>
                  <a:cubicBezTo>
                    <a:pt x="569" y="788"/>
                    <a:pt x="752" y="614"/>
                    <a:pt x="1035" y="447"/>
                  </a:cubicBezTo>
                  <a:cubicBezTo>
                    <a:pt x="759" y="224"/>
                    <a:pt x="607" y="1"/>
                    <a:pt x="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6899450" y="1842150"/>
              <a:ext cx="26125" cy="19675"/>
            </a:xfrm>
            <a:custGeom>
              <a:avLst/>
              <a:gdLst/>
              <a:ahLst/>
              <a:cxnLst/>
              <a:rect l="l" t="t" r="r" b="b"/>
              <a:pathLst>
                <a:path w="1045" h="787" extrusionOk="0">
                  <a:moveTo>
                    <a:pt x="456" y="1"/>
                  </a:moveTo>
                  <a:cubicBezTo>
                    <a:pt x="304" y="10"/>
                    <a:pt x="152" y="233"/>
                    <a:pt x="1" y="366"/>
                  </a:cubicBezTo>
                  <a:cubicBezTo>
                    <a:pt x="135" y="509"/>
                    <a:pt x="251" y="759"/>
                    <a:pt x="402" y="786"/>
                  </a:cubicBezTo>
                  <a:cubicBezTo>
                    <a:pt x="409" y="787"/>
                    <a:pt x="416" y="787"/>
                    <a:pt x="423" y="787"/>
                  </a:cubicBezTo>
                  <a:cubicBezTo>
                    <a:pt x="571" y="787"/>
                    <a:pt x="755" y="608"/>
                    <a:pt x="1045" y="438"/>
                  </a:cubicBezTo>
                  <a:cubicBezTo>
                    <a:pt x="768" y="224"/>
                    <a:pt x="607" y="1"/>
                    <a:pt x="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1"/>
            <p:cNvSpPr/>
            <p:nvPr/>
          </p:nvSpPr>
          <p:spPr>
            <a:xfrm>
              <a:off x="6550425" y="1842125"/>
              <a:ext cx="26350" cy="19700"/>
            </a:xfrm>
            <a:custGeom>
              <a:avLst/>
              <a:gdLst/>
              <a:ahLst/>
              <a:cxnLst/>
              <a:rect l="l" t="t" r="r" b="b"/>
              <a:pathLst>
                <a:path w="1054" h="788" extrusionOk="0">
                  <a:moveTo>
                    <a:pt x="454" y="1"/>
                  </a:moveTo>
                  <a:cubicBezTo>
                    <a:pt x="449" y="1"/>
                    <a:pt x="443" y="1"/>
                    <a:pt x="437" y="2"/>
                  </a:cubicBezTo>
                  <a:cubicBezTo>
                    <a:pt x="277" y="20"/>
                    <a:pt x="143" y="251"/>
                    <a:pt x="0" y="394"/>
                  </a:cubicBezTo>
                  <a:cubicBezTo>
                    <a:pt x="143" y="528"/>
                    <a:pt x="268" y="760"/>
                    <a:pt x="429" y="787"/>
                  </a:cubicBezTo>
                  <a:cubicBezTo>
                    <a:pt x="435" y="787"/>
                    <a:pt x="441" y="788"/>
                    <a:pt x="447" y="788"/>
                  </a:cubicBezTo>
                  <a:cubicBezTo>
                    <a:pt x="594" y="788"/>
                    <a:pt x="762" y="591"/>
                    <a:pt x="1053" y="403"/>
                  </a:cubicBezTo>
                  <a:cubicBezTo>
                    <a:pt x="762" y="206"/>
                    <a:pt x="594" y="1"/>
                    <a:pt x="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1"/>
            <p:cNvSpPr/>
            <p:nvPr/>
          </p:nvSpPr>
          <p:spPr>
            <a:xfrm>
              <a:off x="6666625" y="2302925"/>
              <a:ext cx="20525" cy="23250"/>
            </a:xfrm>
            <a:custGeom>
              <a:avLst/>
              <a:gdLst/>
              <a:ahLst/>
              <a:cxnLst/>
              <a:rect l="l" t="t" r="r" b="b"/>
              <a:pathLst>
                <a:path w="821" h="930" extrusionOk="0">
                  <a:moveTo>
                    <a:pt x="482" y="0"/>
                  </a:moveTo>
                  <a:cubicBezTo>
                    <a:pt x="259" y="277"/>
                    <a:pt x="125" y="420"/>
                    <a:pt x="0" y="571"/>
                  </a:cubicBezTo>
                  <a:cubicBezTo>
                    <a:pt x="152" y="696"/>
                    <a:pt x="286" y="884"/>
                    <a:pt x="446" y="928"/>
                  </a:cubicBezTo>
                  <a:cubicBezTo>
                    <a:pt x="451" y="929"/>
                    <a:pt x="455" y="929"/>
                    <a:pt x="460" y="929"/>
                  </a:cubicBezTo>
                  <a:cubicBezTo>
                    <a:pt x="575" y="929"/>
                    <a:pt x="821" y="736"/>
                    <a:pt x="812" y="634"/>
                  </a:cubicBezTo>
                  <a:cubicBezTo>
                    <a:pt x="812" y="464"/>
                    <a:pt x="651" y="304"/>
                    <a:pt x="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6958125" y="1668175"/>
              <a:ext cx="25650" cy="18325"/>
            </a:xfrm>
            <a:custGeom>
              <a:avLst/>
              <a:gdLst/>
              <a:ahLst/>
              <a:cxnLst/>
              <a:rect l="l" t="t" r="r" b="b"/>
              <a:pathLst>
                <a:path w="1026" h="733" extrusionOk="0">
                  <a:moveTo>
                    <a:pt x="395" y="1"/>
                  </a:moveTo>
                  <a:cubicBezTo>
                    <a:pt x="391" y="1"/>
                    <a:pt x="387" y="1"/>
                    <a:pt x="384" y="1"/>
                  </a:cubicBezTo>
                  <a:cubicBezTo>
                    <a:pt x="241" y="19"/>
                    <a:pt x="62" y="242"/>
                    <a:pt x="18" y="412"/>
                  </a:cubicBezTo>
                  <a:cubicBezTo>
                    <a:pt x="0" y="492"/>
                    <a:pt x="259" y="733"/>
                    <a:pt x="384" y="733"/>
                  </a:cubicBezTo>
                  <a:cubicBezTo>
                    <a:pt x="553" y="733"/>
                    <a:pt x="714" y="563"/>
                    <a:pt x="1026" y="376"/>
                  </a:cubicBezTo>
                  <a:cubicBezTo>
                    <a:pt x="721" y="184"/>
                    <a:pt x="552" y="1"/>
                    <a:pt x="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1"/>
            <p:cNvSpPr/>
            <p:nvPr/>
          </p:nvSpPr>
          <p:spPr>
            <a:xfrm>
              <a:off x="7015650" y="2191200"/>
              <a:ext cx="21650" cy="18525"/>
            </a:xfrm>
            <a:custGeom>
              <a:avLst/>
              <a:gdLst/>
              <a:ahLst/>
              <a:cxnLst/>
              <a:rect l="l" t="t" r="r" b="b"/>
              <a:pathLst>
                <a:path w="866" h="741" extrusionOk="0">
                  <a:moveTo>
                    <a:pt x="723" y="0"/>
                  </a:moveTo>
                  <a:cubicBezTo>
                    <a:pt x="500" y="71"/>
                    <a:pt x="250" y="116"/>
                    <a:pt x="54" y="241"/>
                  </a:cubicBezTo>
                  <a:cubicBezTo>
                    <a:pt x="1" y="277"/>
                    <a:pt x="117" y="562"/>
                    <a:pt x="152" y="740"/>
                  </a:cubicBezTo>
                  <a:lnTo>
                    <a:pt x="866" y="375"/>
                  </a:lnTo>
                  <a:cubicBezTo>
                    <a:pt x="821" y="250"/>
                    <a:pt x="777" y="125"/>
                    <a:pt x="7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1"/>
            <p:cNvSpPr/>
            <p:nvPr/>
          </p:nvSpPr>
          <p:spPr>
            <a:xfrm>
              <a:off x="6959000" y="2017725"/>
              <a:ext cx="24350" cy="18275"/>
            </a:xfrm>
            <a:custGeom>
              <a:avLst/>
              <a:gdLst/>
              <a:ahLst/>
              <a:cxnLst/>
              <a:rect l="l" t="t" r="r" b="b"/>
              <a:pathLst>
                <a:path w="974" h="731" extrusionOk="0">
                  <a:moveTo>
                    <a:pt x="366" y="0"/>
                  </a:moveTo>
                  <a:cubicBezTo>
                    <a:pt x="351" y="0"/>
                    <a:pt x="336" y="3"/>
                    <a:pt x="322" y="7"/>
                  </a:cubicBezTo>
                  <a:cubicBezTo>
                    <a:pt x="179" y="43"/>
                    <a:pt x="27" y="275"/>
                    <a:pt x="10" y="445"/>
                  </a:cubicBezTo>
                  <a:cubicBezTo>
                    <a:pt x="1" y="523"/>
                    <a:pt x="249" y="730"/>
                    <a:pt x="377" y="730"/>
                  </a:cubicBezTo>
                  <a:cubicBezTo>
                    <a:pt x="379" y="730"/>
                    <a:pt x="382" y="730"/>
                    <a:pt x="384" y="730"/>
                  </a:cubicBezTo>
                  <a:cubicBezTo>
                    <a:pt x="536" y="712"/>
                    <a:pt x="679" y="534"/>
                    <a:pt x="973" y="311"/>
                  </a:cubicBezTo>
                  <a:cubicBezTo>
                    <a:pt x="678" y="159"/>
                    <a:pt x="497" y="0"/>
                    <a:pt x="3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6493775" y="2011650"/>
              <a:ext cx="18975" cy="24350"/>
            </a:xfrm>
            <a:custGeom>
              <a:avLst/>
              <a:gdLst/>
              <a:ahLst/>
              <a:cxnLst/>
              <a:rect l="l" t="t" r="r" b="b"/>
              <a:pathLst>
                <a:path w="759" h="974" extrusionOk="0">
                  <a:moveTo>
                    <a:pt x="366" y="1"/>
                  </a:moveTo>
                  <a:cubicBezTo>
                    <a:pt x="170" y="313"/>
                    <a:pt x="0" y="473"/>
                    <a:pt x="0" y="625"/>
                  </a:cubicBezTo>
                  <a:cubicBezTo>
                    <a:pt x="9" y="746"/>
                    <a:pt x="225" y="974"/>
                    <a:pt x="320" y="974"/>
                  </a:cubicBezTo>
                  <a:cubicBezTo>
                    <a:pt x="324" y="974"/>
                    <a:pt x="327" y="974"/>
                    <a:pt x="330" y="973"/>
                  </a:cubicBezTo>
                  <a:cubicBezTo>
                    <a:pt x="491" y="937"/>
                    <a:pt x="705" y="768"/>
                    <a:pt x="732" y="616"/>
                  </a:cubicBezTo>
                  <a:cubicBezTo>
                    <a:pt x="759" y="482"/>
                    <a:pt x="562" y="313"/>
                    <a:pt x="3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11"/>
          <p:cNvGrpSpPr/>
          <p:nvPr/>
        </p:nvGrpSpPr>
        <p:grpSpPr>
          <a:xfrm>
            <a:off x="5434250" y="4849045"/>
            <a:ext cx="439600" cy="92225"/>
            <a:chOff x="3587525" y="2768675"/>
            <a:chExt cx="439600" cy="92225"/>
          </a:xfrm>
        </p:grpSpPr>
        <p:sp>
          <p:nvSpPr>
            <p:cNvPr id="278" name="Google Shape;278;p11"/>
            <p:cNvSpPr/>
            <p:nvPr/>
          </p:nvSpPr>
          <p:spPr>
            <a:xfrm>
              <a:off x="3810775" y="2768675"/>
              <a:ext cx="216350" cy="82925"/>
            </a:xfrm>
            <a:custGeom>
              <a:avLst/>
              <a:gdLst/>
              <a:ahLst/>
              <a:cxnLst/>
              <a:rect l="l" t="t" r="r" b="b"/>
              <a:pathLst>
                <a:path w="8654" h="3317" extrusionOk="0">
                  <a:moveTo>
                    <a:pt x="3509" y="1"/>
                  </a:moveTo>
                  <a:cubicBezTo>
                    <a:pt x="2233" y="1"/>
                    <a:pt x="964" y="620"/>
                    <a:pt x="0" y="1844"/>
                  </a:cubicBezTo>
                  <a:cubicBezTo>
                    <a:pt x="2908" y="2344"/>
                    <a:pt x="5719" y="2817"/>
                    <a:pt x="8654" y="3316"/>
                  </a:cubicBezTo>
                  <a:cubicBezTo>
                    <a:pt x="7815" y="2513"/>
                    <a:pt x="7119" y="1808"/>
                    <a:pt x="6388" y="1157"/>
                  </a:cubicBezTo>
                  <a:cubicBezTo>
                    <a:pt x="5520" y="384"/>
                    <a:pt x="4512" y="1"/>
                    <a:pt x="3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3587525" y="2778200"/>
              <a:ext cx="215250" cy="82700"/>
            </a:xfrm>
            <a:custGeom>
              <a:avLst/>
              <a:gdLst/>
              <a:ahLst/>
              <a:cxnLst/>
              <a:rect l="l" t="t" r="r" b="b"/>
              <a:pathLst>
                <a:path w="8610" h="3308" extrusionOk="0">
                  <a:moveTo>
                    <a:pt x="0" y="0"/>
                  </a:moveTo>
                  <a:lnTo>
                    <a:pt x="0" y="0"/>
                  </a:lnTo>
                  <a:cubicBezTo>
                    <a:pt x="955" y="892"/>
                    <a:pt x="1704" y="1677"/>
                    <a:pt x="2543" y="2355"/>
                  </a:cubicBezTo>
                  <a:cubicBezTo>
                    <a:pt x="3318" y="2998"/>
                    <a:pt x="4254" y="3308"/>
                    <a:pt x="5181" y="3308"/>
                  </a:cubicBezTo>
                  <a:cubicBezTo>
                    <a:pt x="6516" y="3308"/>
                    <a:pt x="7830" y="2665"/>
                    <a:pt x="8609" y="1454"/>
                  </a:cubicBezTo>
                  <a:cubicBezTo>
                    <a:pt x="5745" y="972"/>
                    <a:pt x="2962" y="50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0" name="Google Shape;280;p11"/>
          <p:cNvSpPr/>
          <p:nvPr/>
        </p:nvSpPr>
        <p:spPr>
          <a:xfrm>
            <a:off x="1518825" y="-21069"/>
            <a:ext cx="266775" cy="229750"/>
          </a:xfrm>
          <a:custGeom>
            <a:avLst/>
            <a:gdLst/>
            <a:ahLst/>
            <a:cxnLst/>
            <a:rect l="l" t="t" r="r" b="b"/>
            <a:pathLst>
              <a:path w="10671" h="9190" extrusionOk="0">
                <a:moveTo>
                  <a:pt x="1" y="1"/>
                </a:moveTo>
                <a:cubicBezTo>
                  <a:pt x="1794" y="3087"/>
                  <a:pt x="3534" y="6085"/>
                  <a:pt x="5336" y="9189"/>
                </a:cubicBezTo>
                <a:cubicBezTo>
                  <a:pt x="7147" y="6076"/>
                  <a:pt x="8886" y="3087"/>
                  <a:pt x="106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1"/>
          <p:cNvSpPr/>
          <p:nvPr/>
        </p:nvSpPr>
        <p:spPr>
          <a:xfrm>
            <a:off x="1205475" y="-20844"/>
            <a:ext cx="266325" cy="229750"/>
          </a:xfrm>
          <a:custGeom>
            <a:avLst/>
            <a:gdLst/>
            <a:ahLst/>
            <a:cxnLst/>
            <a:rect l="l" t="t" r="r" b="b"/>
            <a:pathLst>
              <a:path w="10653" h="9190" extrusionOk="0">
                <a:moveTo>
                  <a:pt x="1" y="0"/>
                </a:moveTo>
                <a:cubicBezTo>
                  <a:pt x="1785" y="3078"/>
                  <a:pt x="3516" y="6058"/>
                  <a:pt x="5327" y="9189"/>
                </a:cubicBezTo>
                <a:cubicBezTo>
                  <a:pt x="7129" y="6085"/>
                  <a:pt x="8868" y="3078"/>
                  <a:pt x="1065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1"/>
          <p:cNvSpPr/>
          <p:nvPr/>
        </p:nvSpPr>
        <p:spPr>
          <a:xfrm>
            <a:off x="1832625" y="-20844"/>
            <a:ext cx="266550" cy="229750"/>
          </a:xfrm>
          <a:custGeom>
            <a:avLst/>
            <a:gdLst/>
            <a:ahLst/>
            <a:cxnLst/>
            <a:rect l="l" t="t" r="r" b="b"/>
            <a:pathLst>
              <a:path w="10662" h="9190" extrusionOk="0">
                <a:moveTo>
                  <a:pt x="1" y="0"/>
                </a:moveTo>
                <a:cubicBezTo>
                  <a:pt x="1785" y="3078"/>
                  <a:pt x="3516" y="6058"/>
                  <a:pt x="5336" y="9189"/>
                </a:cubicBezTo>
                <a:cubicBezTo>
                  <a:pt x="7129" y="6085"/>
                  <a:pt x="8868" y="3078"/>
                  <a:pt x="10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" name="Google Shape;283;p11"/>
          <p:cNvGrpSpPr/>
          <p:nvPr/>
        </p:nvGrpSpPr>
        <p:grpSpPr>
          <a:xfrm>
            <a:off x="141524" y="4213647"/>
            <a:ext cx="230865" cy="680822"/>
            <a:chOff x="231825" y="539500"/>
            <a:chExt cx="332228" cy="979741"/>
          </a:xfrm>
        </p:grpSpPr>
        <p:sp>
          <p:nvSpPr>
            <p:cNvPr id="284" name="Google Shape;284;p11"/>
            <p:cNvSpPr/>
            <p:nvPr/>
          </p:nvSpPr>
          <p:spPr>
            <a:xfrm>
              <a:off x="232425" y="1321812"/>
              <a:ext cx="331508" cy="197429"/>
            </a:xfrm>
            <a:custGeom>
              <a:avLst/>
              <a:gdLst/>
              <a:ahLst/>
              <a:cxnLst/>
              <a:rect l="l" t="t" r="r" b="b"/>
              <a:pathLst>
                <a:path w="24846" h="14797" extrusionOk="0">
                  <a:moveTo>
                    <a:pt x="12441" y="0"/>
                  </a:moveTo>
                  <a:cubicBezTo>
                    <a:pt x="5807" y="0"/>
                    <a:pt x="107" y="5467"/>
                    <a:pt x="18" y="11892"/>
                  </a:cubicBezTo>
                  <a:cubicBezTo>
                    <a:pt x="0" y="13489"/>
                    <a:pt x="509" y="14702"/>
                    <a:pt x="2204" y="14792"/>
                  </a:cubicBezTo>
                  <a:cubicBezTo>
                    <a:pt x="2266" y="14795"/>
                    <a:pt x="2327" y="14797"/>
                    <a:pt x="2387" y="14797"/>
                  </a:cubicBezTo>
                  <a:cubicBezTo>
                    <a:pt x="3916" y="14797"/>
                    <a:pt x="4582" y="13714"/>
                    <a:pt x="4728" y="12169"/>
                  </a:cubicBezTo>
                  <a:cubicBezTo>
                    <a:pt x="5148" y="7780"/>
                    <a:pt x="8279" y="4755"/>
                    <a:pt x="12374" y="4711"/>
                  </a:cubicBezTo>
                  <a:cubicBezTo>
                    <a:pt x="12403" y="4711"/>
                    <a:pt x="12433" y="4710"/>
                    <a:pt x="12463" y="4710"/>
                  </a:cubicBezTo>
                  <a:cubicBezTo>
                    <a:pt x="16550" y="4710"/>
                    <a:pt x="19674" y="7750"/>
                    <a:pt x="20144" y="12240"/>
                  </a:cubicBezTo>
                  <a:cubicBezTo>
                    <a:pt x="20295" y="13763"/>
                    <a:pt x="20986" y="14794"/>
                    <a:pt x="22464" y="14794"/>
                  </a:cubicBezTo>
                  <a:cubicBezTo>
                    <a:pt x="22553" y="14794"/>
                    <a:pt x="22645" y="14790"/>
                    <a:pt x="22740" y="14783"/>
                  </a:cubicBezTo>
                  <a:cubicBezTo>
                    <a:pt x="24301" y="14667"/>
                    <a:pt x="24845" y="13543"/>
                    <a:pt x="24845" y="12008"/>
                  </a:cubicBezTo>
                  <a:cubicBezTo>
                    <a:pt x="24836" y="5594"/>
                    <a:pt x="19136" y="27"/>
                    <a:pt x="12490" y="1"/>
                  </a:cubicBezTo>
                  <a:cubicBezTo>
                    <a:pt x="12473" y="0"/>
                    <a:pt x="12457" y="0"/>
                    <a:pt x="12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231825" y="539500"/>
              <a:ext cx="332228" cy="197669"/>
            </a:xfrm>
            <a:custGeom>
              <a:avLst/>
              <a:gdLst/>
              <a:ahLst/>
              <a:cxnLst/>
              <a:rect l="l" t="t" r="r" b="b"/>
              <a:pathLst>
                <a:path w="24900" h="14815" extrusionOk="0">
                  <a:moveTo>
                    <a:pt x="12485" y="1"/>
                  </a:moveTo>
                  <a:cubicBezTo>
                    <a:pt x="5790" y="1"/>
                    <a:pt x="1" y="5658"/>
                    <a:pt x="63" y="12116"/>
                  </a:cubicBezTo>
                  <a:cubicBezTo>
                    <a:pt x="81" y="13677"/>
                    <a:pt x="705" y="14729"/>
                    <a:pt x="2266" y="14810"/>
                  </a:cubicBezTo>
                  <a:cubicBezTo>
                    <a:pt x="2324" y="14813"/>
                    <a:pt x="2381" y="14814"/>
                    <a:pt x="2437" y="14814"/>
                  </a:cubicBezTo>
                  <a:cubicBezTo>
                    <a:pt x="3874" y="14814"/>
                    <a:pt x="4584" y="13825"/>
                    <a:pt x="4755" y="12356"/>
                  </a:cubicBezTo>
                  <a:cubicBezTo>
                    <a:pt x="5308" y="7709"/>
                    <a:pt x="8306" y="4747"/>
                    <a:pt x="12436" y="4720"/>
                  </a:cubicBezTo>
                  <a:cubicBezTo>
                    <a:pt x="12460" y="4720"/>
                    <a:pt x="12484" y="4720"/>
                    <a:pt x="12508" y="4720"/>
                  </a:cubicBezTo>
                  <a:cubicBezTo>
                    <a:pt x="16594" y="4720"/>
                    <a:pt x="19710" y="7753"/>
                    <a:pt x="20189" y="12276"/>
                  </a:cubicBezTo>
                  <a:cubicBezTo>
                    <a:pt x="20347" y="13768"/>
                    <a:pt x="21031" y="14811"/>
                    <a:pt x="22530" y="14811"/>
                  </a:cubicBezTo>
                  <a:cubicBezTo>
                    <a:pt x="22555" y="14811"/>
                    <a:pt x="22581" y="14810"/>
                    <a:pt x="22606" y="14810"/>
                  </a:cubicBezTo>
                  <a:cubicBezTo>
                    <a:pt x="24284" y="14774"/>
                    <a:pt x="24899" y="13641"/>
                    <a:pt x="24890" y="12009"/>
                  </a:cubicBezTo>
                  <a:cubicBezTo>
                    <a:pt x="24872" y="5594"/>
                    <a:pt x="19163" y="28"/>
                    <a:pt x="12517" y="1"/>
                  </a:cubicBezTo>
                  <a:cubicBezTo>
                    <a:pt x="12506" y="1"/>
                    <a:pt x="12496" y="1"/>
                    <a:pt x="12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1"/>
            <p:cNvSpPr/>
            <p:nvPr/>
          </p:nvSpPr>
          <p:spPr>
            <a:xfrm>
              <a:off x="232652" y="1060922"/>
              <a:ext cx="331401" cy="197109"/>
            </a:xfrm>
            <a:custGeom>
              <a:avLst/>
              <a:gdLst/>
              <a:ahLst/>
              <a:cxnLst/>
              <a:rect l="l" t="t" r="r" b="b"/>
              <a:pathLst>
                <a:path w="24838" h="14773" extrusionOk="0">
                  <a:moveTo>
                    <a:pt x="12422" y="1"/>
                  </a:moveTo>
                  <a:cubicBezTo>
                    <a:pt x="12406" y="1"/>
                    <a:pt x="12390" y="1"/>
                    <a:pt x="12374" y="1"/>
                  </a:cubicBezTo>
                  <a:cubicBezTo>
                    <a:pt x="5719" y="36"/>
                    <a:pt x="1" y="5612"/>
                    <a:pt x="1" y="12026"/>
                  </a:cubicBezTo>
                  <a:cubicBezTo>
                    <a:pt x="10" y="13543"/>
                    <a:pt x="500" y="14658"/>
                    <a:pt x="2133" y="14765"/>
                  </a:cubicBezTo>
                  <a:cubicBezTo>
                    <a:pt x="2213" y="14770"/>
                    <a:pt x="2291" y="14772"/>
                    <a:pt x="2366" y="14772"/>
                  </a:cubicBezTo>
                  <a:cubicBezTo>
                    <a:pt x="3917" y="14772"/>
                    <a:pt x="4549" y="13736"/>
                    <a:pt x="4702" y="12214"/>
                  </a:cubicBezTo>
                  <a:cubicBezTo>
                    <a:pt x="5148" y="7753"/>
                    <a:pt x="8199" y="4818"/>
                    <a:pt x="12357" y="4791"/>
                  </a:cubicBezTo>
                  <a:cubicBezTo>
                    <a:pt x="12376" y="4791"/>
                    <a:pt x="12395" y="4791"/>
                    <a:pt x="12414" y="4791"/>
                  </a:cubicBezTo>
                  <a:cubicBezTo>
                    <a:pt x="16622" y="4791"/>
                    <a:pt x="19629" y="7694"/>
                    <a:pt x="20127" y="12285"/>
                  </a:cubicBezTo>
                  <a:cubicBezTo>
                    <a:pt x="20283" y="13755"/>
                    <a:pt x="20923" y="14767"/>
                    <a:pt x="22452" y="14767"/>
                  </a:cubicBezTo>
                  <a:cubicBezTo>
                    <a:pt x="22491" y="14767"/>
                    <a:pt x="22531" y="14766"/>
                    <a:pt x="22571" y="14765"/>
                  </a:cubicBezTo>
                  <a:cubicBezTo>
                    <a:pt x="24329" y="14711"/>
                    <a:pt x="24837" y="13552"/>
                    <a:pt x="24819" y="11955"/>
                  </a:cubicBezTo>
                  <a:cubicBezTo>
                    <a:pt x="24775" y="5547"/>
                    <a:pt x="19030" y="1"/>
                    <a:pt x="124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1"/>
            <p:cNvSpPr/>
            <p:nvPr/>
          </p:nvSpPr>
          <p:spPr>
            <a:xfrm>
              <a:off x="232652" y="801111"/>
              <a:ext cx="331281" cy="196308"/>
            </a:xfrm>
            <a:custGeom>
              <a:avLst/>
              <a:gdLst/>
              <a:ahLst/>
              <a:cxnLst/>
              <a:rect l="l" t="t" r="r" b="b"/>
              <a:pathLst>
                <a:path w="24829" h="14713" extrusionOk="0">
                  <a:moveTo>
                    <a:pt x="12419" y="0"/>
                  </a:moveTo>
                  <a:cubicBezTo>
                    <a:pt x="5701" y="0"/>
                    <a:pt x="19" y="5478"/>
                    <a:pt x="1" y="11928"/>
                  </a:cubicBezTo>
                  <a:cubicBezTo>
                    <a:pt x="1" y="13453"/>
                    <a:pt x="500" y="14586"/>
                    <a:pt x="2106" y="14702"/>
                  </a:cubicBezTo>
                  <a:cubicBezTo>
                    <a:pt x="2198" y="14709"/>
                    <a:pt x="2287" y="14712"/>
                    <a:pt x="2373" y="14712"/>
                  </a:cubicBezTo>
                  <a:cubicBezTo>
                    <a:pt x="3864" y="14712"/>
                    <a:pt x="4550" y="13704"/>
                    <a:pt x="4702" y="12177"/>
                  </a:cubicBezTo>
                  <a:cubicBezTo>
                    <a:pt x="5166" y="7699"/>
                    <a:pt x="8208" y="4737"/>
                    <a:pt x="12312" y="4702"/>
                  </a:cubicBezTo>
                  <a:cubicBezTo>
                    <a:pt x="12343" y="4701"/>
                    <a:pt x="12375" y="4701"/>
                    <a:pt x="12406" y="4701"/>
                  </a:cubicBezTo>
                  <a:cubicBezTo>
                    <a:pt x="16578" y="4701"/>
                    <a:pt x="19657" y="7653"/>
                    <a:pt x="20118" y="12168"/>
                  </a:cubicBezTo>
                  <a:cubicBezTo>
                    <a:pt x="20278" y="13703"/>
                    <a:pt x="20965" y="14712"/>
                    <a:pt x="22456" y="14712"/>
                  </a:cubicBezTo>
                  <a:cubicBezTo>
                    <a:pt x="22542" y="14712"/>
                    <a:pt x="22631" y="14709"/>
                    <a:pt x="22723" y="14702"/>
                  </a:cubicBezTo>
                  <a:cubicBezTo>
                    <a:pt x="24329" y="14586"/>
                    <a:pt x="24828" y="13453"/>
                    <a:pt x="24828" y="11936"/>
                  </a:cubicBezTo>
                  <a:cubicBezTo>
                    <a:pt x="24810" y="5487"/>
                    <a:pt x="19128" y="0"/>
                    <a:pt x="12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8" name="Google Shape;288;p11"/>
          <p:cNvSpPr/>
          <p:nvPr/>
        </p:nvSpPr>
        <p:spPr>
          <a:xfrm>
            <a:off x="8247789" y="148450"/>
            <a:ext cx="365972" cy="298997"/>
          </a:xfrm>
          <a:custGeom>
            <a:avLst/>
            <a:gdLst/>
            <a:ahLst/>
            <a:cxnLst/>
            <a:rect l="l" t="t" r="r" b="b"/>
            <a:pathLst>
              <a:path w="20136" h="16451" extrusionOk="0">
                <a:moveTo>
                  <a:pt x="12196" y="1187"/>
                </a:moveTo>
                <a:cubicBezTo>
                  <a:pt x="14515" y="3515"/>
                  <a:pt x="16853" y="5861"/>
                  <a:pt x="19110" y="8127"/>
                </a:cubicBezTo>
                <a:cubicBezTo>
                  <a:pt x="16772" y="10465"/>
                  <a:pt x="14408" y="12838"/>
                  <a:pt x="12062" y="15175"/>
                </a:cubicBezTo>
                <a:cubicBezTo>
                  <a:pt x="11696" y="14800"/>
                  <a:pt x="11197" y="14301"/>
                  <a:pt x="10679" y="13774"/>
                </a:cubicBezTo>
                <a:cubicBezTo>
                  <a:pt x="12463" y="11990"/>
                  <a:pt x="14292" y="10161"/>
                  <a:pt x="16139" y="8324"/>
                </a:cubicBezTo>
                <a:cubicBezTo>
                  <a:pt x="14230" y="6432"/>
                  <a:pt x="12401" y="4604"/>
                  <a:pt x="10536" y="2739"/>
                </a:cubicBezTo>
                <a:cubicBezTo>
                  <a:pt x="11143" y="2177"/>
                  <a:pt x="11660" y="1695"/>
                  <a:pt x="12196" y="1187"/>
                </a:cubicBezTo>
                <a:close/>
                <a:moveTo>
                  <a:pt x="11973" y="0"/>
                </a:moveTo>
                <a:cubicBezTo>
                  <a:pt x="11357" y="723"/>
                  <a:pt x="10742" y="1428"/>
                  <a:pt x="10046" y="2239"/>
                </a:cubicBezTo>
                <a:cubicBezTo>
                  <a:pt x="9323" y="1446"/>
                  <a:pt x="8699" y="759"/>
                  <a:pt x="8119" y="125"/>
                </a:cubicBezTo>
                <a:cubicBezTo>
                  <a:pt x="5335" y="2909"/>
                  <a:pt x="2650" y="5603"/>
                  <a:pt x="1" y="8243"/>
                </a:cubicBezTo>
                <a:cubicBezTo>
                  <a:pt x="2641" y="10884"/>
                  <a:pt x="5335" y="13578"/>
                  <a:pt x="8208" y="16451"/>
                </a:cubicBezTo>
                <a:cubicBezTo>
                  <a:pt x="8779" y="15782"/>
                  <a:pt x="9403" y="15059"/>
                  <a:pt x="10180" y="14158"/>
                </a:cubicBezTo>
                <a:cubicBezTo>
                  <a:pt x="10902" y="14979"/>
                  <a:pt x="11518" y="15683"/>
                  <a:pt x="12026" y="16263"/>
                </a:cubicBezTo>
                <a:cubicBezTo>
                  <a:pt x="14774" y="13516"/>
                  <a:pt x="17468" y="10830"/>
                  <a:pt x="20135" y="8154"/>
                </a:cubicBezTo>
                <a:cubicBezTo>
                  <a:pt x="17522" y="5549"/>
                  <a:pt x="14845" y="2873"/>
                  <a:pt x="1197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92" name="Google Shape;292;p13"/>
          <p:cNvGrpSpPr/>
          <p:nvPr/>
        </p:nvGrpSpPr>
        <p:grpSpPr>
          <a:xfrm>
            <a:off x="8714575" y="4246263"/>
            <a:ext cx="661075" cy="724625"/>
            <a:chOff x="6434675" y="1608650"/>
            <a:chExt cx="661075" cy="724625"/>
          </a:xfrm>
        </p:grpSpPr>
        <p:sp>
          <p:nvSpPr>
            <p:cNvPr id="293" name="Google Shape;293;p13"/>
            <p:cNvSpPr/>
            <p:nvPr/>
          </p:nvSpPr>
          <p:spPr>
            <a:xfrm>
              <a:off x="6724825" y="1900050"/>
              <a:ext cx="25900" cy="20000"/>
            </a:xfrm>
            <a:custGeom>
              <a:avLst/>
              <a:gdLst/>
              <a:ahLst/>
              <a:cxnLst/>
              <a:rect l="l" t="t" r="r" b="b"/>
              <a:pathLst>
                <a:path w="1036" h="800" extrusionOk="0">
                  <a:moveTo>
                    <a:pt x="495" y="1"/>
                  </a:moveTo>
                  <a:cubicBezTo>
                    <a:pt x="488" y="1"/>
                    <a:pt x="480" y="2"/>
                    <a:pt x="473" y="4"/>
                  </a:cubicBezTo>
                  <a:cubicBezTo>
                    <a:pt x="286" y="49"/>
                    <a:pt x="161" y="281"/>
                    <a:pt x="1" y="432"/>
                  </a:cubicBezTo>
                  <a:cubicBezTo>
                    <a:pt x="152" y="566"/>
                    <a:pt x="286" y="789"/>
                    <a:pt x="438" y="798"/>
                  </a:cubicBezTo>
                  <a:cubicBezTo>
                    <a:pt x="444" y="799"/>
                    <a:pt x="451" y="799"/>
                    <a:pt x="457" y="799"/>
                  </a:cubicBezTo>
                  <a:cubicBezTo>
                    <a:pt x="604" y="799"/>
                    <a:pt x="771" y="612"/>
                    <a:pt x="1035" y="432"/>
                  </a:cubicBezTo>
                  <a:cubicBezTo>
                    <a:pt x="785" y="232"/>
                    <a:pt x="605" y="1"/>
                    <a:pt x="4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3"/>
            <p:cNvSpPr/>
            <p:nvPr/>
          </p:nvSpPr>
          <p:spPr>
            <a:xfrm>
              <a:off x="6724825" y="2132975"/>
              <a:ext cx="20775" cy="25675"/>
            </a:xfrm>
            <a:custGeom>
              <a:avLst/>
              <a:gdLst/>
              <a:ahLst/>
              <a:cxnLst/>
              <a:rect l="l" t="t" r="r" b="b"/>
              <a:pathLst>
                <a:path w="831" h="1027" extrusionOk="0">
                  <a:moveTo>
                    <a:pt x="482" y="1"/>
                  </a:moveTo>
                  <a:cubicBezTo>
                    <a:pt x="322" y="143"/>
                    <a:pt x="81" y="259"/>
                    <a:pt x="36" y="429"/>
                  </a:cubicBezTo>
                  <a:cubicBezTo>
                    <a:pt x="1" y="554"/>
                    <a:pt x="224" y="750"/>
                    <a:pt x="411" y="1027"/>
                  </a:cubicBezTo>
                  <a:cubicBezTo>
                    <a:pt x="616" y="759"/>
                    <a:pt x="830" y="607"/>
                    <a:pt x="830" y="456"/>
                  </a:cubicBezTo>
                  <a:cubicBezTo>
                    <a:pt x="830" y="304"/>
                    <a:pt x="607" y="152"/>
                    <a:pt x="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3"/>
            <p:cNvSpPr/>
            <p:nvPr/>
          </p:nvSpPr>
          <p:spPr>
            <a:xfrm>
              <a:off x="6434900" y="2074100"/>
              <a:ext cx="20975" cy="25900"/>
            </a:xfrm>
            <a:custGeom>
              <a:avLst/>
              <a:gdLst/>
              <a:ahLst/>
              <a:cxnLst/>
              <a:rect l="l" t="t" r="r" b="b"/>
              <a:pathLst>
                <a:path w="839" h="1036" extrusionOk="0">
                  <a:moveTo>
                    <a:pt x="384" y="1"/>
                  </a:moveTo>
                  <a:cubicBezTo>
                    <a:pt x="250" y="143"/>
                    <a:pt x="36" y="286"/>
                    <a:pt x="9" y="447"/>
                  </a:cubicBezTo>
                  <a:cubicBezTo>
                    <a:pt x="0" y="589"/>
                    <a:pt x="197" y="759"/>
                    <a:pt x="375" y="1035"/>
                  </a:cubicBezTo>
                  <a:cubicBezTo>
                    <a:pt x="598" y="768"/>
                    <a:pt x="839" y="580"/>
                    <a:pt x="812" y="473"/>
                  </a:cubicBezTo>
                  <a:cubicBezTo>
                    <a:pt x="759" y="286"/>
                    <a:pt x="536" y="152"/>
                    <a:pt x="3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3"/>
            <p:cNvSpPr/>
            <p:nvPr/>
          </p:nvSpPr>
          <p:spPr>
            <a:xfrm>
              <a:off x="6550425" y="2074100"/>
              <a:ext cx="21200" cy="25675"/>
            </a:xfrm>
            <a:custGeom>
              <a:avLst/>
              <a:gdLst/>
              <a:ahLst/>
              <a:cxnLst/>
              <a:rect l="l" t="t" r="r" b="b"/>
              <a:pathLst>
                <a:path w="848" h="1027" extrusionOk="0">
                  <a:moveTo>
                    <a:pt x="437" y="1"/>
                  </a:moveTo>
                  <a:cubicBezTo>
                    <a:pt x="286" y="161"/>
                    <a:pt x="72" y="304"/>
                    <a:pt x="27" y="491"/>
                  </a:cubicBezTo>
                  <a:cubicBezTo>
                    <a:pt x="0" y="598"/>
                    <a:pt x="259" y="777"/>
                    <a:pt x="482" y="1026"/>
                  </a:cubicBezTo>
                  <a:cubicBezTo>
                    <a:pt x="652" y="750"/>
                    <a:pt x="848" y="571"/>
                    <a:pt x="830" y="429"/>
                  </a:cubicBezTo>
                  <a:cubicBezTo>
                    <a:pt x="803" y="268"/>
                    <a:pt x="571" y="143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3"/>
            <p:cNvSpPr/>
            <p:nvPr/>
          </p:nvSpPr>
          <p:spPr>
            <a:xfrm>
              <a:off x="7015425" y="2074725"/>
              <a:ext cx="25675" cy="20175"/>
            </a:xfrm>
            <a:custGeom>
              <a:avLst/>
              <a:gdLst/>
              <a:ahLst/>
              <a:cxnLst/>
              <a:rect l="l" t="t" r="r" b="b"/>
              <a:pathLst>
                <a:path w="1027" h="807" extrusionOk="0">
                  <a:moveTo>
                    <a:pt x="498" y="0"/>
                  </a:moveTo>
                  <a:cubicBezTo>
                    <a:pt x="493" y="0"/>
                    <a:pt x="488" y="1"/>
                    <a:pt x="482" y="2"/>
                  </a:cubicBezTo>
                  <a:cubicBezTo>
                    <a:pt x="295" y="47"/>
                    <a:pt x="161" y="270"/>
                    <a:pt x="1" y="422"/>
                  </a:cubicBezTo>
                  <a:cubicBezTo>
                    <a:pt x="143" y="555"/>
                    <a:pt x="268" y="778"/>
                    <a:pt x="429" y="805"/>
                  </a:cubicBezTo>
                  <a:cubicBezTo>
                    <a:pt x="435" y="806"/>
                    <a:pt x="441" y="806"/>
                    <a:pt x="447" y="806"/>
                  </a:cubicBezTo>
                  <a:cubicBezTo>
                    <a:pt x="587" y="806"/>
                    <a:pt x="762" y="620"/>
                    <a:pt x="1027" y="457"/>
                  </a:cubicBezTo>
                  <a:cubicBezTo>
                    <a:pt x="780" y="245"/>
                    <a:pt x="607" y="0"/>
                    <a:pt x="4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3"/>
            <p:cNvSpPr/>
            <p:nvPr/>
          </p:nvSpPr>
          <p:spPr>
            <a:xfrm>
              <a:off x="6666400" y="2191775"/>
              <a:ext cx="25675" cy="19750"/>
            </a:xfrm>
            <a:custGeom>
              <a:avLst/>
              <a:gdLst/>
              <a:ahLst/>
              <a:cxnLst/>
              <a:rect l="l" t="t" r="r" b="b"/>
              <a:pathLst>
                <a:path w="1027" h="790" extrusionOk="0">
                  <a:moveTo>
                    <a:pt x="505" y="0"/>
                  </a:moveTo>
                  <a:cubicBezTo>
                    <a:pt x="497" y="0"/>
                    <a:pt x="490" y="1"/>
                    <a:pt x="482" y="4"/>
                  </a:cubicBezTo>
                  <a:cubicBezTo>
                    <a:pt x="304" y="48"/>
                    <a:pt x="161" y="263"/>
                    <a:pt x="0" y="405"/>
                  </a:cubicBezTo>
                  <a:cubicBezTo>
                    <a:pt x="152" y="548"/>
                    <a:pt x="277" y="762"/>
                    <a:pt x="437" y="789"/>
                  </a:cubicBezTo>
                  <a:cubicBezTo>
                    <a:pt x="443" y="790"/>
                    <a:pt x="449" y="790"/>
                    <a:pt x="455" y="790"/>
                  </a:cubicBezTo>
                  <a:cubicBezTo>
                    <a:pt x="594" y="790"/>
                    <a:pt x="761" y="594"/>
                    <a:pt x="1026" y="423"/>
                  </a:cubicBezTo>
                  <a:cubicBezTo>
                    <a:pt x="793" y="231"/>
                    <a:pt x="621" y="0"/>
                    <a:pt x="5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3"/>
            <p:cNvSpPr/>
            <p:nvPr/>
          </p:nvSpPr>
          <p:spPr>
            <a:xfrm>
              <a:off x="6783475" y="2191850"/>
              <a:ext cx="25225" cy="19750"/>
            </a:xfrm>
            <a:custGeom>
              <a:avLst/>
              <a:gdLst/>
              <a:ahLst/>
              <a:cxnLst/>
              <a:rect l="l" t="t" r="r" b="b"/>
              <a:pathLst>
                <a:path w="1009" h="790" extrusionOk="0">
                  <a:moveTo>
                    <a:pt x="456" y="1"/>
                  </a:moveTo>
                  <a:cubicBezTo>
                    <a:pt x="307" y="1"/>
                    <a:pt x="158" y="208"/>
                    <a:pt x="1" y="322"/>
                  </a:cubicBezTo>
                  <a:cubicBezTo>
                    <a:pt x="135" y="491"/>
                    <a:pt x="242" y="732"/>
                    <a:pt x="411" y="786"/>
                  </a:cubicBezTo>
                  <a:cubicBezTo>
                    <a:pt x="420" y="789"/>
                    <a:pt x="429" y="790"/>
                    <a:pt x="439" y="790"/>
                  </a:cubicBezTo>
                  <a:cubicBezTo>
                    <a:pt x="558" y="790"/>
                    <a:pt x="753" y="594"/>
                    <a:pt x="1009" y="429"/>
                  </a:cubicBezTo>
                  <a:cubicBezTo>
                    <a:pt x="759" y="224"/>
                    <a:pt x="616" y="10"/>
                    <a:pt x="465" y="1"/>
                  </a:cubicBezTo>
                  <a:cubicBezTo>
                    <a:pt x="462" y="1"/>
                    <a:pt x="459" y="1"/>
                    <a:pt x="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3"/>
            <p:cNvSpPr/>
            <p:nvPr/>
          </p:nvSpPr>
          <p:spPr>
            <a:xfrm>
              <a:off x="6725725" y="2244500"/>
              <a:ext cx="20550" cy="25675"/>
            </a:xfrm>
            <a:custGeom>
              <a:avLst/>
              <a:gdLst/>
              <a:ahLst/>
              <a:cxnLst/>
              <a:rect l="l" t="t" r="r" b="b"/>
              <a:pathLst>
                <a:path w="822" h="1027" extrusionOk="0">
                  <a:moveTo>
                    <a:pt x="429" y="0"/>
                  </a:moveTo>
                  <a:cubicBezTo>
                    <a:pt x="214" y="268"/>
                    <a:pt x="0" y="419"/>
                    <a:pt x="0" y="571"/>
                  </a:cubicBezTo>
                  <a:cubicBezTo>
                    <a:pt x="0" y="723"/>
                    <a:pt x="214" y="874"/>
                    <a:pt x="339" y="1026"/>
                  </a:cubicBezTo>
                  <a:cubicBezTo>
                    <a:pt x="500" y="892"/>
                    <a:pt x="741" y="776"/>
                    <a:pt x="785" y="607"/>
                  </a:cubicBezTo>
                  <a:cubicBezTo>
                    <a:pt x="821" y="482"/>
                    <a:pt x="607" y="286"/>
                    <a:pt x="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3"/>
            <p:cNvSpPr/>
            <p:nvPr/>
          </p:nvSpPr>
          <p:spPr>
            <a:xfrm>
              <a:off x="6550425" y="1724625"/>
              <a:ext cx="21200" cy="25900"/>
            </a:xfrm>
            <a:custGeom>
              <a:avLst/>
              <a:gdLst/>
              <a:ahLst/>
              <a:cxnLst/>
              <a:rect l="l" t="t" r="r" b="b"/>
              <a:pathLst>
                <a:path w="848" h="1036" extrusionOk="0">
                  <a:moveTo>
                    <a:pt x="446" y="0"/>
                  </a:moveTo>
                  <a:cubicBezTo>
                    <a:pt x="295" y="161"/>
                    <a:pt x="72" y="295"/>
                    <a:pt x="27" y="482"/>
                  </a:cubicBezTo>
                  <a:cubicBezTo>
                    <a:pt x="0" y="589"/>
                    <a:pt x="250" y="768"/>
                    <a:pt x="464" y="1035"/>
                  </a:cubicBezTo>
                  <a:cubicBezTo>
                    <a:pt x="643" y="750"/>
                    <a:pt x="848" y="580"/>
                    <a:pt x="830" y="437"/>
                  </a:cubicBezTo>
                  <a:cubicBezTo>
                    <a:pt x="803" y="277"/>
                    <a:pt x="580" y="143"/>
                    <a:pt x="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3"/>
            <p:cNvSpPr/>
            <p:nvPr/>
          </p:nvSpPr>
          <p:spPr>
            <a:xfrm>
              <a:off x="6899450" y="2074725"/>
              <a:ext cx="25675" cy="20150"/>
            </a:xfrm>
            <a:custGeom>
              <a:avLst/>
              <a:gdLst/>
              <a:ahLst/>
              <a:cxnLst/>
              <a:rect l="l" t="t" r="r" b="b"/>
              <a:pathLst>
                <a:path w="1027" h="806" extrusionOk="0">
                  <a:moveTo>
                    <a:pt x="466" y="0"/>
                  </a:moveTo>
                  <a:cubicBezTo>
                    <a:pt x="459" y="0"/>
                    <a:pt x="453" y="1"/>
                    <a:pt x="447" y="2"/>
                  </a:cubicBezTo>
                  <a:cubicBezTo>
                    <a:pt x="268" y="56"/>
                    <a:pt x="144" y="297"/>
                    <a:pt x="1" y="448"/>
                  </a:cubicBezTo>
                  <a:cubicBezTo>
                    <a:pt x="152" y="573"/>
                    <a:pt x="295" y="796"/>
                    <a:pt x="447" y="805"/>
                  </a:cubicBezTo>
                  <a:cubicBezTo>
                    <a:pt x="450" y="805"/>
                    <a:pt x="453" y="805"/>
                    <a:pt x="456" y="805"/>
                  </a:cubicBezTo>
                  <a:cubicBezTo>
                    <a:pt x="605" y="805"/>
                    <a:pt x="764" y="596"/>
                    <a:pt x="1027" y="413"/>
                  </a:cubicBezTo>
                  <a:cubicBezTo>
                    <a:pt x="773" y="218"/>
                    <a:pt x="584" y="0"/>
                    <a:pt x="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3"/>
            <p:cNvSpPr/>
            <p:nvPr/>
          </p:nvSpPr>
          <p:spPr>
            <a:xfrm>
              <a:off x="7015200" y="1720375"/>
              <a:ext cx="21000" cy="25675"/>
            </a:xfrm>
            <a:custGeom>
              <a:avLst/>
              <a:gdLst/>
              <a:ahLst/>
              <a:cxnLst/>
              <a:rect l="l" t="t" r="r" b="b"/>
              <a:pathLst>
                <a:path w="840" h="1027" extrusionOk="0">
                  <a:moveTo>
                    <a:pt x="438" y="1"/>
                  </a:moveTo>
                  <a:cubicBezTo>
                    <a:pt x="233" y="277"/>
                    <a:pt x="1" y="465"/>
                    <a:pt x="37" y="590"/>
                  </a:cubicBezTo>
                  <a:cubicBezTo>
                    <a:pt x="81" y="759"/>
                    <a:pt x="322" y="884"/>
                    <a:pt x="483" y="1027"/>
                  </a:cubicBezTo>
                  <a:cubicBezTo>
                    <a:pt x="607" y="875"/>
                    <a:pt x="822" y="732"/>
                    <a:pt x="830" y="581"/>
                  </a:cubicBezTo>
                  <a:cubicBezTo>
                    <a:pt x="839" y="420"/>
                    <a:pt x="625" y="268"/>
                    <a:pt x="4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3"/>
            <p:cNvSpPr/>
            <p:nvPr/>
          </p:nvSpPr>
          <p:spPr>
            <a:xfrm>
              <a:off x="6725275" y="1784150"/>
              <a:ext cx="25225" cy="19975"/>
            </a:xfrm>
            <a:custGeom>
              <a:avLst/>
              <a:gdLst/>
              <a:ahLst/>
              <a:cxnLst/>
              <a:rect l="l" t="t" r="r" b="b"/>
              <a:pathLst>
                <a:path w="1009" h="799" extrusionOk="0">
                  <a:moveTo>
                    <a:pt x="456" y="1"/>
                  </a:moveTo>
                  <a:cubicBezTo>
                    <a:pt x="453" y="1"/>
                    <a:pt x="450" y="1"/>
                    <a:pt x="447" y="1"/>
                  </a:cubicBezTo>
                  <a:cubicBezTo>
                    <a:pt x="295" y="1"/>
                    <a:pt x="152" y="215"/>
                    <a:pt x="0" y="340"/>
                  </a:cubicBezTo>
                  <a:cubicBezTo>
                    <a:pt x="134" y="501"/>
                    <a:pt x="250" y="742"/>
                    <a:pt x="429" y="795"/>
                  </a:cubicBezTo>
                  <a:cubicBezTo>
                    <a:pt x="436" y="798"/>
                    <a:pt x="445" y="799"/>
                    <a:pt x="453" y="799"/>
                  </a:cubicBezTo>
                  <a:cubicBezTo>
                    <a:pt x="564" y="799"/>
                    <a:pt x="752" y="594"/>
                    <a:pt x="1009" y="412"/>
                  </a:cubicBezTo>
                  <a:cubicBezTo>
                    <a:pt x="755" y="211"/>
                    <a:pt x="604" y="1"/>
                    <a:pt x="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3"/>
            <p:cNvSpPr/>
            <p:nvPr/>
          </p:nvSpPr>
          <p:spPr>
            <a:xfrm>
              <a:off x="6666400" y="1842100"/>
              <a:ext cx="25675" cy="19775"/>
            </a:xfrm>
            <a:custGeom>
              <a:avLst/>
              <a:gdLst/>
              <a:ahLst/>
              <a:cxnLst/>
              <a:rect l="l" t="t" r="r" b="b"/>
              <a:pathLst>
                <a:path w="1027" h="791" extrusionOk="0">
                  <a:moveTo>
                    <a:pt x="508" y="1"/>
                  </a:moveTo>
                  <a:cubicBezTo>
                    <a:pt x="502" y="1"/>
                    <a:pt x="496" y="1"/>
                    <a:pt x="491" y="3"/>
                  </a:cubicBezTo>
                  <a:cubicBezTo>
                    <a:pt x="304" y="47"/>
                    <a:pt x="161" y="261"/>
                    <a:pt x="0" y="413"/>
                  </a:cubicBezTo>
                  <a:cubicBezTo>
                    <a:pt x="143" y="547"/>
                    <a:pt x="277" y="770"/>
                    <a:pt x="437" y="788"/>
                  </a:cubicBezTo>
                  <a:cubicBezTo>
                    <a:pt x="446" y="789"/>
                    <a:pt x="455" y="790"/>
                    <a:pt x="463" y="790"/>
                  </a:cubicBezTo>
                  <a:cubicBezTo>
                    <a:pt x="601" y="790"/>
                    <a:pt x="766" y="599"/>
                    <a:pt x="1026" y="431"/>
                  </a:cubicBezTo>
                  <a:cubicBezTo>
                    <a:pt x="789" y="228"/>
                    <a:pt x="617" y="1"/>
                    <a:pt x="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3"/>
            <p:cNvSpPr/>
            <p:nvPr/>
          </p:nvSpPr>
          <p:spPr>
            <a:xfrm>
              <a:off x="6783475" y="1837475"/>
              <a:ext cx="21000" cy="25000"/>
            </a:xfrm>
            <a:custGeom>
              <a:avLst/>
              <a:gdLst/>
              <a:ahLst/>
              <a:cxnLst/>
              <a:rect l="l" t="t" r="r" b="b"/>
              <a:pathLst>
                <a:path w="840" h="1000" extrusionOk="0">
                  <a:moveTo>
                    <a:pt x="358" y="0"/>
                  </a:moveTo>
                  <a:cubicBezTo>
                    <a:pt x="197" y="268"/>
                    <a:pt x="1" y="446"/>
                    <a:pt x="28" y="598"/>
                  </a:cubicBezTo>
                  <a:cubicBezTo>
                    <a:pt x="45" y="750"/>
                    <a:pt x="277" y="866"/>
                    <a:pt x="411" y="999"/>
                  </a:cubicBezTo>
                  <a:cubicBezTo>
                    <a:pt x="554" y="848"/>
                    <a:pt x="786" y="705"/>
                    <a:pt x="813" y="527"/>
                  </a:cubicBezTo>
                  <a:cubicBezTo>
                    <a:pt x="839" y="411"/>
                    <a:pt x="581" y="241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3"/>
            <p:cNvSpPr/>
            <p:nvPr/>
          </p:nvSpPr>
          <p:spPr>
            <a:xfrm>
              <a:off x="6725500" y="2011650"/>
              <a:ext cx="19875" cy="25675"/>
            </a:xfrm>
            <a:custGeom>
              <a:avLst/>
              <a:gdLst/>
              <a:ahLst/>
              <a:cxnLst/>
              <a:rect l="l" t="t" r="r" b="b"/>
              <a:pathLst>
                <a:path w="795" h="1027" extrusionOk="0">
                  <a:moveTo>
                    <a:pt x="375" y="1"/>
                  </a:moveTo>
                  <a:cubicBezTo>
                    <a:pt x="197" y="295"/>
                    <a:pt x="0" y="482"/>
                    <a:pt x="18" y="625"/>
                  </a:cubicBezTo>
                  <a:cubicBezTo>
                    <a:pt x="45" y="777"/>
                    <a:pt x="286" y="893"/>
                    <a:pt x="429" y="1027"/>
                  </a:cubicBezTo>
                  <a:cubicBezTo>
                    <a:pt x="553" y="884"/>
                    <a:pt x="777" y="741"/>
                    <a:pt x="785" y="580"/>
                  </a:cubicBezTo>
                  <a:cubicBezTo>
                    <a:pt x="794" y="438"/>
                    <a:pt x="580" y="277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3"/>
            <p:cNvSpPr/>
            <p:nvPr/>
          </p:nvSpPr>
          <p:spPr>
            <a:xfrm>
              <a:off x="7074525" y="1899475"/>
              <a:ext cx="21225" cy="25675"/>
            </a:xfrm>
            <a:custGeom>
              <a:avLst/>
              <a:gdLst/>
              <a:ahLst/>
              <a:cxnLst/>
              <a:rect l="l" t="t" r="r" b="b"/>
              <a:pathLst>
                <a:path w="849" h="1027" extrusionOk="0">
                  <a:moveTo>
                    <a:pt x="340" y="0"/>
                  </a:moveTo>
                  <a:cubicBezTo>
                    <a:pt x="215" y="152"/>
                    <a:pt x="10" y="313"/>
                    <a:pt x="10" y="473"/>
                  </a:cubicBezTo>
                  <a:cubicBezTo>
                    <a:pt x="1" y="616"/>
                    <a:pt x="224" y="768"/>
                    <a:pt x="438" y="1026"/>
                  </a:cubicBezTo>
                  <a:cubicBezTo>
                    <a:pt x="625" y="750"/>
                    <a:pt x="848" y="545"/>
                    <a:pt x="804" y="437"/>
                  </a:cubicBezTo>
                  <a:cubicBezTo>
                    <a:pt x="741" y="250"/>
                    <a:pt x="500" y="143"/>
                    <a:pt x="3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3"/>
            <p:cNvSpPr/>
            <p:nvPr/>
          </p:nvSpPr>
          <p:spPr>
            <a:xfrm>
              <a:off x="6434675" y="1958800"/>
              <a:ext cx="25450" cy="20175"/>
            </a:xfrm>
            <a:custGeom>
              <a:avLst/>
              <a:gdLst/>
              <a:ahLst/>
              <a:cxnLst/>
              <a:rect l="l" t="t" r="r" b="b"/>
              <a:pathLst>
                <a:path w="1018" h="807" extrusionOk="0">
                  <a:moveTo>
                    <a:pt x="446" y="0"/>
                  </a:moveTo>
                  <a:cubicBezTo>
                    <a:pt x="295" y="0"/>
                    <a:pt x="143" y="223"/>
                    <a:pt x="0" y="339"/>
                  </a:cubicBezTo>
                  <a:cubicBezTo>
                    <a:pt x="134" y="500"/>
                    <a:pt x="250" y="750"/>
                    <a:pt x="420" y="803"/>
                  </a:cubicBezTo>
                  <a:cubicBezTo>
                    <a:pt x="428" y="806"/>
                    <a:pt x="437" y="807"/>
                    <a:pt x="447" y="807"/>
                  </a:cubicBezTo>
                  <a:cubicBezTo>
                    <a:pt x="572" y="807"/>
                    <a:pt x="760" y="593"/>
                    <a:pt x="1017" y="411"/>
                  </a:cubicBezTo>
                  <a:cubicBezTo>
                    <a:pt x="759" y="214"/>
                    <a:pt x="607" y="0"/>
                    <a:pt x="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3"/>
            <p:cNvSpPr/>
            <p:nvPr/>
          </p:nvSpPr>
          <p:spPr>
            <a:xfrm>
              <a:off x="6550200" y="1953675"/>
              <a:ext cx="21200" cy="25875"/>
            </a:xfrm>
            <a:custGeom>
              <a:avLst/>
              <a:gdLst/>
              <a:ahLst/>
              <a:cxnLst/>
              <a:rect l="l" t="t" r="r" b="b"/>
              <a:pathLst>
                <a:path w="848" h="1035" extrusionOk="0">
                  <a:moveTo>
                    <a:pt x="420" y="0"/>
                  </a:moveTo>
                  <a:cubicBezTo>
                    <a:pt x="232" y="277"/>
                    <a:pt x="0" y="473"/>
                    <a:pt x="36" y="580"/>
                  </a:cubicBezTo>
                  <a:cubicBezTo>
                    <a:pt x="90" y="767"/>
                    <a:pt x="331" y="883"/>
                    <a:pt x="482" y="1035"/>
                  </a:cubicBezTo>
                  <a:cubicBezTo>
                    <a:pt x="607" y="883"/>
                    <a:pt x="821" y="732"/>
                    <a:pt x="839" y="571"/>
                  </a:cubicBezTo>
                  <a:cubicBezTo>
                    <a:pt x="848" y="428"/>
                    <a:pt x="625" y="268"/>
                    <a:pt x="4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3"/>
            <p:cNvSpPr/>
            <p:nvPr/>
          </p:nvSpPr>
          <p:spPr>
            <a:xfrm>
              <a:off x="6900125" y="1958125"/>
              <a:ext cx="21000" cy="25675"/>
            </a:xfrm>
            <a:custGeom>
              <a:avLst/>
              <a:gdLst/>
              <a:ahLst/>
              <a:cxnLst/>
              <a:rect l="l" t="t" r="r" b="b"/>
              <a:pathLst>
                <a:path w="840" h="1027" extrusionOk="0">
                  <a:moveTo>
                    <a:pt x="340" y="1"/>
                  </a:moveTo>
                  <a:cubicBezTo>
                    <a:pt x="215" y="161"/>
                    <a:pt x="1" y="313"/>
                    <a:pt x="1" y="464"/>
                  </a:cubicBezTo>
                  <a:cubicBezTo>
                    <a:pt x="9" y="616"/>
                    <a:pt x="224" y="768"/>
                    <a:pt x="429" y="1027"/>
                  </a:cubicBezTo>
                  <a:cubicBezTo>
                    <a:pt x="616" y="741"/>
                    <a:pt x="839" y="545"/>
                    <a:pt x="803" y="420"/>
                  </a:cubicBezTo>
                  <a:cubicBezTo>
                    <a:pt x="750" y="250"/>
                    <a:pt x="500" y="143"/>
                    <a:pt x="3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3"/>
            <p:cNvSpPr/>
            <p:nvPr/>
          </p:nvSpPr>
          <p:spPr>
            <a:xfrm>
              <a:off x="7015200" y="1958125"/>
              <a:ext cx="21000" cy="25675"/>
            </a:xfrm>
            <a:custGeom>
              <a:avLst/>
              <a:gdLst/>
              <a:ahLst/>
              <a:cxnLst/>
              <a:rect l="l" t="t" r="r" b="b"/>
              <a:pathLst>
                <a:path w="840" h="1027" extrusionOk="0">
                  <a:moveTo>
                    <a:pt x="483" y="1"/>
                  </a:moveTo>
                  <a:cubicBezTo>
                    <a:pt x="331" y="143"/>
                    <a:pt x="81" y="268"/>
                    <a:pt x="37" y="438"/>
                  </a:cubicBezTo>
                  <a:cubicBezTo>
                    <a:pt x="1" y="554"/>
                    <a:pt x="242" y="750"/>
                    <a:pt x="438" y="1027"/>
                  </a:cubicBezTo>
                  <a:cubicBezTo>
                    <a:pt x="625" y="759"/>
                    <a:pt x="839" y="607"/>
                    <a:pt x="830" y="447"/>
                  </a:cubicBezTo>
                  <a:cubicBezTo>
                    <a:pt x="822" y="295"/>
                    <a:pt x="607" y="152"/>
                    <a:pt x="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3"/>
            <p:cNvSpPr/>
            <p:nvPr/>
          </p:nvSpPr>
          <p:spPr>
            <a:xfrm>
              <a:off x="6610200" y="2017000"/>
              <a:ext cx="24325" cy="19675"/>
            </a:xfrm>
            <a:custGeom>
              <a:avLst/>
              <a:gdLst/>
              <a:ahLst/>
              <a:cxnLst/>
              <a:rect l="l" t="t" r="r" b="b"/>
              <a:pathLst>
                <a:path w="973" h="787" extrusionOk="0">
                  <a:moveTo>
                    <a:pt x="376" y="0"/>
                  </a:moveTo>
                  <a:cubicBezTo>
                    <a:pt x="373" y="0"/>
                    <a:pt x="369" y="1"/>
                    <a:pt x="366" y="1"/>
                  </a:cubicBezTo>
                  <a:cubicBezTo>
                    <a:pt x="232" y="10"/>
                    <a:pt x="0" y="251"/>
                    <a:pt x="0" y="393"/>
                  </a:cubicBezTo>
                  <a:cubicBezTo>
                    <a:pt x="0" y="536"/>
                    <a:pt x="232" y="777"/>
                    <a:pt x="375" y="786"/>
                  </a:cubicBezTo>
                  <a:cubicBezTo>
                    <a:pt x="378" y="786"/>
                    <a:pt x="381" y="786"/>
                    <a:pt x="384" y="786"/>
                  </a:cubicBezTo>
                  <a:cubicBezTo>
                    <a:pt x="533" y="786"/>
                    <a:pt x="693" y="585"/>
                    <a:pt x="973" y="393"/>
                  </a:cubicBezTo>
                  <a:cubicBezTo>
                    <a:pt x="693" y="201"/>
                    <a:pt x="533" y="0"/>
                    <a:pt x="3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3"/>
            <p:cNvSpPr/>
            <p:nvPr/>
          </p:nvSpPr>
          <p:spPr>
            <a:xfrm>
              <a:off x="6899450" y="1725275"/>
              <a:ext cx="25675" cy="20150"/>
            </a:xfrm>
            <a:custGeom>
              <a:avLst/>
              <a:gdLst/>
              <a:ahLst/>
              <a:cxnLst/>
              <a:rect l="l" t="t" r="r" b="b"/>
              <a:pathLst>
                <a:path w="1027" h="806" extrusionOk="0">
                  <a:moveTo>
                    <a:pt x="495" y="0"/>
                  </a:moveTo>
                  <a:cubicBezTo>
                    <a:pt x="491" y="0"/>
                    <a:pt x="487" y="0"/>
                    <a:pt x="483" y="1"/>
                  </a:cubicBezTo>
                  <a:cubicBezTo>
                    <a:pt x="304" y="37"/>
                    <a:pt x="161" y="260"/>
                    <a:pt x="1" y="403"/>
                  </a:cubicBezTo>
                  <a:cubicBezTo>
                    <a:pt x="135" y="545"/>
                    <a:pt x="260" y="777"/>
                    <a:pt x="411" y="804"/>
                  </a:cubicBezTo>
                  <a:cubicBezTo>
                    <a:pt x="418" y="805"/>
                    <a:pt x="425" y="805"/>
                    <a:pt x="432" y="805"/>
                  </a:cubicBezTo>
                  <a:cubicBezTo>
                    <a:pt x="579" y="805"/>
                    <a:pt x="754" y="627"/>
                    <a:pt x="1027" y="465"/>
                  </a:cubicBezTo>
                  <a:cubicBezTo>
                    <a:pt x="785" y="249"/>
                    <a:pt x="619" y="0"/>
                    <a:pt x="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3"/>
            <p:cNvSpPr/>
            <p:nvPr/>
          </p:nvSpPr>
          <p:spPr>
            <a:xfrm>
              <a:off x="6841925" y="2016325"/>
              <a:ext cx="19875" cy="25675"/>
            </a:xfrm>
            <a:custGeom>
              <a:avLst/>
              <a:gdLst/>
              <a:ahLst/>
              <a:cxnLst/>
              <a:rect l="l" t="t" r="r" b="b"/>
              <a:pathLst>
                <a:path w="795" h="1027" extrusionOk="0">
                  <a:moveTo>
                    <a:pt x="366" y="1"/>
                  </a:moveTo>
                  <a:cubicBezTo>
                    <a:pt x="241" y="153"/>
                    <a:pt x="9" y="295"/>
                    <a:pt x="0" y="447"/>
                  </a:cubicBezTo>
                  <a:cubicBezTo>
                    <a:pt x="0" y="599"/>
                    <a:pt x="223" y="750"/>
                    <a:pt x="446" y="1027"/>
                  </a:cubicBezTo>
                  <a:cubicBezTo>
                    <a:pt x="607" y="724"/>
                    <a:pt x="794" y="545"/>
                    <a:pt x="767" y="393"/>
                  </a:cubicBezTo>
                  <a:cubicBezTo>
                    <a:pt x="741" y="242"/>
                    <a:pt x="509" y="135"/>
                    <a:pt x="3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3"/>
            <p:cNvSpPr/>
            <p:nvPr/>
          </p:nvSpPr>
          <p:spPr>
            <a:xfrm>
              <a:off x="6666625" y="1609300"/>
              <a:ext cx="25225" cy="20150"/>
            </a:xfrm>
            <a:custGeom>
              <a:avLst/>
              <a:gdLst/>
              <a:ahLst/>
              <a:cxnLst/>
              <a:rect l="l" t="t" r="r" b="b"/>
              <a:pathLst>
                <a:path w="1009" h="806" extrusionOk="0">
                  <a:moveTo>
                    <a:pt x="447" y="0"/>
                  </a:moveTo>
                  <a:cubicBezTo>
                    <a:pt x="441" y="0"/>
                    <a:pt x="435" y="0"/>
                    <a:pt x="428" y="1"/>
                  </a:cubicBezTo>
                  <a:cubicBezTo>
                    <a:pt x="268" y="19"/>
                    <a:pt x="143" y="242"/>
                    <a:pt x="0" y="376"/>
                  </a:cubicBezTo>
                  <a:cubicBezTo>
                    <a:pt x="152" y="527"/>
                    <a:pt x="295" y="751"/>
                    <a:pt x="482" y="804"/>
                  </a:cubicBezTo>
                  <a:cubicBezTo>
                    <a:pt x="487" y="805"/>
                    <a:pt x="492" y="806"/>
                    <a:pt x="497" y="806"/>
                  </a:cubicBezTo>
                  <a:cubicBezTo>
                    <a:pt x="597" y="806"/>
                    <a:pt x="771" y="562"/>
                    <a:pt x="1008" y="358"/>
                  </a:cubicBezTo>
                  <a:cubicBezTo>
                    <a:pt x="752" y="187"/>
                    <a:pt x="586" y="0"/>
                    <a:pt x="4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3"/>
            <p:cNvSpPr/>
            <p:nvPr/>
          </p:nvSpPr>
          <p:spPr>
            <a:xfrm>
              <a:off x="6784150" y="1608650"/>
              <a:ext cx="20775" cy="25675"/>
            </a:xfrm>
            <a:custGeom>
              <a:avLst/>
              <a:gdLst/>
              <a:ahLst/>
              <a:cxnLst/>
              <a:rect l="l" t="t" r="r" b="b"/>
              <a:pathLst>
                <a:path w="831" h="1027" extrusionOk="0">
                  <a:moveTo>
                    <a:pt x="322" y="0"/>
                  </a:moveTo>
                  <a:cubicBezTo>
                    <a:pt x="206" y="161"/>
                    <a:pt x="1" y="313"/>
                    <a:pt x="1" y="464"/>
                  </a:cubicBezTo>
                  <a:cubicBezTo>
                    <a:pt x="1" y="616"/>
                    <a:pt x="215" y="768"/>
                    <a:pt x="420" y="1026"/>
                  </a:cubicBezTo>
                  <a:cubicBezTo>
                    <a:pt x="607" y="741"/>
                    <a:pt x="830" y="536"/>
                    <a:pt x="795" y="420"/>
                  </a:cubicBezTo>
                  <a:cubicBezTo>
                    <a:pt x="741" y="250"/>
                    <a:pt x="491" y="143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3"/>
            <p:cNvSpPr/>
            <p:nvPr/>
          </p:nvSpPr>
          <p:spPr>
            <a:xfrm>
              <a:off x="6609300" y="1667500"/>
              <a:ext cx="20550" cy="24575"/>
            </a:xfrm>
            <a:custGeom>
              <a:avLst/>
              <a:gdLst/>
              <a:ahLst/>
              <a:cxnLst/>
              <a:rect l="l" t="t" r="r" b="b"/>
              <a:pathLst>
                <a:path w="822" h="983" extrusionOk="0">
                  <a:moveTo>
                    <a:pt x="398" y="1"/>
                  </a:moveTo>
                  <a:cubicBezTo>
                    <a:pt x="270" y="1"/>
                    <a:pt x="44" y="239"/>
                    <a:pt x="18" y="385"/>
                  </a:cubicBezTo>
                  <a:cubicBezTo>
                    <a:pt x="1" y="528"/>
                    <a:pt x="206" y="697"/>
                    <a:pt x="384" y="983"/>
                  </a:cubicBezTo>
                  <a:cubicBezTo>
                    <a:pt x="598" y="706"/>
                    <a:pt x="821" y="546"/>
                    <a:pt x="812" y="403"/>
                  </a:cubicBezTo>
                  <a:cubicBezTo>
                    <a:pt x="794" y="242"/>
                    <a:pt x="563" y="19"/>
                    <a:pt x="411" y="2"/>
                  </a:cubicBezTo>
                  <a:cubicBezTo>
                    <a:pt x="407" y="1"/>
                    <a:pt x="402" y="1"/>
                    <a:pt x="3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3"/>
            <p:cNvSpPr/>
            <p:nvPr/>
          </p:nvSpPr>
          <p:spPr>
            <a:xfrm>
              <a:off x="6957900" y="1900350"/>
              <a:ext cx="25450" cy="19450"/>
            </a:xfrm>
            <a:custGeom>
              <a:avLst/>
              <a:gdLst/>
              <a:ahLst/>
              <a:cxnLst/>
              <a:rect l="l" t="t" r="r" b="b"/>
              <a:pathLst>
                <a:path w="1018" h="778" extrusionOk="0">
                  <a:moveTo>
                    <a:pt x="427" y="0"/>
                  </a:moveTo>
                  <a:cubicBezTo>
                    <a:pt x="422" y="0"/>
                    <a:pt x="416" y="0"/>
                    <a:pt x="410" y="1"/>
                  </a:cubicBezTo>
                  <a:cubicBezTo>
                    <a:pt x="259" y="19"/>
                    <a:pt x="134" y="260"/>
                    <a:pt x="0" y="402"/>
                  </a:cubicBezTo>
                  <a:cubicBezTo>
                    <a:pt x="143" y="536"/>
                    <a:pt x="277" y="759"/>
                    <a:pt x="428" y="777"/>
                  </a:cubicBezTo>
                  <a:cubicBezTo>
                    <a:pt x="431" y="777"/>
                    <a:pt x="434" y="777"/>
                    <a:pt x="437" y="777"/>
                  </a:cubicBezTo>
                  <a:cubicBezTo>
                    <a:pt x="578" y="777"/>
                    <a:pt x="746" y="577"/>
                    <a:pt x="1017" y="385"/>
                  </a:cubicBezTo>
                  <a:cubicBezTo>
                    <a:pt x="743" y="205"/>
                    <a:pt x="567" y="0"/>
                    <a:pt x="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3"/>
            <p:cNvSpPr/>
            <p:nvPr/>
          </p:nvSpPr>
          <p:spPr>
            <a:xfrm>
              <a:off x="6836350" y="1667275"/>
              <a:ext cx="25225" cy="19675"/>
            </a:xfrm>
            <a:custGeom>
              <a:avLst/>
              <a:gdLst/>
              <a:ahLst/>
              <a:cxnLst/>
              <a:rect l="l" t="t" r="r" b="b"/>
              <a:pathLst>
                <a:path w="1009" h="787" extrusionOk="0">
                  <a:moveTo>
                    <a:pt x="624" y="1"/>
                  </a:moveTo>
                  <a:cubicBezTo>
                    <a:pt x="475" y="1"/>
                    <a:pt x="291" y="196"/>
                    <a:pt x="0" y="367"/>
                  </a:cubicBezTo>
                  <a:cubicBezTo>
                    <a:pt x="277" y="573"/>
                    <a:pt x="437" y="787"/>
                    <a:pt x="589" y="787"/>
                  </a:cubicBezTo>
                  <a:cubicBezTo>
                    <a:pt x="741" y="778"/>
                    <a:pt x="999" y="555"/>
                    <a:pt x="999" y="421"/>
                  </a:cubicBezTo>
                  <a:cubicBezTo>
                    <a:pt x="1008" y="278"/>
                    <a:pt x="785" y="19"/>
                    <a:pt x="642" y="2"/>
                  </a:cubicBezTo>
                  <a:cubicBezTo>
                    <a:pt x="636" y="1"/>
                    <a:pt x="630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3"/>
            <p:cNvSpPr/>
            <p:nvPr/>
          </p:nvSpPr>
          <p:spPr>
            <a:xfrm>
              <a:off x="6492425" y="1900350"/>
              <a:ext cx="25675" cy="19475"/>
            </a:xfrm>
            <a:custGeom>
              <a:avLst/>
              <a:gdLst/>
              <a:ahLst/>
              <a:cxnLst/>
              <a:rect l="l" t="t" r="r" b="b"/>
              <a:pathLst>
                <a:path w="1027" h="779" extrusionOk="0">
                  <a:moveTo>
                    <a:pt x="447" y="1"/>
                  </a:moveTo>
                  <a:cubicBezTo>
                    <a:pt x="444" y="1"/>
                    <a:pt x="441" y="1"/>
                    <a:pt x="438" y="1"/>
                  </a:cubicBezTo>
                  <a:cubicBezTo>
                    <a:pt x="277" y="19"/>
                    <a:pt x="144" y="251"/>
                    <a:pt x="1" y="385"/>
                  </a:cubicBezTo>
                  <a:cubicBezTo>
                    <a:pt x="135" y="527"/>
                    <a:pt x="260" y="750"/>
                    <a:pt x="411" y="777"/>
                  </a:cubicBezTo>
                  <a:cubicBezTo>
                    <a:pt x="417" y="778"/>
                    <a:pt x="423" y="778"/>
                    <a:pt x="430" y="778"/>
                  </a:cubicBezTo>
                  <a:cubicBezTo>
                    <a:pt x="569" y="778"/>
                    <a:pt x="745" y="591"/>
                    <a:pt x="1027" y="420"/>
                  </a:cubicBezTo>
                  <a:cubicBezTo>
                    <a:pt x="747" y="211"/>
                    <a:pt x="587" y="1"/>
                    <a:pt x="4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3"/>
            <p:cNvSpPr/>
            <p:nvPr/>
          </p:nvSpPr>
          <p:spPr>
            <a:xfrm>
              <a:off x="6666625" y="1720150"/>
              <a:ext cx="20750" cy="25900"/>
            </a:xfrm>
            <a:custGeom>
              <a:avLst/>
              <a:gdLst/>
              <a:ahLst/>
              <a:cxnLst/>
              <a:rect l="l" t="t" r="r" b="b"/>
              <a:pathLst>
                <a:path w="830" h="1036" extrusionOk="0">
                  <a:moveTo>
                    <a:pt x="446" y="1"/>
                  </a:moveTo>
                  <a:cubicBezTo>
                    <a:pt x="241" y="277"/>
                    <a:pt x="0" y="465"/>
                    <a:pt x="27" y="581"/>
                  </a:cubicBezTo>
                  <a:cubicBezTo>
                    <a:pt x="72" y="759"/>
                    <a:pt x="304" y="884"/>
                    <a:pt x="464" y="1036"/>
                  </a:cubicBezTo>
                  <a:cubicBezTo>
                    <a:pt x="589" y="893"/>
                    <a:pt x="803" y="750"/>
                    <a:pt x="821" y="599"/>
                  </a:cubicBezTo>
                  <a:cubicBezTo>
                    <a:pt x="830" y="447"/>
                    <a:pt x="634" y="277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3"/>
            <p:cNvSpPr/>
            <p:nvPr/>
          </p:nvSpPr>
          <p:spPr>
            <a:xfrm>
              <a:off x="6784150" y="2069875"/>
              <a:ext cx="20775" cy="25650"/>
            </a:xfrm>
            <a:custGeom>
              <a:avLst/>
              <a:gdLst/>
              <a:ahLst/>
              <a:cxnLst/>
              <a:rect l="l" t="t" r="r" b="b"/>
              <a:pathLst>
                <a:path w="831" h="1026" extrusionOk="0">
                  <a:moveTo>
                    <a:pt x="402" y="0"/>
                  </a:moveTo>
                  <a:cubicBezTo>
                    <a:pt x="206" y="259"/>
                    <a:pt x="1" y="419"/>
                    <a:pt x="1" y="571"/>
                  </a:cubicBezTo>
                  <a:cubicBezTo>
                    <a:pt x="10" y="723"/>
                    <a:pt x="215" y="874"/>
                    <a:pt x="340" y="1026"/>
                  </a:cubicBezTo>
                  <a:cubicBezTo>
                    <a:pt x="500" y="883"/>
                    <a:pt x="741" y="767"/>
                    <a:pt x="795" y="598"/>
                  </a:cubicBezTo>
                  <a:cubicBezTo>
                    <a:pt x="830" y="473"/>
                    <a:pt x="598" y="277"/>
                    <a:pt x="4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3"/>
            <p:cNvSpPr/>
            <p:nvPr/>
          </p:nvSpPr>
          <p:spPr>
            <a:xfrm>
              <a:off x="6841025" y="1899825"/>
              <a:ext cx="25450" cy="20225"/>
            </a:xfrm>
            <a:custGeom>
              <a:avLst/>
              <a:gdLst/>
              <a:ahLst/>
              <a:cxnLst/>
              <a:rect l="l" t="t" r="r" b="b"/>
              <a:pathLst>
                <a:path w="1018" h="809" extrusionOk="0">
                  <a:moveTo>
                    <a:pt x="469" y="1"/>
                  </a:moveTo>
                  <a:cubicBezTo>
                    <a:pt x="461" y="1"/>
                    <a:pt x="454" y="2"/>
                    <a:pt x="447" y="4"/>
                  </a:cubicBezTo>
                  <a:cubicBezTo>
                    <a:pt x="268" y="76"/>
                    <a:pt x="143" y="299"/>
                    <a:pt x="0" y="459"/>
                  </a:cubicBezTo>
                  <a:cubicBezTo>
                    <a:pt x="152" y="584"/>
                    <a:pt x="295" y="798"/>
                    <a:pt x="464" y="807"/>
                  </a:cubicBezTo>
                  <a:cubicBezTo>
                    <a:pt x="469" y="808"/>
                    <a:pt x="475" y="808"/>
                    <a:pt x="480" y="808"/>
                  </a:cubicBezTo>
                  <a:cubicBezTo>
                    <a:pt x="610" y="808"/>
                    <a:pt x="769" y="594"/>
                    <a:pt x="1017" y="406"/>
                  </a:cubicBezTo>
                  <a:cubicBezTo>
                    <a:pt x="768" y="223"/>
                    <a:pt x="580" y="1"/>
                    <a:pt x="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3"/>
            <p:cNvSpPr/>
            <p:nvPr/>
          </p:nvSpPr>
          <p:spPr>
            <a:xfrm>
              <a:off x="6609300" y="1899250"/>
              <a:ext cx="21000" cy="25900"/>
            </a:xfrm>
            <a:custGeom>
              <a:avLst/>
              <a:gdLst/>
              <a:ahLst/>
              <a:cxnLst/>
              <a:rect l="l" t="t" r="r" b="b"/>
              <a:pathLst>
                <a:path w="840" h="1036" extrusionOk="0">
                  <a:moveTo>
                    <a:pt x="375" y="0"/>
                  </a:moveTo>
                  <a:cubicBezTo>
                    <a:pt x="250" y="152"/>
                    <a:pt x="36" y="295"/>
                    <a:pt x="18" y="455"/>
                  </a:cubicBezTo>
                  <a:cubicBezTo>
                    <a:pt x="1" y="598"/>
                    <a:pt x="206" y="768"/>
                    <a:pt x="384" y="1035"/>
                  </a:cubicBezTo>
                  <a:cubicBezTo>
                    <a:pt x="598" y="768"/>
                    <a:pt x="839" y="580"/>
                    <a:pt x="812" y="473"/>
                  </a:cubicBezTo>
                  <a:cubicBezTo>
                    <a:pt x="759" y="286"/>
                    <a:pt x="527" y="161"/>
                    <a:pt x="3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3"/>
            <p:cNvSpPr/>
            <p:nvPr/>
          </p:nvSpPr>
          <p:spPr>
            <a:xfrm>
              <a:off x="6492425" y="2133875"/>
              <a:ext cx="25675" cy="19450"/>
            </a:xfrm>
            <a:custGeom>
              <a:avLst/>
              <a:gdLst/>
              <a:ahLst/>
              <a:cxnLst/>
              <a:rect l="l" t="t" r="r" b="b"/>
              <a:pathLst>
                <a:path w="1027" h="778" extrusionOk="0">
                  <a:moveTo>
                    <a:pt x="438" y="0"/>
                  </a:moveTo>
                  <a:cubicBezTo>
                    <a:pt x="435" y="0"/>
                    <a:pt x="432" y="0"/>
                    <a:pt x="429" y="0"/>
                  </a:cubicBezTo>
                  <a:cubicBezTo>
                    <a:pt x="277" y="18"/>
                    <a:pt x="144" y="241"/>
                    <a:pt x="1" y="375"/>
                  </a:cubicBezTo>
                  <a:cubicBezTo>
                    <a:pt x="135" y="518"/>
                    <a:pt x="260" y="750"/>
                    <a:pt x="420" y="776"/>
                  </a:cubicBezTo>
                  <a:cubicBezTo>
                    <a:pt x="426" y="777"/>
                    <a:pt x="432" y="778"/>
                    <a:pt x="438" y="778"/>
                  </a:cubicBezTo>
                  <a:cubicBezTo>
                    <a:pt x="577" y="778"/>
                    <a:pt x="744" y="581"/>
                    <a:pt x="1027" y="393"/>
                  </a:cubicBezTo>
                  <a:cubicBezTo>
                    <a:pt x="747" y="201"/>
                    <a:pt x="579" y="0"/>
                    <a:pt x="4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3"/>
            <p:cNvSpPr/>
            <p:nvPr/>
          </p:nvSpPr>
          <p:spPr>
            <a:xfrm>
              <a:off x="6609300" y="2128525"/>
              <a:ext cx="21000" cy="25900"/>
            </a:xfrm>
            <a:custGeom>
              <a:avLst/>
              <a:gdLst/>
              <a:ahLst/>
              <a:cxnLst/>
              <a:rect l="l" t="t" r="r" b="b"/>
              <a:pathLst>
                <a:path w="840" h="1036" extrusionOk="0">
                  <a:moveTo>
                    <a:pt x="375" y="0"/>
                  </a:moveTo>
                  <a:cubicBezTo>
                    <a:pt x="197" y="277"/>
                    <a:pt x="1" y="446"/>
                    <a:pt x="18" y="589"/>
                  </a:cubicBezTo>
                  <a:cubicBezTo>
                    <a:pt x="36" y="750"/>
                    <a:pt x="250" y="883"/>
                    <a:pt x="384" y="1035"/>
                  </a:cubicBezTo>
                  <a:cubicBezTo>
                    <a:pt x="536" y="874"/>
                    <a:pt x="759" y="741"/>
                    <a:pt x="812" y="553"/>
                  </a:cubicBezTo>
                  <a:cubicBezTo>
                    <a:pt x="839" y="446"/>
                    <a:pt x="589" y="268"/>
                    <a:pt x="3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3"/>
            <p:cNvSpPr/>
            <p:nvPr/>
          </p:nvSpPr>
          <p:spPr>
            <a:xfrm>
              <a:off x="6666850" y="1958125"/>
              <a:ext cx="20750" cy="25675"/>
            </a:xfrm>
            <a:custGeom>
              <a:avLst/>
              <a:gdLst/>
              <a:ahLst/>
              <a:cxnLst/>
              <a:rect l="l" t="t" r="r" b="b"/>
              <a:pathLst>
                <a:path w="830" h="1027" extrusionOk="0">
                  <a:moveTo>
                    <a:pt x="428" y="1"/>
                  </a:moveTo>
                  <a:cubicBezTo>
                    <a:pt x="286" y="161"/>
                    <a:pt x="54" y="304"/>
                    <a:pt x="18" y="473"/>
                  </a:cubicBezTo>
                  <a:cubicBezTo>
                    <a:pt x="0" y="598"/>
                    <a:pt x="250" y="768"/>
                    <a:pt x="473" y="1027"/>
                  </a:cubicBezTo>
                  <a:cubicBezTo>
                    <a:pt x="634" y="741"/>
                    <a:pt x="830" y="563"/>
                    <a:pt x="812" y="411"/>
                  </a:cubicBezTo>
                  <a:cubicBezTo>
                    <a:pt x="794" y="259"/>
                    <a:pt x="562" y="134"/>
                    <a:pt x="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3"/>
            <p:cNvSpPr/>
            <p:nvPr/>
          </p:nvSpPr>
          <p:spPr>
            <a:xfrm>
              <a:off x="6841025" y="2128525"/>
              <a:ext cx="21000" cy="25900"/>
            </a:xfrm>
            <a:custGeom>
              <a:avLst/>
              <a:gdLst/>
              <a:ahLst/>
              <a:cxnLst/>
              <a:rect l="l" t="t" r="r" b="b"/>
              <a:pathLst>
                <a:path w="840" h="1036" extrusionOk="0">
                  <a:moveTo>
                    <a:pt x="482" y="0"/>
                  </a:moveTo>
                  <a:cubicBezTo>
                    <a:pt x="259" y="259"/>
                    <a:pt x="0" y="437"/>
                    <a:pt x="27" y="544"/>
                  </a:cubicBezTo>
                  <a:cubicBezTo>
                    <a:pt x="72" y="732"/>
                    <a:pt x="295" y="874"/>
                    <a:pt x="438" y="1035"/>
                  </a:cubicBezTo>
                  <a:cubicBezTo>
                    <a:pt x="571" y="892"/>
                    <a:pt x="794" y="759"/>
                    <a:pt x="821" y="607"/>
                  </a:cubicBezTo>
                  <a:cubicBezTo>
                    <a:pt x="839" y="455"/>
                    <a:pt x="652" y="286"/>
                    <a:pt x="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3"/>
            <p:cNvSpPr/>
            <p:nvPr/>
          </p:nvSpPr>
          <p:spPr>
            <a:xfrm>
              <a:off x="6957900" y="2133875"/>
              <a:ext cx="25450" cy="19425"/>
            </a:xfrm>
            <a:custGeom>
              <a:avLst/>
              <a:gdLst/>
              <a:ahLst/>
              <a:cxnLst/>
              <a:rect l="l" t="t" r="r" b="b"/>
              <a:pathLst>
                <a:path w="1018" h="777" extrusionOk="0">
                  <a:moveTo>
                    <a:pt x="421" y="0"/>
                  </a:moveTo>
                  <a:cubicBezTo>
                    <a:pt x="417" y="0"/>
                    <a:pt x="414" y="0"/>
                    <a:pt x="410" y="0"/>
                  </a:cubicBezTo>
                  <a:cubicBezTo>
                    <a:pt x="268" y="18"/>
                    <a:pt x="134" y="250"/>
                    <a:pt x="0" y="384"/>
                  </a:cubicBezTo>
                  <a:cubicBezTo>
                    <a:pt x="143" y="527"/>
                    <a:pt x="268" y="759"/>
                    <a:pt x="419" y="776"/>
                  </a:cubicBezTo>
                  <a:cubicBezTo>
                    <a:pt x="422" y="777"/>
                    <a:pt x="426" y="777"/>
                    <a:pt x="429" y="777"/>
                  </a:cubicBezTo>
                  <a:cubicBezTo>
                    <a:pt x="578" y="777"/>
                    <a:pt x="746" y="567"/>
                    <a:pt x="1017" y="375"/>
                  </a:cubicBezTo>
                  <a:cubicBezTo>
                    <a:pt x="738" y="192"/>
                    <a:pt x="570" y="0"/>
                    <a:pt x="4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3"/>
            <p:cNvSpPr/>
            <p:nvPr/>
          </p:nvSpPr>
          <p:spPr>
            <a:xfrm>
              <a:off x="6783475" y="1958800"/>
              <a:ext cx="25000" cy="20150"/>
            </a:xfrm>
            <a:custGeom>
              <a:avLst/>
              <a:gdLst/>
              <a:ahLst/>
              <a:cxnLst/>
              <a:rect l="l" t="t" r="r" b="b"/>
              <a:pathLst>
                <a:path w="1000" h="806" extrusionOk="0">
                  <a:moveTo>
                    <a:pt x="438" y="0"/>
                  </a:moveTo>
                  <a:cubicBezTo>
                    <a:pt x="286" y="9"/>
                    <a:pt x="144" y="232"/>
                    <a:pt x="1" y="357"/>
                  </a:cubicBezTo>
                  <a:cubicBezTo>
                    <a:pt x="144" y="518"/>
                    <a:pt x="268" y="759"/>
                    <a:pt x="438" y="803"/>
                  </a:cubicBezTo>
                  <a:cubicBezTo>
                    <a:pt x="444" y="805"/>
                    <a:pt x="450" y="805"/>
                    <a:pt x="456" y="805"/>
                  </a:cubicBezTo>
                  <a:cubicBezTo>
                    <a:pt x="573" y="805"/>
                    <a:pt x="755" y="579"/>
                    <a:pt x="1000" y="393"/>
                  </a:cubicBezTo>
                  <a:cubicBezTo>
                    <a:pt x="750" y="206"/>
                    <a:pt x="590" y="0"/>
                    <a:pt x="4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6609300" y="2249575"/>
              <a:ext cx="24775" cy="19925"/>
            </a:xfrm>
            <a:custGeom>
              <a:avLst/>
              <a:gdLst/>
              <a:ahLst/>
              <a:cxnLst/>
              <a:rect l="l" t="t" r="r" b="b"/>
              <a:pathLst>
                <a:path w="991" h="797" extrusionOk="0">
                  <a:moveTo>
                    <a:pt x="456" y="0"/>
                  </a:moveTo>
                  <a:cubicBezTo>
                    <a:pt x="449" y="0"/>
                    <a:pt x="443" y="1"/>
                    <a:pt x="438" y="2"/>
                  </a:cubicBezTo>
                  <a:cubicBezTo>
                    <a:pt x="268" y="38"/>
                    <a:pt x="81" y="261"/>
                    <a:pt x="27" y="439"/>
                  </a:cubicBezTo>
                  <a:cubicBezTo>
                    <a:pt x="1" y="520"/>
                    <a:pt x="268" y="787"/>
                    <a:pt x="420" y="796"/>
                  </a:cubicBezTo>
                  <a:cubicBezTo>
                    <a:pt x="423" y="796"/>
                    <a:pt x="426" y="797"/>
                    <a:pt x="429" y="797"/>
                  </a:cubicBezTo>
                  <a:cubicBezTo>
                    <a:pt x="570" y="797"/>
                    <a:pt x="738" y="605"/>
                    <a:pt x="991" y="422"/>
                  </a:cubicBezTo>
                  <a:cubicBezTo>
                    <a:pt x="753" y="235"/>
                    <a:pt x="572" y="0"/>
                    <a:pt x="4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3"/>
            <p:cNvSpPr/>
            <p:nvPr/>
          </p:nvSpPr>
          <p:spPr>
            <a:xfrm>
              <a:off x="6841250" y="2244500"/>
              <a:ext cx="20325" cy="25675"/>
            </a:xfrm>
            <a:custGeom>
              <a:avLst/>
              <a:gdLst/>
              <a:ahLst/>
              <a:cxnLst/>
              <a:rect l="l" t="t" r="r" b="b"/>
              <a:pathLst>
                <a:path w="813" h="1027" extrusionOk="0">
                  <a:moveTo>
                    <a:pt x="446" y="0"/>
                  </a:moveTo>
                  <a:cubicBezTo>
                    <a:pt x="241" y="268"/>
                    <a:pt x="0" y="455"/>
                    <a:pt x="27" y="580"/>
                  </a:cubicBezTo>
                  <a:cubicBezTo>
                    <a:pt x="63" y="750"/>
                    <a:pt x="295" y="883"/>
                    <a:pt x="446" y="1026"/>
                  </a:cubicBezTo>
                  <a:cubicBezTo>
                    <a:pt x="571" y="883"/>
                    <a:pt x="785" y="750"/>
                    <a:pt x="803" y="598"/>
                  </a:cubicBezTo>
                  <a:cubicBezTo>
                    <a:pt x="812" y="446"/>
                    <a:pt x="625" y="277"/>
                    <a:pt x="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3"/>
            <p:cNvSpPr/>
            <p:nvPr/>
          </p:nvSpPr>
          <p:spPr>
            <a:xfrm>
              <a:off x="6784150" y="2307825"/>
              <a:ext cx="20775" cy="25450"/>
            </a:xfrm>
            <a:custGeom>
              <a:avLst/>
              <a:gdLst/>
              <a:ahLst/>
              <a:cxnLst/>
              <a:rect l="l" t="t" r="r" b="b"/>
              <a:pathLst>
                <a:path w="831" h="1018" extrusionOk="0">
                  <a:moveTo>
                    <a:pt x="322" y="1"/>
                  </a:moveTo>
                  <a:cubicBezTo>
                    <a:pt x="206" y="152"/>
                    <a:pt x="1" y="313"/>
                    <a:pt x="1" y="465"/>
                  </a:cubicBezTo>
                  <a:cubicBezTo>
                    <a:pt x="1" y="616"/>
                    <a:pt x="215" y="759"/>
                    <a:pt x="429" y="1018"/>
                  </a:cubicBezTo>
                  <a:cubicBezTo>
                    <a:pt x="607" y="732"/>
                    <a:pt x="830" y="527"/>
                    <a:pt x="795" y="411"/>
                  </a:cubicBezTo>
                  <a:cubicBezTo>
                    <a:pt x="732" y="242"/>
                    <a:pt x="491" y="135"/>
                    <a:pt x="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6666625" y="2069650"/>
              <a:ext cx="20750" cy="25875"/>
            </a:xfrm>
            <a:custGeom>
              <a:avLst/>
              <a:gdLst/>
              <a:ahLst/>
              <a:cxnLst/>
              <a:rect l="l" t="t" r="r" b="b"/>
              <a:pathLst>
                <a:path w="830" h="1035" extrusionOk="0">
                  <a:moveTo>
                    <a:pt x="446" y="0"/>
                  </a:moveTo>
                  <a:cubicBezTo>
                    <a:pt x="241" y="277"/>
                    <a:pt x="0" y="464"/>
                    <a:pt x="27" y="580"/>
                  </a:cubicBezTo>
                  <a:cubicBezTo>
                    <a:pt x="72" y="758"/>
                    <a:pt x="304" y="883"/>
                    <a:pt x="464" y="1035"/>
                  </a:cubicBezTo>
                  <a:cubicBezTo>
                    <a:pt x="589" y="892"/>
                    <a:pt x="803" y="749"/>
                    <a:pt x="821" y="598"/>
                  </a:cubicBezTo>
                  <a:cubicBezTo>
                    <a:pt x="830" y="446"/>
                    <a:pt x="634" y="277"/>
                    <a:pt x="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3"/>
            <p:cNvSpPr/>
            <p:nvPr/>
          </p:nvSpPr>
          <p:spPr>
            <a:xfrm>
              <a:off x="7015425" y="1842125"/>
              <a:ext cx="26125" cy="19700"/>
            </a:xfrm>
            <a:custGeom>
              <a:avLst/>
              <a:gdLst/>
              <a:ahLst/>
              <a:cxnLst/>
              <a:rect l="l" t="t" r="r" b="b"/>
              <a:pathLst>
                <a:path w="1045" h="788" extrusionOk="0">
                  <a:moveTo>
                    <a:pt x="455" y="1"/>
                  </a:moveTo>
                  <a:cubicBezTo>
                    <a:pt x="449" y="1"/>
                    <a:pt x="443" y="1"/>
                    <a:pt x="438" y="2"/>
                  </a:cubicBezTo>
                  <a:cubicBezTo>
                    <a:pt x="277" y="20"/>
                    <a:pt x="143" y="251"/>
                    <a:pt x="1" y="385"/>
                  </a:cubicBezTo>
                  <a:cubicBezTo>
                    <a:pt x="143" y="528"/>
                    <a:pt x="268" y="760"/>
                    <a:pt x="429" y="787"/>
                  </a:cubicBezTo>
                  <a:cubicBezTo>
                    <a:pt x="435" y="787"/>
                    <a:pt x="441" y="788"/>
                    <a:pt x="447" y="788"/>
                  </a:cubicBezTo>
                  <a:cubicBezTo>
                    <a:pt x="586" y="788"/>
                    <a:pt x="762" y="592"/>
                    <a:pt x="1045" y="412"/>
                  </a:cubicBezTo>
                  <a:cubicBezTo>
                    <a:pt x="762" y="206"/>
                    <a:pt x="594" y="1"/>
                    <a:pt x="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3"/>
            <p:cNvSpPr/>
            <p:nvPr/>
          </p:nvSpPr>
          <p:spPr>
            <a:xfrm>
              <a:off x="6435350" y="1842125"/>
              <a:ext cx="25225" cy="19675"/>
            </a:xfrm>
            <a:custGeom>
              <a:avLst/>
              <a:gdLst/>
              <a:ahLst/>
              <a:cxnLst/>
              <a:rect l="l" t="t" r="r" b="b"/>
              <a:pathLst>
                <a:path w="1009" h="787" extrusionOk="0">
                  <a:moveTo>
                    <a:pt x="402" y="1"/>
                  </a:moveTo>
                  <a:cubicBezTo>
                    <a:pt x="396" y="1"/>
                    <a:pt x="390" y="1"/>
                    <a:pt x="384" y="2"/>
                  </a:cubicBezTo>
                  <a:cubicBezTo>
                    <a:pt x="232" y="20"/>
                    <a:pt x="0" y="260"/>
                    <a:pt x="0" y="403"/>
                  </a:cubicBezTo>
                  <a:cubicBezTo>
                    <a:pt x="0" y="537"/>
                    <a:pt x="241" y="769"/>
                    <a:pt x="393" y="787"/>
                  </a:cubicBezTo>
                  <a:cubicBezTo>
                    <a:pt x="396" y="787"/>
                    <a:pt x="399" y="787"/>
                    <a:pt x="402" y="787"/>
                  </a:cubicBezTo>
                  <a:cubicBezTo>
                    <a:pt x="552" y="787"/>
                    <a:pt x="729" y="586"/>
                    <a:pt x="1008" y="394"/>
                  </a:cubicBezTo>
                  <a:cubicBezTo>
                    <a:pt x="725" y="206"/>
                    <a:pt x="550" y="1"/>
                    <a:pt x="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3"/>
            <p:cNvSpPr/>
            <p:nvPr/>
          </p:nvSpPr>
          <p:spPr>
            <a:xfrm>
              <a:off x="6958775" y="1784375"/>
              <a:ext cx="24350" cy="19450"/>
            </a:xfrm>
            <a:custGeom>
              <a:avLst/>
              <a:gdLst/>
              <a:ahLst/>
              <a:cxnLst/>
              <a:rect l="l" t="t" r="r" b="b"/>
              <a:pathLst>
                <a:path w="974" h="778" extrusionOk="0">
                  <a:moveTo>
                    <a:pt x="394" y="1"/>
                  </a:moveTo>
                  <a:cubicBezTo>
                    <a:pt x="391" y="1"/>
                    <a:pt x="388" y="1"/>
                    <a:pt x="384" y="1"/>
                  </a:cubicBezTo>
                  <a:cubicBezTo>
                    <a:pt x="233" y="19"/>
                    <a:pt x="1" y="251"/>
                    <a:pt x="10" y="385"/>
                  </a:cubicBezTo>
                  <a:cubicBezTo>
                    <a:pt x="10" y="527"/>
                    <a:pt x="233" y="759"/>
                    <a:pt x="384" y="777"/>
                  </a:cubicBezTo>
                  <a:cubicBezTo>
                    <a:pt x="387" y="777"/>
                    <a:pt x="390" y="778"/>
                    <a:pt x="393" y="778"/>
                  </a:cubicBezTo>
                  <a:cubicBezTo>
                    <a:pt x="534" y="778"/>
                    <a:pt x="702" y="577"/>
                    <a:pt x="973" y="376"/>
                  </a:cubicBezTo>
                  <a:cubicBezTo>
                    <a:pt x="703" y="193"/>
                    <a:pt x="535" y="1"/>
                    <a:pt x="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3"/>
            <p:cNvSpPr/>
            <p:nvPr/>
          </p:nvSpPr>
          <p:spPr>
            <a:xfrm>
              <a:off x="6841250" y="1784150"/>
              <a:ext cx="25000" cy="20025"/>
            </a:xfrm>
            <a:custGeom>
              <a:avLst/>
              <a:gdLst/>
              <a:ahLst/>
              <a:cxnLst/>
              <a:rect l="l" t="t" r="r" b="b"/>
              <a:pathLst>
                <a:path w="1000" h="801" extrusionOk="0">
                  <a:moveTo>
                    <a:pt x="472" y="1"/>
                  </a:moveTo>
                  <a:cubicBezTo>
                    <a:pt x="470" y="1"/>
                    <a:pt x="467" y="1"/>
                    <a:pt x="464" y="1"/>
                  </a:cubicBezTo>
                  <a:cubicBezTo>
                    <a:pt x="304" y="1"/>
                    <a:pt x="152" y="215"/>
                    <a:pt x="0" y="331"/>
                  </a:cubicBezTo>
                  <a:cubicBezTo>
                    <a:pt x="143" y="501"/>
                    <a:pt x="259" y="724"/>
                    <a:pt x="429" y="795"/>
                  </a:cubicBezTo>
                  <a:cubicBezTo>
                    <a:pt x="437" y="799"/>
                    <a:pt x="446" y="801"/>
                    <a:pt x="456" y="801"/>
                  </a:cubicBezTo>
                  <a:cubicBezTo>
                    <a:pt x="562" y="801"/>
                    <a:pt x="755" y="592"/>
                    <a:pt x="1000" y="420"/>
                  </a:cubicBezTo>
                  <a:cubicBezTo>
                    <a:pt x="755" y="219"/>
                    <a:pt x="604" y="1"/>
                    <a:pt x="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3"/>
            <p:cNvSpPr/>
            <p:nvPr/>
          </p:nvSpPr>
          <p:spPr>
            <a:xfrm>
              <a:off x="6609300" y="1784150"/>
              <a:ext cx="24775" cy="19925"/>
            </a:xfrm>
            <a:custGeom>
              <a:avLst/>
              <a:gdLst/>
              <a:ahLst/>
              <a:cxnLst/>
              <a:rect l="l" t="t" r="r" b="b"/>
              <a:pathLst>
                <a:path w="991" h="797" extrusionOk="0">
                  <a:moveTo>
                    <a:pt x="421" y="0"/>
                  </a:moveTo>
                  <a:cubicBezTo>
                    <a:pt x="415" y="0"/>
                    <a:pt x="408" y="0"/>
                    <a:pt x="402" y="1"/>
                  </a:cubicBezTo>
                  <a:cubicBezTo>
                    <a:pt x="259" y="10"/>
                    <a:pt x="1" y="287"/>
                    <a:pt x="27" y="367"/>
                  </a:cubicBezTo>
                  <a:cubicBezTo>
                    <a:pt x="90" y="545"/>
                    <a:pt x="286" y="759"/>
                    <a:pt x="455" y="795"/>
                  </a:cubicBezTo>
                  <a:cubicBezTo>
                    <a:pt x="459" y="796"/>
                    <a:pt x="463" y="796"/>
                    <a:pt x="467" y="796"/>
                  </a:cubicBezTo>
                  <a:cubicBezTo>
                    <a:pt x="583" y="796"/>
                    <a:pt x="749" y="556"/>
                    <a:pt x="991" y="349"/>
                  </a:cubicBezTo>
                  <a:cubicBezTo>
                    <a:pt x="735" y="187"/>
                    <a:pt x="568" y="0"/>
                    <a:pt x="4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3"/>
            <p:cNvSpPr/>
            <p:nvPr/>
          </p:nvSpPr>
          <p:spPr>
            <a:xfrm>
              <a:off x="6492650" y="1784375"/>
              <a:ext cx="25225" cy="19475"/>
            </a:xfrm>
            <a:custGeom>
              <a:avLst/>
              <a:gdLst/>
              <a:ahLst/>
              <a:cxnLst/>
              <a:rect l="l" t="t" r="r" b="b"/>
              <a:pathLst>
                <a:path w="1009" h="779" extrusionOk="0">
                  <a:moveTo>
                    <a:pt x="430" y="1"/>
                  </a:moveTo>
                  <a:cubicBezTo>
                    <a:pt x="426" y="1"/>
                    <a:pt x="423" y="1"/>
                    <a:pt x="420" y="1"/>
                  </a:cubicBezTo>
                  <a:cubicBezTo>
                    <a:pt x="268" y="28"/>
                    <a:pt x="135" y="242"/>
                    <a:pt x="1" y="376"/>
                  </a:cubicBezTo>
                  <a:cubicBezTo>
                    <a:pt x="135" y="519"/>
                    <a:pt x="260" y="750"/>
                    <a:pt x="411" y="777"/>
                  </a:cubicBezTo>
                  <a:cubicBezTo>
                    <a:pt x="417" y="778"/>
                    <a:pt x="422" y="778"/>
                    <a:pt x="428" y="778"/>
                  </a:cubicBezTo>
                  <a:cubicBezTo>
                    <a:pt x="567" y="778"/>
                    <a:pt x="735" y="573"/>
                    <a:pt x="1009" y="385"/>
                  </a:cubicBezTo>
                  <a:cubicBezTo>
                    <a:pt x="730" y="193"/>
                    <a:pt x="570" y="1"/>
                    <a:pt x="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6783475" y="1724625"/>
              <a:ext cx="21000" cy="25675"/>
            </a:xfrm>
            <a:custGeom>
              <a:avLst/>
              <a:gdLst/>
              <a:ahLst/>
              <a:cxnLst/>
              <a:rect l="l" t="t" r="r" b="b"/>
              <a:pathLst>
                <a:path w="840" h="1027" extrusionOk="0">
                  <a:moveTo>
                    <a:pt x="420" y="0"/>
                  </a:moveTo>
                  <a:cubicBezTo>
                    <a:pt x="277" y="134"/>
                    <a:pt x="54" y="259"/>
                    <a:pt x="28" y="420"/>
                  </a:cubicBezTo>
                  <a:cubicBezTo>
                    <a:pt x="1" y="562"/>
                    <a:pt x="188" y="741"/>
                    <a:pt x="349" y="1026"/>
                  </a:cubicBezTo>
                  <a:cubicBezTo>
                    <a:pt x="581" y="776"/>
                    <a:pt x="839" y="607"/>
                    <a:pt x="822" y="500"/>
                  </a:cubicBezTo>
                  <a:cubicBezTo>
                    <a:pt x="777" y="313"/>
                    <a:pt x="563" y="161"/>
                    <a:pt x="4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3"/>
            <p:cNvSpPr/>
            <p:nvPr/>
          </p:nvSpPr>
          <p:spPr>
            <a:xfrm>
              <a:off x="7074750" y="2016325"/>
              <a:ext cx="20100" cy="25675"/>
            </a:xfrm>
            <a:custGeom>
              <a:avLst/>
              <a:gdLst/>
              <a:ahLst/>
              <a:cxnLst/>
              <a:rect l="l" t="t" r="r" b="b"/>
              <a:pathLst>
                <a:path w="804" h="1027" extrusionOk="0">
                  <a:moveTo>
                    <a:pt x="384" y="1"/>
                  </a:moveTo>
                  <a:cubicBezTo>
                    <a:pt x="251" y="144"/>
                    <a:pt x="27" y="278"/>
                    <a:pt x="19" y="429"/>
                  </a:cubicBezTo>
                  <a:cubicBezTo>
                    <a:pt x="1" y="581"/>
                    <a:pt x="206" y="741"/>
                    <a:pt x="402" y="1027"/>
                  </a:cubicBezTo>
                  <a:cubicBezTo>
                    <a:pt x="590" y="732"/>
                    <a:pt x="804" y="563"/>
                    <a:pt x="786" y="411"/>
                  </a:cubicBezTo>
                  <a:cubicBezTo>
                    <a:pt x="759" y="260"/>
                    <a:pt x="527" y="135"/>
                    <a:pt x="3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3"/>
            <p:cNvSpPr/>
            <p:nvPr/>
          </p:nvSpPr>
          <p:spPr>
            <a:xfrm>
              <a:off x="6550425" y="2191800"/>
              <a:ext cx="26125" cy="19725"/>
            </a:xfrm>
            <a:custGeom>
              <a:avLst/>
              <a:gdLst/>
              <a:ahLst/>
              <a:cxnLst/>
              <a:rect l="l" t="t" r="r" b="b"/>
              <a:pathLst>
                <a:path w="1045" h="789" extrusionOk="0">
                  <a:moveTo>
                    <a:pt x="438" y="0"/>
                  </a:moveTo>
                  <a:cubicBezTo>
                    <a:pt x="429" y="0"/>
                    <a:pt x="420" y="1"/>
                    <a:pt x="411" y="3"/>
                  </a:cubicBezTo>
                  <a:cubicBezTo>
                    <a:pt x="250" y="38"/>
                    <a:pt x="134" y="270"/>
                    <a:pt x="0" y="422"/>
                  </a:cubicBezTo>
                  <a:cubicBezTo>
                    <a:pt x="152" y="547"/>
                    <a:pt x="295" y="779"/>
                    <a:pt x="455" y="788"/>
                  </a:cubicBezTo>
                  <a:cubicBezTo>
                    <a:pt x="458" y="788"/>
                    <a:pt x="461" y="788"/>
                    <a:pt x="464" y="788"/>
                  </a:cubicBezTo>
                  <a:cubicBezTo>
                    <a:pt x="613" y="788"/>
                    <a:pt x="773" y="569"/>
                    <a:pt x="1044" y="351"/>
                  </a:cubicBezTo>
                  <a:cubicBezTo>
                    <a:pt x="760" y="183"/>
                    <a:pt x="577" y="0"/>
                    <a:pt x="4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3"/>
            <p:cNvSpPr/>
            <p:nvPr/>
          </p:nvSpPr>
          <p:spPr>
            <a:xfrm>
              <a:off x="6899450" y="2191850"/>
              <a:ext cx="26350" cy="19675"/>
            </a:xfrm>
            <a:custGeom>
              <a:avLst/>
              <a:gdLst/>
              <a:ahLst/>
              <a:cxnLst/>
              <a:rect l="l" t="t" r="r" b="b"/>
              <a:pathLst>
                <a:path w="1054" h="787" extrusionOk="0">
                  <a:moveTo>
                    <a:pt x="456" y="1"/>
                  </a:moveTo>
                  <a:cubicBezTo>
                    <a:pt x="453" y="1"/>
                    <a:pt x="450" y="1"/>
                    <a:pt x="447" y="1"/>
                  </a:cubicBezTo>
                  <a:cubicBezTo>
                    <a:pt x="286" y="19"/>
                    <a:pt x="152" y="242"/>
                    <a:pt x="1" y="375"/>
                  </a:cubicBezTo>
                  <a:cubicBezTo>
                    <a:pt x="135" y="518"/>
                    <a:pt x="260" y="759"/>
                    <a:pt x="411" y="786"/>
                  </a:cubicBezTo>
                  <a:cubicBezTo>
                    <a:pt x="418" y="787"/>
                    <a:pt x="424" y="787"/>
                    <a:pt x="431" y="787"/>
                  </a:cubicBezTo>
                  <a:cubicBezTo>
                    <a:pt x="578" y="787"/>
                    <a:pt x="755" y="599"/>
                    <a:pt x="1053" y="420"/>
                  </a:cubicBezTo>
                  <a:cubicBezTo>
                    <a:pt x="765" y="210"/>
                    <a:pt x="605" y="1"/>
                    <a:pt x="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6725050" y="1667300"/>
              <a:ext cx="25900" cy="19725"/>
            </a:xfrm>
            <a:custGeom>
              <a:avLst/>
              <a:gdLst/>
              <a:ahLst/>
              <a:cxnLst/>
              <a:rect l="l" t="t" r="r" b="b"/>
              <a:pathLst>
                <a:path w="1036" h="789" extrusionOk="0">
                  <a:moveTo>
                    <a:pt x="456" y="1"/>
                  </a:moveTo>
                  <a:cubicBezTo>
                    <a:pt x="304" y="10"/>
                    <a:pt x="152" y="233"/>
                    <a:pt x="1" y="366"/>
                  </a:cubicBezTo>
                  <a:cubicBezTo>
                    <a:pt x="125" y="518"/>
                    <a:pt x="241" y="759"/>
                    <a:pt x="393" y="786"/>
                  </a:cubicBezTo>
                  <a:cubicBezTo>
                    <a:pt x="403" y="787"/>
                    <a:pt x="413" y="788"/>
                    <a:pt x="423" y="788"/>
                  </a:cubicBezTo>
                  <a:cubicBezTo>
                    <a:pt x="569" y="788"/>
                    <a:pt x="752" y="614"/>
                    <a:pt x="1035" y="447"/>
                  </a:cubicBezTo>
                  <a:cubicBezTo>
                    <a:pt x="759" y="224"/>
                    <a:pt x="607" y="1"/>
                    <a:pt x="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3"/>
            <p:cNvSpPr/>
            <p:nvPr/>
          </p:nvSpPr>
          <p:spPr>
            <a:xfrm>
              <a:off x="6899450" y="1842150"/>
              <a:ext cx="26125" cy="19675"/>
            </a:xfrm>
            <a:custGeom>
              <a:avLst/>
              <a:gdLst/>
              <a:ahLst/>
              <a:cxnLst/>
              <a:rect l="l" t="t" r="r" b="b"/>
              <a:pathLst>
                <a:path w="1045" h="787" extrusionOk="0">
                  <a:moveTo>
                    <a:pt x="456" y="1"/>
                  </a:moveTo>
                  <a:cubicBezTo>
                    <a:pt x="304" y="10"/>
                    <a:pt x="152" y="233"/>
                    <a:pt x="1" y="366"/>
                  </a:cubicBezTo>
                  <a:cubicBezTo>
                    <a:pt x="135" y="509"/>
                    <a:pt x="251" y="759"/>
                    <a:pt x="402" y="786"/>
                  </a:cubicBezTo>
                  <a:cubicBezTo>
                    <a:pt x="409" y="787"/>
                    <a:pt x="416" y="787"/>
                    <a:pt x="423" y="787"/>
                  </a:cubicBezTo>
                  <a:cubicBezTo>
                    <a:pt x="571" y="787"/>
                    <a:pt x="755" y="608"/>
                    <a:pt x="1045" y="438"/>
                  </a:cubicBezTo>
                  <a:cubicBezTo>
                    <a:pt x="768" y="224"/>
                    <a:pt x="607" y="1"/>
                    <a:pt x="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3"/>
            <p:cNvSpPr/>
            <p:nvPr/>
          </p:nvSpPr>
          <p:spPr>
            <a:xfrm>
              <a:off x="6550425" y="1842125"/>
              <a:ext cx="26350" cy="19700"/>
            </a:xfrm>
            <a:custGeom>
              <a:avLst/>
              <a:gdLst/>
              <a:ahLst/>
              <a:cxnLst/>
              <a:rect l="l" t="t" r="r" b="b"/>
              <a:pathLst>
                <a:path w="1054" h="788" extrusionOk="0">
                  <a:moveTo>
                    <a:pt x="454" y="1"/>
                  </a:moveTo>
                  <a:cubicBezTo>
                    <a:pt x="449" y="1"/>
                    <a:pt x="443" y="1"/>
                    <a:pt x="437" y="2"/>
                  </a:cubicBezTo>
                  <a:cubicBezTo>
                    <a:pt x="277" y="20"/>
                    <a:pt x="143" y="251"/>
                    <a:pt x="0" y="394"/>
                  </a:cubicBezTo>
                  <a:cubicBezTo>
                    <a:pt x="143" y="528"/>
                    <a:pt x="268" y="760"/>
                    <a:pt x="429" y="787"/>
                  </a:cubicBezTo>
                  <a:cubicBezTo>
                    <a:pt x="435" y="787"/>
                    <a:pt x="441" y="788"/>
                    <a:pt x="447" y="788"/>
                  </a:cubicBezTo>
                  <a:cubicBezTo>
                    <a:pt x="594" y="788"/>
                    <a:pt x="762" y="591"/>
                    <a:pt x="1053" y="403"/>
                  </a:cubicBezTo>
                  <a:cubicBezTo>
                    <a:pt x="762" y="206"/>
                    <a:pt x="594" y="1"/>
                    <a:pt x="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6666625" y="2302925"/>
              <a:ext cx="20525" cy="23250"/>
            </a:xfrm>
            <a:custGeom>
              <a:avLst/>
              <a:gdLst/>
              <a:ahLst/>
              <a:cxnLst/>
              <a:rect l="l" t="t" r="r" b="b"/>
              <a:pathLst>
                <a:path w="821" h="930" extrusionOk="0">
                  <a:moveTo>
                    <a:pt x="482" y="0"/>
                  </a:moveTo>
                  <a:cubicBezTo>
                    <a:pt x="259" y="277"/>
                    <a:pt x="125" y="420"/>
                    <a:pt x="0" y="571"/>
                  </a:cubicBezTo>
                  <a:cubicBezTo>
                    <a:pt x="152" y="696"/>
                    <a:pt x="286" y="884"/>
                    <a:pt x="446" y="928"/>
                  </a:cubicBezTo>
                  <a:cubicBezTo>
                    <a:pt x="451" y="929"/>
                    <a:pt x="455" y="929"/>
                    <a:pt x="460" y="929"/>
                  </a:cubicBezTo>
                  <a:cubicBezTo>
                    <a:pt x="575" y="929"/>
                    <a:pt x="821" y="736"/>
                    <a:pt x="812" y="634"/>
                  </a:cubicBezTo>
                  <a:cubicBezTo>
                    <a:pt x="812" y="464"/>
                    <a:pt x="651" y="304"/>
                    <a:pt x="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6958125" y="1668175"/>
              <a:ext cx="25650" cy="18325"/>
            </a:xfrm>
            <a:custGeom>
              <a:avLst/>
              <a:gdLst/>
              <a:ahLst/>
              <a:cxnLst/>
              <a:rect l="l" t="t" r="r" b="b"/>
              <a:pathLst>
                <a:path w="1026" h="733" extrusionOk="0">
                  <a:moveTo>
                    <a:pt x="395" y="1"/>
                  </a:moveTo>
                  <a:cubicBezTo>
                    <a:pt x="391" y="1"/>
                    <a:pt x="387" y="1"/>
                    <a:pt x="384" y="1"/>
                  </a:cubicBezTo>
                  <a:cubicBezTo>
                    <a:pt x="241" y="19"/>
                    <a:pt x="62" y="242"/>
                    <a:pt x="18" y="412"/>
                  </a:cubicBezTo>
                  <a:cubicBezTo>
                    <a:pt x="0" y="492"/>
                    <a:pt x="259" y="733"/>
                    <a:pt x="384" y="733"/>
                  </a:cubicBezTo>
                  <a:cubicBezTo>
                    <a:pt x="553" y="733"/>
                    <a:pt x="714" y="563"/>
                    <a:pt x="1026" y="376"/>
                  </a:cubicBezTo>
                  <a:cubicBezTo>
                    <a:pt x="721" y="184"/>
                    <a:pt x="552" y="1"/>
                    <a:pt x="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5650" y="2191200"/>
              <a:ext cx="21650" cy="18525"/>
            </a:xfrm>
            <a:custGeom>
              <a:avLst/>
              <a:gdLst/>
              <a:ahLst/>
              <a:cxnLst/>
              <a:rect l="l" t="t" r="r" b="b"/>
              <a:pathLst>
                <a:path w="866" h="741" extrusionOk="0">
                  <a:moveTo>
                    <a:pt x="723" y="0"/>
                  </a:moveTo>
                  <a:cubicBezTo>
                    <a:pt x="500" y="71"/>
                    <a:pt x="250" y="116"/>
                    <a:pt x="54" y="241"/>
                  </a:cubicBezTo>
                  <a:cubicBezTo>
                    <a:pt x="1" y="277"/>
                    <a:pt x="117" y="562"/>
                    <a:pt x="152" y="740"/>
                  </a:cubicBezTo>
                  <a:lnTo>
                    <a:pt x="866" y="375"/>
                  </a:lnTo>
                  <a:cubicBezTo>
                    <a:pt x="821" y="250"/>
                    <a:pt x="777" y="125"/>
                    <a:pt x="7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6959000" y="2017725"/>
              <a:ext cx="24350" cy="18275"/>
            </a:xfrm>
            <a:custGeom>
              <a:avLst/>
              <a:gdLst/>
              <a:ahLst/>
              <a:cxnLst/>
              <a:rect l="l" t="t" r="r" b="b"/>
              <a:pathLst>
                <a:path w="974" h="731" extrusionOk="0">
                  <a:moveTo>
                    <a:pt x="366" y="0"/>
                  </a:moveTo>
                  <a:cubicBezTo>
                    <a:pt x="351" y="0"/>
                    <a:pt x="336" y="3"/>
                    <a:pt x="322" y="7"/>
                  </a:cubicBezTo>
                  <a:cubicBezTo>
                    <a:pt x="179" y="43"/>
                    <a:pt x="27" y="275"/>
                    <a:pt x="10" y="445"/>
                  </a:cubicBezTo>
                  <a:cubicBezTo>
                    <a:pt x="1" y="523"/>
                    <a:pt x="249" y="730"/>
                    <a:pt x="377" y="730"/>
                  </a:cubicBezTo>
                  <a:cubicBezTo>
                    <a:pt x="379" y="730"/>
                    <a:pt x="382" y="730"/>
                    <a:pt x="384" y="730"/>
                  </a:cubicBezTo>
                  <a:cubicBezTo>
                    <a:pt x="536" y="712"/>
                    <a:pt x="679" y="534"/>
                    <a:pt x="973" y="311"/>
                  </a:cubicBezTo>
                  <a:cubicBezTo>
                    <a:pt x="678" y="159"/>
                    <a:pt x="497" y="0"/>
                    <a:pt x="3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6493775" y="2011650"/>
              <a:ext cx="18975" cy="24350"/>
            </a:xfrm>
            <a:custGeom>
              <a:avLst/>
              <a:gdLst/>
              <a:ahLst/>
              <a:cxnLst/>
              <a:rect l="l" t="t" r="r" b="b"/>
              <a:pathLst>
                <a:path w="759" h="974" extrusionOk="0">
                  <a:moveTo>
                    <a:pt x="366" y="1"/>
                  </a:moveTo>
                  <a:cubicBezTo>
                    <a:pt x="170" y="313"/>
                    <a:pt x="0" y="473"/>
                    <a:pt x="0" y="625"/>
                  </a:cubicBezTo>
                  <a:cubicBezTo>
                    <a:pt x="9" y="746"/>
                    <a:pt x="225" y="974"/>
                    <a:pt x="320" y="974"/>
                  </a:cubicBezTo>
                  <a:cubicBezTo>
                    <a:pt x="324" y="974"/>
                    <a:pt x="327" y="974"/>
                    <a:pt x="330" y="973"/>
                  </a:cubicBezTo>
                  <a:cubicBezTo>
                    <a:pt x="491" y="937"/>
                    <a:pt x="705" y="768"/>
                    <a:pt x="732" y="616"/>
                  </a:cubicBezTo>
                  <a:cubicBezTo>
                    <a:pt x="759" y="482"/>
                    <a:pt x="562" y="313"/>
                    <a:pt x="3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13"/>
          <p:cNvGrpSpPr/>
          <p:nvPr/>
        </p:nvGrpSpPr>
        <p:grpSpPr>
          <a:xfrm>
            <a:off x="4538800" y="4849058"/>
            <a:ext cx="439600" cy="92225"/>
            <a:chOff x="3587525" y="2768675"/>
            <a:chExt cx="439600" cy="92225"/>
          </a:xfrm>
        </p:grpSpPr>
        <p:sp>
          <p:nvSpPr>
            <p:cNvPr id="355" name="Google Shape;355;p13"/>
            <p:cNvSpPr/>
            <p:nvPr/>
          </p:nvSpPr>
          <p:spPr>
            <a:xfrm>
              <a:off x="3810775" y="2768675"/>
              <a:ext cx="216350" cy="82925"/>
            </a:xfrm>
            <a:custGeom>
              <a:avLst/>
              <a:gdLst/>
              <a:ahLst/>
              <a:cxnLst/>
              <a:rect l="l" t="t" r="r" b="b"/>
              <a:pathLst>
                <a:path w="8654" h="3317" extrusionOk="0">
                  <a:moveTo>
                    <a:pt x="3509" y="1"/>
                  </a:moveTo>
                  <a:cubicBezTo>
                    <a:pt x="2233" y="1"/>
                    <a:pt x="964" y="620"/>
                    <a:pt x="0" y="1844"/>
                  </a:cubicBezTo>
                  <a:cubicBezTo>
                    <a:pt x="2908" y="2344"/>
                    <a:pt x="5719" y="2817"/>
                    <a:pt x="8654" y="3316"/>
                  </a:cubicBezTo>
                  <a:cubicBezTo>
                    <a:pt x="7815" y="2513"/>
                    <a:pt x="7119" y="1808"/>
                    <a:pt x="6388" y="1157"/>
                  </a:cubicBezTo>
                  <a:cubicBezTo>
                    <a:pt x="5520" y="384"/>
                    <a:pt x="4512" y="1"/>
                    <a:pt x="3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3587525" y="2778200"/>
              <a:ext cx="215250" cy="82700"/>
            </a:xfrm>
            <a:custGeom>
              <a:avLst/>
              <a:gdLst/>
              <a:ahLst/>
              <a:cxnLst/>
              <a:rect l="l" t="t" r="r" b="b"/>
              <a:pathLst>
                <a:path w="8610" h="3308" extrusionOk="0">
                  <a:moveTo>
                    <a:pt x="0" y="0"/>
                  </a:moveTo>
                  <a:lnTo>
                    <a:pt x="0" y="0"/>
                  </a:lnTo>
                  <a:cubicBezTo>
                    <a:pt x="955" y="892"/>
                    <a:pt x="1704" y="1677"/>
                    <a:pt x="2543" y="2355"/>
                  </a:cubicBezTo>
                  <a:cubicBezTo>
                    <a:pt x="3318" y="2998"/>
                    <a:pt x="4254" y="3308"/>
                    <a:pt x="5181" y="3308"/>
                  </a:cubicBezTo>
                  <a:cubicBezTo>
                    <a:pt x="6516" y="3308"/>
                    <a:pt x="7830" y="2665"/>
                    <a:pt x="8609" y="1454"/>
                  </a:cubicBezTo>
                  <a:cubicBezTo>
                    <a:pt x="5745" y="972"/>
                    <a:pt x="2962" y="50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" name="Google Shape;357;p13"/>
          <p:cNvGrpSpPr/>
          <p:nvPr/>
        </p:nvGrpSpPr>
        <p:grpSpPr>
          <a:xfrm>
            <a:off x="-12" y="1670293"/>
            <a:ext cx="229975" cy="893700"/>
            <a:chOff x="1874438" y="4609418"/>
            <a:chExt cx="229975" cy="893700"/>
          </a:xfrm>
        </p:grpSpPr>
        <p:sp>
          <p:nvSpPr>
            <p:cNvPr id="358" name="Google Shape;358;p13"/>
            <p:cNvSpPr/>
            <p:nvPr/>
          </p:nvSpPr>
          <p:spPr>
            <a:xfrm rot="-5400000">
              <a:off x="1855925" y="4941506"/>
              <a:ext cx="266775" cy="229750"/>
            </a:xfrm>
            <a:custGeom>
              <a:avLst/>
              <a:gdLst/>
              <a:ahLst/>
              <a:cxnLst/>
              <a:rect l="l" t="t" r="r" b="b"/>
              <a:pathLst>
                <a:path w="10671" h="9190" extrusionOk="0">
                  <a:moveTo>
                    <a:pt x="1" y="1"/>
                  </a:moveTo>
                  <a:cubicBezTo>
                    <a:pt x="1794" y="3087"/>
                    <a:pt x="3534" y="6085"/>
                    <a:pt x="5336" y="9189"/>
                  </a:cubicBezTo>
                  <a:cubicBezTo>
                    <a:pt x="7147" y="6076"/>
                    <a:pt x="8886" y="3087"/>
                    <a:pt x="10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3"/>
            <p:cNvSpPr/>
            <p:nvPr/>
          </p:nvSpPr>
          <p:spPr>
            <a:xfrm rot="-5400000">
              <a:off x="1856375" y="5255081"/>
              <a:ext cx="266325" cy="229750"/>
            </a:xfrm>
            <a:custGeom>
              <a:avLst/>
              <a:gdLst/>
              <a:ahLst/>
              <a:cxnLst/>
              <a:rect l="l" t="t" r="r" b="b"/>
              <a:pathLst>
                <a:path w="10653" h="9190" extrusionOk="0">
                  <a:moveTo>
                    <a:pt x="1" y="0"/>
                  </a:moveTo>
                  <a:cubicBezTo>
                    <a:pt x="1785" y="3078"/>
                    <a:pt x="3516" y="6058"/>
                    <a:pt x="5327" y="9189"/>
                  </a:cubicBezTo>
                  <a:cubicBezTo>
                    <a:pt x="7129" y="6085"/>
                    <a:pt x="8868" y="3078"/>
                    <a:pt x="106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3"/>
            <p:cNvSpPr/>
            <p:nvPr/>
          </p:nvSpPr>
          <p:spPr>
            <a:xfrm rot="-5400000">
              <a:off x="1856263" y="4627818"/>
              <a:ext cx="266550" cy="229750"/>
            </a:xfrm>
            <a:custGeom>
              <a:avLst/>
              <a:gdLst/>
              <a:ahLst/>
              <a:cxnLst/>
              <a:rect l="l" t="t" r="r" b="b"/>
              <a:pathLst>
                <a:path w="10662" h="9190" extrusionOk="0">
                  <a:moveTo>
                    <a:pt x="1" y="0"/>
                  </a:moveTo>
                  <a:cubicBezTo>
                    <a:pt x="1785" y="3078"/>
                    <a:pt x="3516" y="6058"/>
                    <a:pt x="5336" y="9189"/>
                  </a:cubicBezTo>
                  <a:cubicBezTo>
                    <a:pt x="7129" y="6085"/>
                    <a:pt x="8868" y="3078"/>
                    <a:pt x="10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" name="Google Shape;361;p13"/>
          <p:cNvGrpSpPr/>
          <p:nvPr/>
        </p:nvGrpSpPr>
        <p:grpSpPr>
          <a:xfrm rot="-5400000">
            <a:off x="7241824" y="-84453"/>
            <a:ext cx="230865" cy="680822"/>
            <a:chOff x="231825" y="539500"/>
            <a:chExt cx="332228" cy="979741"/>
          </a:xfrm>
        </p:grpSpPr>
        <p:sp>
          <p:nvSpPr>
            <p:cNvPr id="362" name="Google Shape;362;p13"/>
            <p:cNvSpPr/>
            <p:nvPr/>
          </p:nvSpPr>
          <p:spPr>
            <a:xfrm>
              <a:off x="232425" y="1321812"/>
              <a:ext cx="331508" cy="197429"/>
            </a:xfrm>
            <a:custGeom>
              <a:avLst/>
              <a:gdLst/>
              <a:ahLst/>
              <a:cxnLst/>
              <a:rect l="l" t="t" r="r" b="b"/>
              <a:pathLst>
                <a:path w="24846" h="14797" extrusionOk="0">
                  <a:moveTo>
                    <a:pt x="12441" y="0"/>
                  </a:moveTo>
                  <a:cubicBezTo>
                    <a:pt x="5807" y="0"/>
                    <a:pt x="107" y="5467"/>
                    <a:pt x="18" y="11892"/>
                  </a:cubicBezTo>
                  <a:cubicBezTo>
                    <a:pt x="0" y="13489"/>
                    <a:pt x="509" y="14702"/>
                    <a:pt x="2204" y="14792"/>
                  </a:cubicBezTo>
                  <a:cubicBezTo>
                    <a:pt x="2266" y="14795"/>
                    <a:pt x="2327" y="14797"/>
                    <a:pt x="2387" y="14797"/>
                  </a:cubicBezTo>
                  <a:cubicBezTo>
                    <a:pt x="3916" y="14797"/>
                    <a:pt x="4582" y="13714"/>
                    <a:pt x="4728" y="12169"/>
                  </a:cubicBezTo>
                  <a:cubicBezTo>
                    <a:pt x="5148" y="7780"/>
                    <a:pt x="8279" y="4755"/>
                    <a:pt x="12374" y="4711"/>
                  </a:cubicBezTo>
                  <a:cubicBezTo>
                    <a:pt x="12403" y="4711"/>
                    <a:pt x="12433" y="4710"/>
                    <a:pt x="12463" y="4710"/>
                  </a:cubicBezTo>
                  <a:cubicBezTo>
                    <a:pt x="16550" y="4710"/>
                    <a:pt x="19674" y="7750"/>
                    <a:pt x="20144" y="12240"/>
                  </a:cubicBezTo>
                  <a:cubicBezTo>
                    <a:pt x="20295" y="13763"/>
                    <a:pt x="20986" y="14794"/>
                    <a:pt x="22464" y="14794"/>
                  </a:cubicBezTo>
                  <a:cubicBezTo>
                    <a:pt x="22553" y="14794"/>
                    <a:pt x="22645" y="14790"/>
                    <a:pt x="22740" y="14783"/>
                  </a:cubicBezTo>
                  <a:cubicBezTo>
                    <a:pt x="24301" y="14667"/>
                    <a:pt x="24845" y="13543"/>
                    <a:pt x="24845" y="12008"/>
                  </a:cubicBezTo>
                  <a:cubicBezTo>
                    <a:pt x="24836" y="5594"/>
                    <a:pt x="19136" y="27"/>
                    <a:pt x="12490" y="1"/>
                  </a:cubicBezTo>
                  <a:cubicBezTo>
                    <a:pt x="12473" y="0"/>
                    <a:pt x="12457" y="0"/>
                    <a:pt x="12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231825" y="539500"/>
              <a:ext cx="332228" cy="197669"/>
            </a:xfrm>
            <a:custGeom>
              <a:avLst/>
              <a:gdLst/>
              <a:ahLst/>
              <a:cxnLst/>
              <a:rect l="l" t="t" r="r" b="b"/>
              <a:pathLst>
                <a:path w="24900" h="14815" extrusionOk="0">
                  <a:moveTo>
                    <a:pt x="12485" y="1"/>
                  </a:moveTo>
                  <a:cubicBezTo>
                    <a:pt x="5790" y="1"/>
                    <a:pt x="1" y="5658"/>
                    <a:pt x="63" y="12116"/>
                  </a:cubicBezTo>
                  <a:cubicBezTo>
                    <a:pt x="81" y="13677"/>
                    <a:pt x="705" y="14729"/>
                    <a:pt x="2266" y="14810"/>
                  </a:cubicBezTo>
                  <a:cubicBezTo>
                    <a:pt x="2324" y="14813"/>
                    <a:pt x="2381" y="14814"/>
                    <a:pt x="2437" y="14814"/>
                  </a:cubicBezTo>
                  <a:cubicBezTo>
                    <a:pt x="3874" y="14814"/>
                    <a:pt x="4584" y="13825"/>
                    <a:pt x="4755" y="12356"/>
                  </a:cubicBezTo>
                  <a:cubicBezTo>
                    <a:pt x="5308" y="7709"/>
                    <a:pt x="8306" y="4747"/>
                    <a:pt x="12436" y="4720"/>
                  </a:cubicBezTo>
                  <a:cubicBezTo>
                    <a:pt x="12460" y="4720"/>
                    <a:pt x="12484" y="4720"/>
                    <a:pt x="12508" y="4720"/>
                  </a:cubicBezTo>
                  <a:cubicBezTo>
                    <a:pt x="16594" y="4720"/>
                    <a:pt x="19710" y="7753"/>
                    <a:pt x="20189" y="12276"/>
                  </a:cubicBezTo>
                  <a:cubicBezTo>
                    <a:pt x="20347" y="13768"/>
                    <a:pt x="21031" y="14811"/>
                    <a:pt x="22530" y="14811"/>
                  </a:cubicBezTo>
                  <a:cubicBezTo>
                    <a:pt x="22555" y="14811"/>
                    <a:pt x="22581" y="14810"/>
                    <a:pt x="22606" y="14810"/>
                  </a:cubicBezTo>
                  <a:cubicBezTo>
                    <a:pt x="24284" y="14774"/>
                    <a:pt x="24899" y="13641"/>
                    <a:pt x="24890" y="12009"/>
                  </a:cubicBezTo>
                  <a:cubicBezTo>
                    <a:pt x="24872" y="5594"/>
                    <a:pt x="19163" y="28"/>
                    <a:pt x="12517" y="1"/>
                  </a:cubicBezTo>
                  <a:cubicBezTo>
                    <a:pt x="12506" y="1"/>
                    <a:pt x="12496" y="1"/>
                    <a:pt x="12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232652" y="1060922"/>
              <a:ext cx="331401" cy="197109"/>
            </a:xfrm>
            <a:custGeom>
              <a:avLst/>
              <a:gdLst/>
              <a:ahLst/>
              <a:cxnLst/>
              <a:rect l="l" t="t" r="r" b="b"/>
              <a:pathLst>
                <a:path w="24838" h="14773" extrusionOk="0">
                  <a:moveTo>
                    <a:pt x="12422" y="1"/>
                  </a:moveTo>
                  <a:cubicBezTo>
                    <a:pt x="12406" y="1"/>
                    <a:pt x="12390" y="1"/>
                    <a:pt x="12374" y="1"/>
                  </a:cubicBezTo>
                  <a:cubicBezTo>
                    <a:pt x="5719" y="36"/>
                    <a:pt x="1" y="5612"/>
                    <a:pt x="1" y="12026"/>
                  </a:cubicBezTo>
                  <a:cubicBezTo>
                    <a:pt x="10" y="13543"/>
                    <a:pt x="500" y="14658"/>
                    <a:pt x="2133" y="14765"/>
                  </a:cubicBezTo>
                  <a:cubicBezTo>
                    <a:pt x="2213" y="14770"/>
                    <a:pt x="2291" y="14772"/>
                    <a:pt x="2366" y="14772"/>
                  </a:cubicBezTo>
                  <a:cubicBezTo>
                    <a:pt x="3917" y="14772"/>
                    <a:pt x="4549" y="13736"/>
                    <a:pt x="4702" y="12214"/>
                  </a:cubicBezTo>
                  <a:cubicBezTo>
                    <a:pt x="5148" y="7753"/>
                    <a:pt x="8199" y="4818"/>
                    <a:pt x="12357" y="4791"/>
                  </a:cubicBezTo>
                  <a:cubicBezTo>
                    <a:pt x="12376" y="4791"/>
                    <a:pt x="12395" y="4791"/>
                    <a:pt x="12414" y="4791"/>
                  </a:cubicBezTo>
                  <a:cubicBezTo>
                    <a:pt x="16622" y="4791"/>
                    <a:pt x="19629" y="7694"/>
                    <a:pt x="20127" y="12285"/>
                  </a:cubicBezTo>
                  <a:cubicBezTo>
                    <a:pt x="20283" y="13755"/>
                    <a:pt x="20923" y="14767"/>
                    <a:pt x="22452" y="14767"/>
                  </a:cubicBezTo>
                  <a:cubicBezTo>
                    <a:pt x="22491" y="14767"/>
                    <a:pt x="22531" y="14766"/>
                    <a:pt x="22571" y="14765"/>
                  </a:cubicBezTo>
                  <a:cubicBezTo>
                    <a:pt x="24329" y="14711"/>
                    <a:pt x="24837" y="13552"/>
                    <a:pt x="24819" y="11955"/>
                  </a:cubicBezTo>
                  <a:cubicBezTo>
                    <a:pt x="24775" y="5547"/>
                    <a:pt x="19030" y="1"/>
                    <a:pt x="124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232652" y="801111"/>
              <a:ext cx="331281" cy="196308"/>
            </a:xfrm>
            <a:custGeom>
              <a:avLst/>
              <a:gdLst/>
              <a:ahLst/>
              <a:cxnLst/>
              <a:rect l="l" t="t" r="r" b="b"/>
              <a:pathLst>
                <a:path w="24829" h="14713" extrusionOk="0">
                  <a:moveTo>
                    <a:pt x="12419" y="0"/>
                  </a:moveTo>
                  <a:cubicBezTo>
                    <a:pt x="5701" y="0"/>
                    <a:pt x="19" y="5478"/>
                    <a:pt x="1" y="11928"/>
                  </a:cubicBezTo>
                  <a:cubicBezTo>
                    <a:pt x="1" y="13453"/>
                    <a:pt x="500" y="14586"/>
                    <a:pt x="2106" y="14702"/>
                  </a:cubicBezTo>
                  <a:cubicBezTo>
                    <a:pt x="2198" y="14709"/>
                    <a:pt x="2287" y="14712"/>
                    <a:pt x="2373" y="14712"/>
                  </a:cubicBezTo>
                  <a:cubicBezTo>
                    <a:pt x="3864" y="14712"/>
                    <a:pt x="4550" y="13704"/>
                    <a:pt x="4702" y="12177"/>
                  </a:cubicBezTo>
                  <a:cubicBezTo>
                    <a:pt x="5166" y="7699"/>
                    <a:pt x="8208" y="4737"/>
                    <a:pt x="12312" y="4702"/>
                  </a:cubicBezTo>
                  <a:cubicBezTo>
                    <a:pt x="12343" y="4701"/>
                    <a:pt x="12375" y="4701"/>
                    <a:pt x="12406" y="4701"/>
                  </a:cubicBezTo>
                  <a:cubicBezTo>
                    <a:pt x="16578" y="4701"/>
                    <a:pt x="19657" y="7653"/>
                    <a:pt x="20118" y="12168"/>
                  </a:cubicBezTo>
                  <a:cubicBezTo>
                    <a:pt x="20278" y="13703"/>
                    <a:pt x="20965" y="14712"/>
                    <a:pt x="22456" y="14712"/>
                  </a:cubicBezTo>
                  <a:cubicBezTo>
                    <a:pt x="22542" y="14712"/>
                    <a:pt x="22631" y="14709"/>
                    <a:pt x="22723" y="14702"/>
                  </a:cubicBezTo>
                  <a:cubicBezTo>
                    <a:pt x="24329" y="14586"/>
                    <a:pt x="24828" y="13453"/>
                    <a:pt x="24828" y="11936"/>
                  </a:cubicBezTo>
                  <a:cubicBezTo>
                    <a:pt x="24810" y="5487"/>
                    <a:pt x="19128" y="0"/>
                    <a:pt x="12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6" name="Google Shape;366;p13"/>
          <p:cNvSpPr/>
          <p:nvPr/>
        </p:nvSpPr>
        <p:spPr>
          <a:xfrm>
            <a:off x="8542764" y="1311275"/>
            <a:ext cx="365972" cy="298997"/>
          </a:xfrm>
          <a:custGeom>
            <a:avLst/>
            <a:gdLst/>
            <a:ahLst/>
            <a:cxnLst/>
            <a:rect l="l" t="t" r="r" b="b"/>
            <a:pathLst>
              <a:path w="20136" h="16451" extrusionOk="0">
                <a:moveTo>
                  <a:pt x="12196" y="1187"/>
                </a:moveTo>
                <a:cubicBezTo>
                  <a:pt x="14515" y="3515"/>
                  <a:pt x="16853" y="5861"/>
                  <a:pt x="19110" y="8127"/>
                </a:cubicBezTo>
                <a:cubicBezTo>
                  <a:pt x="16772" y="10465"/>
                  <a:pt x="14408" y="12838"/>
                  <a:pt x="12062" y="15175"/>
                </a:cubicBezTo>
                <a:cubicBezTo>
                  <a:pt x="11696" y="14800"/>
                  <a:pt x="11197" y="14301"/>
                  <a:pt x="10679" y="13774"/>
                </a:cubicBezTo>
                <a:cubicBezTo>
                  <a:pt x="12463" y="11990"/>
                  <a:pt x="14292" y="10161"/>
                  <a:pt x="16139" y="8324"/>
                </a:cubicBezTo>
                <a:cubicBezTo>
                  <a:pt x="14230" y="6432"/>
                  <a:pt x="12401" y="4604"/>
                  <a:pt x="10536" y="2739"/>
                </a:cubicBezTo>
                <a:cubicBezTo>
                  <a:pt x="11143" y="2177"/>
                  <a:pt x="11660" y="1695"/>
                  <a:pt x="12196" y="1187"/>
                </a:cubicBezTo>
                <a:close/>
                <a:moveTo>
                  <a:pt x="11973" y="0"/>
                </a:moveTo>
                <a:cubicBezTo>
                  <a:pt x="11357" y="723"/>
                  <a:pt x="10742" y="1428"/>
                  <a:pt x="10046" y="2239"/>
                </a:cubicBezTo>
                <a:cubicBezTo>
                  <a:pt x="9323" y="1446"/>
                  <a:pt x="8699" y="759"/>
                  <a:pt x="8119" y="125"/>
                </a:cubicBezTo>
                <a:cubicBezTo>
                  <a:pt x="5335" y="2909"/>
                  <a:pt x="2650" y="5603"/>
                  <a:pt x="1" y="8243"/>
                </a:cubicBezTo>
                <a:cubicBezTo>
                  <a:pt x="2641" y="10884"/>
                  <a:pt x="5335" y="13578"/>
                  <a:pt x="8208" y="16451"/>
                </a:cubicBezTo>
                <a:cubicBezTo>
                  <a:pt x="8779" y="15782"/>
                  <a:pt x="9403" y="15059"/>
                  <a:pt x="10180" y="14158"/>
                </a:cubicBezTo>
                <a:cubicBezTo>
                  <a:pt x="10902" y="14979"/>
                  <a:pt x="11518" y="15683"/>
                  <a:pt x="12026" y="16263"/>
                </a:cubicBezTo>
                <a:cubicBezTo>
                  <a:pt x="14774" y="13516"/>
                  <a:pt x="17468" y="10830"/>
                  <a:pt x="20135" y="8154"/>
                </a:cubicBezTo>
                <a:cubicBezTo>
                  <a:pt x="17522" y="5549"/>
                  <a:pt x="14845" y="2873"/>
                  <a:pt x="1197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14"/>
          <p:cNvSpPr txBox="1">
            <a:spLocks noGrp="1"/>
          </p:cNvSpPr>
          <p:nvPr>
            <p:ph type="subTitle" idx="1"/>
          </p:nvPr>
        </p:nvSpPr>
        <p:spPr>
          <a:xfrm>
            <a:off x="713224" y="21931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14"/>
          <p:cNvSpPr txBox="1">
            <a:spLocks noGrp="1"/>
          </p:cNvSpPr>
          <p:nvPr>
            <p:ph type="subTitle" idx="2"/>
          </p:nvPr>
        </p:nvSpPr>
        <p:spPr>
          <a:xfrm>
            <a:off x="713224" y="381558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14"/>
          <p:cNvSpPr txBox="1">
            <a:spLocks noGrp="1"/>
          </p:cNvSpPr>
          <p:nvPr>
            <p:ph type="subTitle" idx="3"/>
          </p:nvPr>
        </p:nvSpPr>
        <p:spPr>
          <a:xfrm>
            <a:off x="3419250" y="381558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14"/>
          <p:cNvSpPr txBox="1">
            <a:spLocks noGrp="1"/>
          </p:cNvSpPr>
          <p:nvPr>
            <p:ph type="subTitle" idx="4"/>
          </p:nvPr>
        </p:nvSpPr>
        <p:spPr>
          <a:xfrm>
            <a:off x="3419250" y="21931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14"/>
          <p:cNvSpPr txBox="1">
            <a:spLocks noGrp="1"/>
          </p:cNvSpPr>
          <p:nvPr>
            <p:ph type="title" idx="5" hasCustomPrompt="1"/>
          </p:nvPr>
        </p:nvSpPr>
        <p:spPr>
          <a:xfrm>
            <a:off x="1415375" y="1327825"/>
            <a:ext cx="901200" cy="58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4" name="Google Shape;374;p14"/>
          <p:cNvSpPr txBox="1">
            <a:spLocks noGrp="1"/>
          </p:cNvSpPr>
          <p:nvPr>
            <p:ph type="title" idx="6" hasCustomPrompt="1"/>
          </p:nvPr>
        </p:nvSpPr>
        <p:spPr>
          <a:xfrm>
            <a:off x="4121400" y="2952792"/>
            <a:ext cx="901200" cy="58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5" name="Google Shape;375;p14"/>
          <p:cNvSpPr txBox="1">
            <a:spLocks noGrp="1"/>
          </p:cNvSpPr>
          <p:nvPr>
            <p:ph type="title" idx="7" hasCustomPrompt="1"/>
          </p:nvPr>
        </p:nvSpPr>
        <p:spPr>
          <a:xfrm>
            <a:off x="1415375" y="2952792"/>
            <a:ext cx="901200" cy="58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6" name="Google Shape;376;p14"/>
          <p:cNvSpPr txBox="1">
            <a:spLocks noGrp="1"/>
          </p:cNvSpPr>
          <p:nvPr>
            <p:ph type="title" idx="8" hasCustomPrompt="1"/>
          </p:nvPr>
        </p:nvSpPr>
        <p:spPr>
          <a:xfrm>
            <a:off x="4121400" y="1327825"/>
            <a:ext cx="901200" cy="58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7" name="Google Shape;377;p14"/>
          <p:cNvSpPr txBox="1">
            <a:spLocks noGrp="1"/>
          </p:cNvSpPr>
          <p:nvPr>
            <p:ph type="subTitle" idx="9"/>
          </p:nvPr>
        </p:nvSpPr>
        <p:spPr>
          <a:xfrm>
            <a:off x="6125276" y="381558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14"/>
          <p:cNvSpPr txBox="1">
            <a:spLocks noGrp="1"/>
          </p:cNvSpPr>
          <p:nvPr>
            <p:ph type="subTitle" idx="13"/>
          </p:nvPr>
        </p:nvSpPr>
        <p:spPr>
          <a:xfrm>
            <a:off x="6125276" y="21931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14"/>
          <p:cNvSpPr txBox="1">
            <a:spLocks noGrp="1"/>
          </p:cNvSpPr>
          <p:nvPr>
            <p:ph type="title" idx="14" hasCustomPrompt="1"/>
          </p:nvPr>
        </p:nvSpPr>
        <p:spPr>
          <a:xfrm>
            <a:off x="6827425" y="2952792"/>
            <a:ext cx="901200" cy="58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80" name="Google Shape;380;p14"/>
          <p:cNvSpPr txBox="1">
            <a:spLocks noGrp="1"/>
          </p:cNvSpPr>
          <p:nvPr>
            <p:ph type="title" idx="15" hasCustomPrompt="1"/>
          </p:nvPr>
        </p:nvSpPr>
        <p:spPr>
          <a:xfrm>
            <a:off x="6827425" y="1327825"/>
            <a:ext cx="901200" cy="58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81" name="Google Shape;381;p14"/>
          <p:cNvSpPr txBox="1">
            <a:spLocks noGrp="1"/>
          </p:cNvSpPr>
          <p:nvPr>
            <p:ph type="subTitle" idx="16"/>
          </p:nvPr>
        </p:nvSpPr>
        <p:spPr>
          <a:xfrm>
            <a:off x="713225" y="183557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82" name="Google Shape;382;p14"/>
          <p:cNvSpPr txBox="1">
            <a:spLocks noGrp="1"/>
          </p:cNvSpPr>
          <p:nvPr>
            <p:ph type="subTitle" idx="17"/>
          </p:nvPr>
        </p:nvSpPr>
        <p:spPr>
          <a:xfrm>
            <a:off x="713225" y="3457998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83" name="Google Shape;383;p14"/>
          <p:cNvSpPr txBox="1">
            <a:spLocks noGrp="1"/>
          </p:cNvSpPr>
          <p:nvPr>
            <p:ph type="subTitle" idx="18"/>
          </p:nvPr>
        </p:nvSpPr>
        <p:spPr>
          <a:xfrm>
            <a:off x="3419250" y="3457998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84" name="Google Shape;384;p14"/>
          <p:cNvSpPr txBox="1">
            <a:spLocks noGrp="1"/>
          </p:cNvSpPr>
          <p:nvPr>
            <p:ph type="subTitle" idx="19"/>
          </p:nvPr>
        </p:nvSpPr>
        <p:spPr>
          <a:xfrm>
            <a:off x="3419250" y="183557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85" name="Google Shape;385;p14"/>
          <p:cNvSpPr txBox="1">
            <a:spLocks noGrp="1"/>
          </p:cNvSpPr>
          <p:nvPr>
            <p:ph type="subTitle" idx="20"/>
          </p:nvPr>
        </p:nvSpPr>
        <p:spPr>
          <a:xfrm>
            <a:off x="6125275" y="3457998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86" name="Google Shape;386;p14"/>
          <p:cNvSpPr txBox="1">
            <a:spLocks noGrp="1"/>
          </p:cNvSpPr>
          <p:nvPr>
            <p:ph type="subTitle" idx="21"/>
          </p:nvPr>
        </p:nvSpPr>
        <p:spPr>
          <a:xfrm>
            <a:off x="6125275" y="183557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87" name="Google Shape;387;p14"/>
          <p:cNvSpPr/>
          <p:nvPr/>
        </p:nvSpPr>
        <p:spPr>
          <a:xfrm>
            <a:off x="7463251" y="53550"/>
            <a:ext cx="365972" cy="298997"/>
          </a:xfrm>
          <a:custGeom>
            <a:avLst/>
            <a:gdLst/>
            <a:ahLst/>
            <a:cxnLst/>
            <a:rect l="l" t="t" r="r" b="b"/>
            <a:pathLst>
              <a:path w="20136" h="16451" extrusionOk="0">
                <a:moveTo>
                  <a:pt x="12196" y="1187"/>
                </a:moveTo>
                <a:cubicBezTo>
                  <a:pt x="14515" y="3515"/>
                  <a:pt x="16853" y="5861"/>
                  <a:pt x="19110" y="8127"/>
                </a:cubicBezTo>
                <a:cubicBezTo>
                  <a:pt x="16772" y="10465"/>
                  <a:pt x="14408" y="12838"/>
                  <a:pt x="12062" y="15175"/>
                </a:cubicBezTo>
                <a:cubicBezTo>
                  <a:pt x="11696" y="14800"/>
                  <a:pt x="11197" y="14301"/>
                  <a:pt x="10679" y="13774"/>
                </a:cubicBezTo>
                <a:cubicBezTo>
                  <a:pt x="12463" y="11990"/>
                  <a:pt x="14292" y="10161"/>
                  <a:pt x="16139" y="8324"/>
                </a:cubicBezTo>
                <a:cubicBezTo>
                  <a:pt x="14230" y="6432"/>
                  <a:pt x="12401" y="4604"/>
                  <a:pt x="10536" y="2739"/>
                </a:cubicBezTo>
                <a:cubicBezTo>
                  <a:pt x="11143" y="2177"/>
                  <a:pt x="11660" y="1695"/>
                  <a:pt x="12196" y="1187"/>
                </a:cubicBezTo>
                <a:close/>
                <a:moveTo>
                  <a:pt x="11973" y="0"/>
                </a:moveTo>
                <a:cubicBezTo>
                  <a:pt x="11357" y="723"/>
                  <a:pt x="10742" y="1428"/>
                  <a:pt x="10046" y="2239"/>
                </a:cubicBezTo>
                <a:cubicBezTo>
                  <a:pt x="9323" y="1446"/>
                  <a:pt x="8699" y="759"/>
                  <a:pt x="8119" y="125"/>
                </a:cubicBezTo>
                <a:cubicBezTo>
                  <a:pt x="5335" y="2909"/>
                  <a:pt x="2650" y="5603"/>
                  <a:pt x="1" y="8243"/>
                </a:cubicBezTo>
                <a:cubicBezTo>
                  <a:pt x="2641" y="10884"/>
                  <a:pt x="5335" y="13578"/>
                  <a:pt x="8208" y="16451"/>
                </a:cubicBezTo>
                <a:cubicBezTo>
                  <a:pt x="8779" y="15782"/>
                  <a:pt x="9403" y="15059"/>
                  <a:pt x="10180" y="14158"/>
                </a:cubicBezTo>
                <a:cubicBezTo>
                  <a:pt x="10902" y="14979"/>
                  <a:pt x="11518" y="15683"/>
                  <a:pt x="12026" y="16263"/>
                </a:cubicBezTo>
                <a:cubicBezTo>
                  <a:pt x="14774" y="13516"/>
                  <a:pt x="17468" y="10830"/>
                  <a:pt x="20135" y="8154"/>
                </a:cubicBezTo>
                <a:cubicBezTo>
                  <a:pt x="17522" y="5549"/>
                  <a:pt x="14845" y="2873"/>
                  <a:pt x="1197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" name="Google Shape;388;p14"/>
          <p:cNvGrpSpPr/>
          <p:nvPr/>
        </p:nvGrpSpPr>
        <p:grpSpPr>
          <a:xfrm>
            <a:off x="252474" y="3457997"/>
            <a:ext cx="230865" cy="680822"/>
            <a:chOff x="231825" y="539500"/>
            <a:chExt cx="332228" cy="979741"/>
          </a:xfrm>
        </p:grpSpPr>
        <p:sp>
          <p:nvSpPr>
            <p:cNvPr id="389" name="Google Shape;389;p14"/>
            <p:cNvSpPr/>
            <p:nvPr/>
          </p:nvSpPr>
          <p:spPr>
            <a:xfrm>
              <a:off x="232425" y="1321812"/>
              <a:ext cx="331508" cy="197429"/>
            </a:xfrm>
            <a:custGeom>
              <a:avLst/>
              <a:gdLst/>
              <a:ahLst/>
              <a:cxnLst/>
              <a:rect l="l" t="t" r="r" b="b"/>
              <a:pathLst>
                <a:path w="24846" h="14797" extrusionOk="0">
                  <a:moveTo>
                    <a:pt x="12441" y="0"/>
                  </a:moveTo>
                  <a:cubicBezTo>
                    <a:pt x="5807" y="0"/>
                    <a:pt x="107" y="5467"/>
                    <a:pt x="18" y="11892"/>
                  </a:cubicBezTo>
                  <a:cubicBezTo>
                    <a:pt x="0" y="13489"/>
                    <a:pt x="509" y="14702"/>
                    <a:pt x="2204" y="14792"/>
                  </a:cubicBezTo>
                  <a:cubicBezTo>
                    <a:pt x="2266" y="14795"/>
                    <a:pt x="2327" y="14797"/>
                    <a:pt x="2387" y="14797"/>
                  </a:cubicBezTo>
                  <a:cubicBezTo>
                    <a:pt x="3916" y="14797"/>
                    <a:pt x="4582" y="13714"/>
                    <a:pt x="4728" y="12169"/>
                  </a:cubicBezTo>
                  <a:cubicBezTo>
                    <a:pt x="5148" y="7780"/>
                    <a:pt x="8279" y="4755"/>
                    <a:pt x="12374" y="4711"/>
                  </a:cubicBezTo>
                  <a:cubicBezTo>
                    <a:pt x="12403" y="4711"/>
                    <a:pt x="12433" y="4710"/>
                    <a:pt x="12463" y="4710"/>
                  </a:cubicBezTo>
                  <a:cubicBezTo>
                    <a:pt x="16550" y="4710"/>
                    <a:pt x="19674" y="7750"/>
                    <a:pt x="20144" y="12240"/>
                  </a:cubicBezTo>
                  <a:cubicBezTo>
                    <a:pt x="20295" y="13763"/>
                    <a:pt x="20986" y="14794"/>
                    <a:pt x="22464" y="14794"/>
                  </a:cubicBezTo>
                  <a:cubicBezTo>
                    <a:pt x="22553" y="14794"/>
                    <a:pt x="22645" y="14790"/>
                    <a:pt x="22740" y="14783"/>
                  </a:cubicBezTo>
                  <a:cubicBezTo>
                    <a:pt x="24301" y="14667"/>
                    <a:pt x="24845" y="13543"/>
                    <a:pt x="24845" y="12008"/>
                  </a:cubicBezTo>
                  <a:cubicBezTo>
                    <a:pt x="24836" y="5594"/>
                    <a:pt x="19136" y="27"/>
                    <a:pt x="12490" y="1"/>
                  </a:cubicBezTo>
                  <a:cubicBezTo>
                    <a:pt x="12473" y="0"/>
                    <a:pt x="12457" y="0"/>
                    <a:pt x="12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231825" y="539500"/>
              <a:ext cx="332228" cy="197669"/>
            </a:xfrm>
            <a:custGeom>
              <a:avLst/>
              <a:gdLst/>
              <a:ahLst/>
              <a:cxnLst/>
              <a:rect l="l" t="t" r="r" b="b"/>
              <a:pathLst>
                <a:path w="24900" h="14815" extrusionOk="0">
                  <a:moveTo>
                    <a:pt x="12485" y="1"/>
                  </a:moveTo>
                  <a:cubicBezTo>
                    <a:pt x="5790" y="1"/>
                    <a:pt x="1" y="5658"/>
                    <a:pt x="63" y="12116"/>
                  </a:cubicBezTo>
                  <a:cubicBezTo>
                    <a:pt x="81" y="13677"/>
                    <a:pt x="705" y="14729"/>
                    <a:pt x="2266" y="14810"/>
                  </a:cubicBezTo>
                  <a:cubicBezTo>
                    <a:pt x="2324" y="14813"/>
                    <a:pt x="2381" y="14814"/>
                    <a:pt x="2437" y="14814"/>
                  </a:cubicBezTo>
                  <a:cubicBezTo>
                    <a:pt x="3874" y="14814"/>
                    <a:pt x="4584" y="13825"/>
                    <a:pt x="4755" y="12356"/>
                  </a:cubicBezTo>
                  <a:cubicBezTo>
                    <a:pt x="5308" y="7709"/>
                    <a:pt x="8306" y="4747"/>
                    <a:pt x="12436" y="4720"/>
                  </a:cubicBezTo>
                  <a:cubicBezTo>
                    <a:pt x="12460" y="4720"/>
                    <a:pt x="12484" y="4720"/>
                    <a:pt x="12508" y="4720"/>
                  </a:cubicBezTo>
                  <a:cubicBezTo>
                    <a:pt x="16594" y="4720"/>
                    <a:pt x="19710" y="7753"/>
                    <a:pt x="20189" y="12276"/>
                  </a:cubicBezTo>
                  <a:cubicBezTo>
                    <a:pt x="20347" y="13768"/>
                    <a:pt x="21031" y="14811"/>
                    <a:pt x="22530" y="14811"/>
                  </a:cubicBezTo>
                  <a:cubicBezTo>
                    <a:pt x="22555" y="14811"/>
                    <a:pt x="22581" y="14810"/>
                    <a:pt x="22606" y="14810"/>
                  </a:cubicBezTo>
                  <a:cubicBezTo>
                    <a:pt x="24284" y="14774"/>
                    <a:pt x="24899" y="13641"/>
                    <a:pt x="24890" y="12009"/>
                  </a:cubicBezTo>
                  <a:cubicBezTo>
                    <a:pt x="24872" y="5594"/>
                    <a:pt x="19163" y="28"/>
                    <a:pt x="12517" y="1"/>
                  </a:cubicBezTo>
                  <a:cubicBezTo>
                    <a:pt x="12506" y="1"/>
                    <a:pt x="12496" y="1"/>
                    <a:pt x="12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232652" y="1060922"/>
              <a:ext cx="331401" cy="197109"/>
            </a:xfrm>
            <a:custGeom>
              <a:avLst/>
              <a:gdLst/>
              <a:ahLst/>
              <a:cxnLst/>
              <a:rect l="l" t="t" r="r" b="b"/>
              <a:pathLst>
                <a:path w="24838" h="14773" extrusionOk="0">
                  <a:moveTo>
                    <a:pt x="12422" y="1"/>
                  </a:moveTo>
                  <a:cubicBezTo>
                    <a:pt x="12406" y="1"/>
                    <a:pt x="12390" y="1"/>
                    <a:pt x="12374" y="1"/>
                  </a:cubicBezTo>
                  <a:cubicBezTo>
                    <a:pt x="5719" y="36"/>
                    <a:pt x="1" y="5612"/>
                    <a:pt x="1" y="12026"/>
                  </a:cubicBezTo>
                  <a:cubicBezTo>
                    <a:pt x="10" y="13543"/>
                    <a:pt x="500" y="14658"/>
                    <a:pt x="2133" y="14765"/>
                  </a:cubicBezTo>
                  <a:cubicBezTo>
                    <a:pt x="2213" y="14770"/>
                    <a:pt x="2291" y="14772"/>
                    <a:pt x="2366" y="14772"/>
                  </a:cubicBezTo>
                  <a:cubicBezTo>
                    <a:pt x="3917" y="14772"/>
                    <a:pt x="4549" y="13736"/>
                    <a:pt x="4702" y="12214"/>
                  </a:cubicBezTo>
                  <a:cubicBezTo>
                    <a:pt x="5148" y="7753"/>
                    <a:pt x="8199" y="4818"/>
                    <a:pt x="12357" y="4791"/>
                  </a:cubicBezTo>
                  <a:cubicBezTo>
                    <a:pt x="12376" y="4791"/>
                    <a:pt x="12395" y="4791"/>
                    <a:pt x="12414" y="4791"/>
                  </a:cubicBezTo>
                  <a:cubicBezTo>
                    <a:pt x="16622" y="4791"/>
                    <a:pt x="19629" y="7694"/>
                    <a:pt x="20127" y="12285"/>
                  </a:cubicBezTo>
                  <a:cubicBezTo>
                    <a:pt x="20283" y="13755"/>
                    <a:pt x="20923" y="14767"/>
                    <a:pt x="22452" y="14767"/>
                  </a:cubicBezTo>
                  <a:cubicBezTo>
                    <a:pt x="22491" y="14767"/>
                    <a:pt x="22531" y="14766"/>
                    <a:pt x="22571" y="14765"/>
                  </a:cubicBezTo>
                  <a:cubicBezTo>
                    <a:pt x="24329" y="14711"/>
                    <a:pt x="24837" y="13552"/>
                    <a:pt x="24819" y="11955"/>
                  </a:cubicBezTo>
                  <a:cubicBezTo>
                    <a:pt x="24775" y="5547"/>
                    <a:pt x="19030" y="1"/>
                    <a:pt x="124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4"/>
            <p:cNvSpPr/>
            <p:nvPr/>
          </p:nvSpPr>
          <p:spPr>
            <a:xfrm>
              <a:off x="232652" y="801111"/>
              <a:ext cx="331281" cy="196308"/>
            </a:xfrm>
            <a:custGeom>
              <a:avLst/>
              <a:gdLst/>
              <a:ahLst/>
              <a:cxnLst/>
              <a:rect l="l" t="t" r="r" b="b"/>
              <a:pathLst>
                <a:path w="24829" h="14713" extrusionOk="0">
                  <a:moveTo>
                    <a:pt x="12419" y="0"/>
                  </a:moveTo>
                  <a:cubicBezTo>
                    <a:pt x="5701" y="0"/>
                    <a:pt x="19" y="5478"/>
                    <a:pt x="1" y="11928"/>
                  </a:cubicBezTo>
                  <a:cubicBezTo>
                    <a:pt x="1" y="13453"/>
                    <a:pt x="500" y="14586"/>
                    <a:pt x="2106" y="14702"/>
                  </a:cubicBezTo>
                  <a:cubicBezTo>
                    <a:pt x="2198" y="14709"/>
                    <a:pt x="2287" y="14712"/>
                    <a:pt x="2373" y="14712"/>
                  </a:cubicBezTo>
                  <a:cubicBezTo>
                    <a:pt x="3864" y="14712"/>
                    <a:pt x="4550" y="13704"/>
                    <a:pt x="4702" y="12177"/>
                  </a:cubicBezTo>
                  <a:cubicBezTo>
                    <a:pt x="5166" y="7699"/>
                    <a:pt x="8208" y="4737"/>
                    <a:pt x="12312" y="4702"/>
                  </a:cubicBezTo>
                  <a:cubicBezTo>
                    <a:pt x="12343" y="4701"/>
                    <a:pt x="12375" y="4701"/>
                    <a:pt x="12406" y="4701"/>
                  </a:cubicBezTo>
                  <a:cubicBezTo>
                    <a:pt x="16578" y="4701"/>
                    <a:pt x="19657" y="7653"/>
                    <a:pt x="20118" y="12168"/>
                  </a:cubicBezTo>
                  <a:cubicBezTo>
                    <a:pt x="20278" y="13703"/>
                    <a:pt x="20965" y="14712"/>
                    <a:pt x="22456" y="14712"/>
                  </a:cubicBezTo>
                  <a:cubicBezTo>
                    <a:pt x="22542" y="14712"/>
                    <a:pt x="22631" y="14709"/>
                    <a:pt x="22723" y="14702"/>
                  </a:cubicBezTo>
                  <a:cubicBezTo>
                    <a:pt x="24329" y="14586"/>
                    <a:pt x="24828" y="13453"/>
                    <a:pt x="24828" y="11936"/>
                  </a:cubicBezTo>
                  <a:cubicBezTo>
                    <a:pt x="24810" y="5487"/>
                    <a:pt x="19128" y="0"/>
                    <a:pt x="12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4"/>
          <p:cNvGrpSpPr/>
          <p:nvPr/>
        </p:nvGrpSpPr>
        <p:grpSpPr>
          <a:xfrm>
            <a:off x="202088" y="352538"/>
            <a:ext cx="230850" cy="73025"/>
            <a:chOff x="6066450" y="2861550"/>
            <a:chExt cx="230850" cy="73025"/>
          </a:xfrm>
        </p:grpSpPr>
        <p:sp>
          <p:nvSpPr>
            <p:cNvPr id="394" name="Google Shape;394;p14"/>
            <p:cNvSpPr/>
            <p:nvPr/>
          </p:nvSpPr>
          <p:spPr>
            <a:xfrm>
              <a:off x="6224350" y="2861550"/>
              <a:ext cx="72950" cy="73025"/>
            </a:xfrm>
            <a:custGeom>
              <a:avLst/>
              <a:gdLst/>
              <a:ahLst/>
              <a:cxnLst/>
              <a:rect l="l" t="t" r="r" b="b"/>
              <a:pathLst>
                <a:path w="2918" h="2921" extrusionOk="0">
                  <a:moveTo>
                    <a:pt x="1446" y="0"/>
                  </a:moveTo>
                  <a:cubicBezTo>
                    <a:pt x="1419" y="0"/>
                    <a:pt x="1392" y="1"/>
                    <a:pt x="1366" y="3"/>
                  </a:cubicBezTo>
                  <a:cubicBezTo>
                    <a:pt x="598" y="47"/>
                    <a:pt x="1" y="698"/>
                    <a:pt x="10" y="1483"/>
                  </a:cubicBezTo>
                  <a:cubicBezTo>
                    <a:pt x="27" y="2267"/>
                    <a:pt x="688" y="2920"/>
                    <a:pt x="1460" y="2920"/>
                  </a:cubicBezTo>
                  <a:cubicBezTo>
                    <a:pt x="1470" y="2920"/>
                    <a:pt x="1480" y="2920"/>
                    <a:pt x="1491" y="2920"/>
                  </a:cubicBezTo>
                  <a:cubicBezTo>
                    <a:pt x="2267" y="2893"/>
                    <a:pt x="2918" y="2179"/>
                    <a:pt x="2882" y="1394"/>
                  </a:cubicBezTo>
                  <a:cubicBezTo>
                    <a:pt x="2839" y="610"/>
                    <a:pt x="2205" y="0"/>
                    <a:pt x="1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4"/>
            <p:cNvSpPr/>
            <p:nvPr/>
          </p:nvSpPr>
          <p:spPr>
            <a:xfrm>
              <a:off x="6066450" y="2861600"/>
              <a:ext cx="72300" cy="72950"/>
            </a:xfrm>
            <a:custGeom>
              <a:avLst/>
              <a:gdLst/>
              <a:ahLst/>
              <a:cxnLst/>
              <a:rect l="l" t="t" r="r" b="b"/>
              <a:pathLst>
                <a:path w="2892" h="2918" extrusionOk="0">
                  <a:moveTo>
                    <a:pt x="1462" y="0"/>
                  </a:moveTo>
                  <a:cubicBezTo>
                    <a:pt x="1457" y="0"/>
                    <a:pt x="1451" y="0"/>
                    <a:pt x="1446" y="1"/>
                  </a:cubicBezTo>
                  <a:cubicBezTo>
                    <a:pt x="652" y="9"/>
                    <a:pt x="1" y="687"/>
                    <a:pt x="27" y="1490"/>
                  </a:cubicBezTo>
                  <a:cubicBezTo>
                    <a:pt x="45" y="2249"/>
                    <a:pt x="697" y="2900"/>
                    <a:pt x="1446" y="2918"/>
                  </a:cubicBezTo>
                  <a:cubicBezTo>
                    <a:pt x="1451" y="2918"/>
                    <a:pt x="1456" y="2918"/>
                    <a:pt x="1461" y="2918"/>
                  </a:cubicBezTo>
                  <a:cubicBezTo>
                    <a:pt x="2240" y="2918"/>
                    <a:pt x="2891" y="2252"/>
                    <a:pt x="2882" y="1455"/>
                  </a:cubicBezTo>
                  <a:cubicBezTo>
                    <a:pt x="2882" y="640"/>
                    <a:pt x="2249" y="0"/>
                    <a:pt x="14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" name="Google Shape;396;p14"/>
          <p:cNvGrpSpPr/>
          <p:nvPr/>
        </p:nvGrpSpPr>
        <p:grpSpPr>
          <a:xfrm>
            <a:off x="8640650" y="4224200"/>
            <a:ext cx="230850" cy="73025"/>
            <a:chOff x="6066450" y="2861550"/>
            <a:chExt cx="230850" cy="73025"/>
          </a:xfrm>
        </p:grpSpPr>
        <p:sp>
          <p:nvSpPr>
            <p:cNvPr id="397" name="Google Shape;397;p14"/>
            <p:cNvSpPr/>
            <p:nvPr/>
          </p:nvSpPr>
          <p:spPr>
            <a:xfrm>
              <a:off x="6224350" y="2861550"/>
              <a:ext cx="72950" cy="73025"/>
            </a:xfrm>
            <a:custGeom>
              <a:avLst/>
              <a:gdLst/>
              <a:ahLst/>
              <a:cxnLst/>
              <a:rect l="l" t="t" r="r" b="b"/>
              <a:pathLst>
                <a:path w="2918" h="2921" extrusionOk="0">
                  <a:moveTo>
                    <a:pt x="1446" y="0"/>
                  </a:moveTo>
                  <a:cubicBezTo>
                    <a:pt x="1419" y="0"/>
                    <a:pt x="1392" y="1"/>
                    <a:pt x="1366" y="3"/>
                  </a:cubicBezTo>
                  <a:cubicBezTo>
                    <a:pt x="598" y="47"/>
                    <a:pt x="1" y="698"/>
                    <a:pt x="10" y="1483"/>
                  </a:cubicBezTo>
                  <a:cubicBezTo>
                    <a:pt x="27" y="2267"/>
                    <a:pt x="688" y="2920"/>
                    <a:pt x="1460" y="2920"/>
                  </a:cubicBezTo>
                  <a:cubicBezTo>
                    <a:pt x="1470" y="2920"/>
                    <a:pt x="1480" y="2920"/>
                    <a:pt x="1491" y="2920"/>
                  </a:cubicBezTo>
                  <a:cubicBezTo>
                    <a:pt x="2267" y="2893"/>
                    <a:pt x="2918" y="2179"/>
                    <a:pt x="2882" y="1394"/>
                  </a:cubicBezTo>
                  <a:cubicBezTo>
                    <a:pt x="2839" y="610"/>
                    <a:pt x="2205" y="0"/>
                    <a:pt x="1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6066450" y="2861600"/>
              <a:ext cx="72300" cy="72950"/>
            </a:xfrm>
            <a:custGeom>
              <a:avLst/>
              <a:gdLst/>
              <a:ahLst/>
              <a:cxnLst/>
              <a:rect l="l" t="t" r="r" b="b"/>
              <a:pathLst>
                <a:path w="2892" h="2918" extrusionOk="0">
                  <a:moveTo>
                    <a:pt x="1462" y="0"/>
                  </a:moveTo>
                  <a:cubicBezTo>
                    <a:pt x="1457" y="0"/>
                    <a:pt x="1451" y="0"/>
                    <a:pt x="1446" y="1"/>
                  </a:cubicBezTo>
                  <a:cubicBezTo>
                    <a:pt x="652" y="9"/>
                    <a:pt x="1" y="687"/>
                    <a:pt x="27" y="1490"/>
                  </a:cubicBezTo>
                  <a:cubicBezTo>
                    <a:pt x="45" y="2249"/>
                    <a:pt x="697" y="2900"/>
                    <a:pt x="1446" y="2918"/>
                  </a:cubicBezTo>
                  <a:cubicBezTo>
                    <a:pt x="1451" y="2918"/>
                    <a:pt x="1456" y="2918"/>
                    <a:pt x="1461" y="2918"/>
                  </a:cubicBezTo>
                  <a:cubicBezTo>
                    <a:pt x="2240" y="2918"/>
                    <a:pt x="2891" y="2252"/>
                    <a:pt x="2882" y="1455"/>
                  </a:cubicBezTo>
                  <a:cubicBezTo>
                    <a:pt x="2882" y="640"/>
                    <a:pt x="2249" y="0"/>
                    <a:pt x="14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14"/>
          <p:cNvGrpSpPr/>
          <p:nvPr/>
        </p:nvGrpSpPr>
        <p:grpSpPr>
          <a:xfrm rot="5400000">
            <a:off x="7799099" y="4535734"/>
            <a:ext cx="230865" cy="680822"/>
            <a:chOff x="231825" y="539500"/>
            <a:chExt cx="332228" cy="979741"/>
          </a:xfrm>
        </p:grpSpPr>
        <p:sp>
          <p:nvSpPr>
            <p:cNvPr id="400" name="Google Shape;400;p14"/>
            <p:cNvSpPr/>
            <p:nvPr/>
          </p:nvSpPr>
          <p:spPr>
            <a:xfrm>
              <a:off x="232425" y="1321812"/>
              <a:ext cx="331508" cy="197429"/>
            </a:xfrm>
            <a:custGeom>
              <a:avLst/>
              <a:gdLst/>
              <a:ahLst/>
              <a:cxnLst/>
              <a:rect l="l" t="t" r="r" b="b"/>
              <a:pathLst>
                <a:path w="24846" h="14797" extrusionOk="0">
                  <a:moveTo>
                    <a:pt x="12441" y="0"/>
                  </a:moveTo>
                  <a:cubicBezTo>
                    <a:pt x="5807" y="0"/>
                    <a:pt x="107" y="5467"/>
                    <a:pt x="18" y="11892"/>
                  </a:cubicBezTo>
                  <a:cubicBezTo>
                    <a:pt x="0" y="13489"/>
                    <a:pt x="509" y="14702"/>
                    <a:pt x="2204" y="14792"/>
                  </a:cubicBezTo>
                  <a:cubicBezTo>
                    <a:pt x="2266" y="14795"/>
                    <a:pt x="2327" y="14797"/>
                    <a:pt x="2387" y="14797"/>
                  </a:cubicBezTo>
                  <a:cubicBezTo>
                    <a:pt x="3916" y="14797"/>
                    <a:pt x="4582" y="13714"/>
                    <a:pt x="4728" y="12169"/>
                  </a:cubicBezTo>
                  <a:cubicBezTo>
                    <a:pt x="5148" y="7780"/>
                    <a:pt x="8279" y="4755"/>
                    <a:pt x="12374" y="4711"/>
                  </a:cubicBezTo>
                  <a:cubicBezTo>
                    <a:pt x="12403" y="4711"/>
                    <a:pt x="12433" y="4710"/>
                    <a:pt x="12463" y="4710"/>
                  </a:cubicBezTo>
                  <a:cubicBezTo>
                    <a:pt x="16550" y="4710"/>
                    <a:pt x="19674" y="7750"/>
                    <a:pt x="20144" y="12240"/>
                  </a:cubicBezTo>
                  <a:cubicBezTo>
                    <a:pt x="20295" y="13763"/>
                    <a:pt x="20986" y="14794"/>
                    <a:pt x="22464" y="14794"/>
                  </a:cubicBezTo>
                  <a:cubicBezTo>
                    <a:pt x="22553" y="14794"/>
                    <a:pt x="22645" y="14790"/>
                    <a:pt x="22740" y="14783"/>
                  </a:cubicBezTo>
                  <a:cubicBezTo>
                    <a:pt x="24301" y="14667"/>
                    <a:pt x="24845" y="13543"/>
                    <a:pt x="24845" y="12008"/>
                  </a:cubicBezTo>
                  <a:cubicBezTo>
                    <a:pt x="24836" y="5594"/>
                    <a:pt x="19136" y="27"/>
                    <a:pt x="12490" y="1"/>
                  </a:cubicBezTo>
                  <a:cubicBezTo>
                    <a:pt x="12473" y="0"/>
                    <a:pt x="12457" y="0"/>
                    <a:pt x="12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4"/>
            <p:cNvSpPr/>
            <p:nvPr/>
          </p:nvSpPr>
          <p:spPr>
            <a:xfrm>
              <a:off x="231825" y="539500"/>
              <a:ext cx="332228" cy="197669"/>
            </a:xfrm>
            <a:custGeom>
              <a:avLst/>
              <a:gdLst/>
              <a:ahLst/>
              <a:cxnLst/>
              <a:rect l="l" t="t" r="r" b="b"/>
              <a:pathLst>
                <a:path w="24900" h="14815" extrusionOk="0">
                  <a:moveTo>
                    <a:pt x="12485" y="1"/>
                  </a:moveTo>
                  <a:cubicBezTo>
                    <a:pt x="5790" y="1"/>
                    <a:pt x="1" y="5658"/>
                    <a:pt x="63" y="12116"/>
                  </a:cubicBezTo>
                  <a:cubicBezTo>
                    <a:pt x="81" y="13677"/>
                    <a:pt x="705" y="14729"/>
                    <a:pt x="2266" y="14810"/>
                  </a:cubicBezTo>
                  <a:cubicBezTo>
                    <a:pt x="2324" y="14813"/>
                    <a:pt x="2381" y="14814"/>
                    <a:pt x="2437" y="14814"/>
                  </a:cubicBezTo>
                  <a:cubicBezTo>
                    <a:pt x="3874" y="14814"/>
                    <a:pt x="4584" y="13825"/>
                    <a:pt x="4755" y="12356"/>
                  </a:cubicBezTo>
                  <a:cubicBezTo>
                    <a:pt x="5308" y="7709"/>
                    <a:pt x="8306" y="4747"/>
                    <a:pt x="12436" y="4720"/>
                  </a:cubicBezTo>
                  <a:cubicBezTo>
                    <a:pt x="12460" y="4720"/>
                    <a:pt x="12484" y="4720"/>
                    <a:pt x="12508" y="4720"/>
                  </a:cubicBezTo>
                  <a:cubicBezTo>
                    <a:pt x="16594" y="4720"/>
                    <a:pt x="19710" y="7753"/>
                    <a:pt x="20189" y="12276"/>
                  </a:cubicBezTo>
                  <a:cubicBezTo>
                    <a:pt x="20347" y="13768"/>
                    <a:pt x="21031" y="14811"/>
                    <a:pt x="22530" y="14811"/>
                  </a:cubicBezTo>
                  <a:cubicBezTo>
                    <a:pt x="22555" y="14811"/>
                    <a:pt x="22581" y="14810"/>
                    <a:pt x="22606" y="14810"/>
                  </a:cubicBezTo>
                  <a:cubicBezTo>
                    <a:pt x="24284" y="14774"/>
                    <a:pt x="24899" y="13641"/>
                    <a:pt x="24890" y="12009"/>
                  </a:cubicBezTo>
                  <a:cubicBezTo>
                    <a:pt x="24872" y="5594"/>
                    <a:pt x="19163" y="28"/>
                    <a:pt x="12517" y="1"/>
                  </a:cubicBezTo>
                  <a:cubicBezTo>
                    <a:pt x="12506" y="1"/>
                    <a:pt x="12496" y="1"/>
                    <a:pt x="12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4"/>
            <p:cNvSpPr/>
            <p:nvPr/>
          </p:nvSpPr>
          <p:spPr>
            <a:xfrm>
              <a:off x="232652" y="1060922"/>
              <a:ext cx="331401" cy="197109"/>
            </a:xfrm>
            <a:custGeom>
              <a:avLst/>
              <a:gdLst/>
              <a:ahLst/>
              <a:cxnLst/>
              <a:rect l="l" t="t" r="r" b="b"/>
              <a:pathLst>
                <a:path w="24838" h="14773" extrusionOk="0">
                  <a:moveTo>
                    <a:pt x="12422" y="1"/>
                  </a:moveTo>
                  <a:cubicBezTo>
                    <a:pt x="12406" y="1"/>
                    <a:pt x="12390" y="1"/>
                    <a:pt x="12374" y="1"/>
                  </a:cubicBezTo>
                  <a:cubicBezTo>
                    <a:pt x="5719" y="36"/>
                    <a:pt x="1" y="5612"/>
                    <a:pt x="1" y="12026"/>
                  </a:cubicBezTo>
                  <a:cubicBezTo>
                    <a:pt x="10" y="13543"/>
                    <a:pt x="500" y="14658"/>
                    <a:pt x="2133" y="14765"/>
                  </a:cubicBezTo>
                  <a:cubicBezTo>
                    <a:pt x="2213" y="14770"/>
                    <a:pt x="2291" y="14772"/>
                    <a:pt x="2366" y="14772"/>
                  </a:cubicBezTo>
                  <a:cubicBezTo>
                    <a:pt x="3917" y="14772"/>
                    <a:pt x="4549" y="13736"/>
                    <a:pt x="4702" y="12214"/>
                  </a:cubicBezTo>
                  <a:cubicBezTo>
                    <a:pt x="5148" y="7753"/>
                    <a:pt x="8199" y="4818"/>
                    <a:pt x="12357" y="4791"/>
                  </a:cubicBezTo>
                  <a:cubicBezTo>
                    <a:pt x="12376" y="4791"/>
                    <a:pt x="12395" y="4791"/>
                    <a:pt x="12414" y="4791"/>
                  </a:cubicBezTo>
                  <a:cubicBezTo>
                    <a:pt x="16622" y="4791"/>
                    <a:pt x="19629" y="7694"/>
                    <a:pt x="20127" y="12285"/>
                  </a:cubicBezTo>
                  <a:cubicBezTo>
                    <a:pt x="20283" y="13755"/>
                    <a:pt x="20923" y="14767"/>
                    <a:pt x="22452" y="14767"/>
                  </a:cubicBezTo>
                  <a:cubicBezTo>
                    <a:pt x="22491" y="14767"/>
                    <a:pt x="22531" y="14766"/>
                    <a:pt x="22571" y="14765"/>
                  </a:cubicBezTo>
                  <a:cubicBezTo>
                    <a:pt x="24329" y="14711"/>
                    <a:pt x="24837" y="13552"/>
                    <a:pt x="24819" y="11955"/>
                  </a:cubicBezTo>
                  <a:cubicBezTo>
                    <a:pt x="24775" y="5547"/>
                    <a:pt x="19030" y="1"/>
                    <a:pt x="124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4"/>
            <p:cNvSpPr/>
            <p:nvPr/>
          </p:nvSpPr>
          <p:spPr>
            <a:xfrm>
              <a:off x="232652" y="801111"/>
              <a:ext cx="331281" cy="196308"/>
            </a:xfrm>
            <a:custGeom>
              <a:avLst/>
              <a:gdLst/>
              <a:ahLst/>
              <a:cxnLst/>
              <a:rect l="l" t="t" r="r" b="b"/>
              <a:pathLst>
                <a:path w="24829" h="14713" extrusionOk="0">
                  <a:moveTo>
                    <a:pt x="12419" y="0"/>
                  </a:moveTo>
                  <a:cubicBezTo>
                    <a:pt x="5701" y="0"/>
                    <a:pt x="19" y="5478"/>
                    <a:pt x="1" y="11928"/>
                  </a:cubicBezTo>
                  <a:cubicBezTo>
                    <a:pt x="1" y="13453"/>
                    <a:pt x="500" y="14586"/>
                    <a:pt x="2106" y="14702"/>
                  </a:cubicBezTo>
                  <a:cubicBezTo>
                    <a:pt x="2198" y="14709"/>
                    <a:pt x="2287" y="14712"/>
                    <a:pt x="2373" y="14712"/>
                  </a:cubicBezTo>
                  <a:cubicBezTo>
                    <a:pt x="3864" y="14712"/>
                    <a:pt x="4550" y="13704"/>
                    <a:pt x="4702" y="12177"/>
                  </a:cubicBezTo>
                  <a:cubicBezTo>
                    <a:pt x="5166" y="7699"/>
                    <a:pt x="8208" y="4737"/>
                    <a:pt x="12312" y="4702"/>
                  </a:cubicBezTo>
                  <a:cubicBezTo>
                    <a:pt x="12343" y="4701"/>
                    <a:pt x="12375" y="4701"/>
                    <a:pt x="12406" y="4701"/>
                  </a:cubicBezTo>
                  <a:cubicBezTo>
                    <a:pt x="16578" y="4701"/>
                    <a:pt x="19657" y="7653"/>
                    <a:pt x="20118" y="12168"/>
                  </a:cubicBezTo>
                  <a:cubicBezTo>
                    <a:pt x="20278" y="13703"/>
                    <a:pt x="20965" y="14712"/>
                    <a:pt x="22456" y="14712"/>
                  </a:cubicBezTo>
                  <a:cubicBezTo>
                    <a:pt x="22542" y="14712"/>
                    <a:pt x="22631" y="14709"/>
                    <a:pt x="22723" y="14702"/>
                  </a:cubicBezTo>
                  <a:cubicBezTo>
                    <a:pt x="24329" y="14586"/>
                    <a:pt x="24828" y="13453"/>
                    <a:pt x="24828" y="11936"/>
                  </a:cubicBezTo>
                  <a:cubicBezTo>
                    <a:pt x="24810" y="5487"/>
                    <a:pt x="19128" y="0"/>
                    <a:pt x="12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4" name="Google Shape;404;p14"/>
          <p:cNvSpPr/>
          <p:nvPr/>
        </p:nvSpPr>
        <p:spPr>
          <a:xfrm>
            <a:off x="8521700" y="977500"/>
            <a:ext cx="267000" cy="231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14"/>
          <p:cNvSpPr/>
          <p:nvPr/>
        </p:nvSpPr>
        <p:spPr>
          <a:xfrm>
            <a:off x="483350" y="4742650"/>
            <a:ext cx="267000" cy="2670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vo"/>
              <a:buNone/>
              <a:defRPr sz="30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Char char="●"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Char char="○"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Char char="■"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Char char="●"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Char char="○"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Char char="■"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Char char="●"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Char char="○"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tkinson Hyperlegible"/>
              <a:buChar char="■"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5" r:id="rId5"/>
    <p:sldLayoutId id="2147483657" r:id="rId6"/>
    <p:sldLayoutId id="2147483658" r:id="rId7"/>
    <p:sldLayoutId id="2147483659" r:id="rId8"/>
    <p:sldLayoutId id="2147483660" r:id="rId9"/>
    <p:sldLayoutId id="2147483662" r:id="rId10"/>
    <p:sldLayoutId id="2147483665" r:id="rId11"/>
    <p:sldLayoutId id="2147483666" r:id="rId12"/>
    <p:sldLayoutId id="2147483671" r:id="rId13"/>
    <p:sldLayoutId id="2147483672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F2"/>
        </a:solidFill>
        <a:effectLst/>
      </p:bgPr>
    </p:bg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30"/>
          <p:cNvSpPr txBox="1">
            <a:spLocks noGrp="1"/>
          </p:cNvSpPr>
          <p:nvPr>
            <p:ph type="ctrTitle"/>
          </p:nvPr>
        </p:nvSpPr>
        <p:spPr>
          <a:xfrm>
            <a:off x="717750" y="1353538"/>
            <a:ext cx="7708500" cy="186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00" dirty="0"/>
              <a:t>Program </a:t>
            </a:r>
            <a:r>
              <a:rPr lang="en-US" sz="6300" dirty="0" err="1"/>
              <a:t>Konversi</a:t>
            </a:r>
            <a:r>
              <a:rPr lang="en-US" sz="6300" dirty="0"/>
              <a:t> </a:t>
            </a:r>
            <a:r>
              <a:rPr lang="en-US" sz="6300" dirty="0" err="1"/>
              <a:t>Suhu</a:t>
            </a:r>
            <a:endParaRPr sz="4700" dirty="0"/>
          </a:p>
        </p:txBody>
      </p:sp>
      <p:sp>
        <p:nvSpPr>
          <p:cNvPr id="794" name="Google Shape;794;p30"/>
          <p:cNvSpPr txBox="1">
            <a:spLocks noGrp="1"/>
          </p:cNvSpPr>
          <p:nvPr>
            <p:ph type="subTitle" idx="1"/>
          </p:nvPr>
        </p:nvSpPr>
        <p:spPr>
          <a:xfrm>
            <a:off x="2400300" y="3214150"/>
            <a:ext cx="4343400" cy="4580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UAS Dasar </a:t>
            </a:r>
            <a:r>
              <a:rPr lang="en-US" dirty="0" err="1"/>
              <a:t>Pemrograman</a:t>
            </a:r>
            <a:endParaRPr lang="en-ID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Contoh Program</a:t>
            </a:r>
            <a:endParaRPr dirty="0"/>
          </a:p>
        </p:txBody>
      </p:sp>
      <p:sp>
        <p:nvSpPr>
          <p:cNvPr id="16" name="Google Shape;1227;p52">
            <a:extLst>
              <a:ext uri="{FF2B5EF4-FFF2-40B4-BE49-F238E27FC236}">
                <a16:creationId xmlns:a16="http://schemas.microsoft.com/office/drawing/2014/main" id="{A54482FD-9933-65C6-75DA-AD1C88A00875}"/>
              </a:ext>
            </a:extLst>
          </p:cNvPr>
          <p:cNvSpPr txBox="1"/>
          <p:nvPr/>
        </p:nvSpPr>
        <p:spPr>
          <a:xfrm flipH="1">
            <a:off x="720000" y="1435756"/>
            <a:ext cx="2272800" cy="366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Fungsi</a:t>
            </a:r>
            <a:r>
              <a:rPr lang="en-US" sz="1800" dirty="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(def)</a:t>
            </a:r>
            <a:endParaRPr sz="1800" dirty="0"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274D54-2AFC-11BB-599B-433FDECA2A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95" t="24462" r="8343" b="24505"/>
          <a:stretch/>
        </p:blipFill>
        <p:spPr>
          <a:xfrm>
            <a:off x="720000" y="1946300"/>
            <a:ext cx="6501769" cy="139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626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Contoh Program</a:t>
            </a:r>
            <a:endParaRPr dirty="0"/>
          </a:p>
        </p:txBody>
      </p:sp>
      <p:sp>
        <p:nvSpPr>
          <p:cNvPr id="16" name="Google Shape;1227;p52">
            <a:extLst>
              <a:ext uri="{FF2B5EF4-FFF2-40B4-BE49-F238E27FC236}">
                <a16:creationId xmlns:a16="http://schemas.microsoft.com/office/drawing/2014/main" id="{A54482FD-9933-65C6-75DA-AD1C88A00875}"/>
              </a:ext>
            </a:extLst>
          </p:cNvPr>
          <p:cNvSpPr txBox="1"/>
          <p:nvPr/>
        </p:nvSpPr>
        <p:spPr>
          <a:xfrm flipH="1">
            <a:off x="718405" y="1050643"/>
            <a:ext cx="2471022" cy="366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If-Else &amp; If Nested</a:t>
            </a:r>
            <a:endParaRPr sz="1800" dirty="0"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0877B1-F7FF-899E-9F95-1F221A8C27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80" t="11949" r="6400" b="12435"/>
          <a:stretch/>
        </p:blipFill>
        <p:spPr>
          <a:xfrm>
            <a:off x="718405" y="1450396"/>
            <a:ext cx="6691893" cy="298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899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Contoh Program</a:t>
            </a:r>
            <a:endParaRPr dirty="0"/>
          </a:p>
        </p:txBody>
      </p:sp>
      <p:sp>
        <p:nvSpPr>
          <p:cNvPr id="16" name="Google Shape;1227;p52">
            <a:extLst>
              <a:ext uri="{FF2B5EF4-FFF2-40B4-BE49-F238E27FC236}">
                <a16:creationId xmlns:a16="http://schemas.microsoft.com/office/drawing/2014/main" id="{A54482FD-9933-65C6-75DA-AD1C88A00875}"/>
              </a:ext>
            </a:extLst>
          </p:cNvPr>
          <p:cNvSpPr txBox="1"/>
          <p:nvPr/>
        </p:nvSpPr>
        <p:spPr>
          <a:xfrm flipH="1">
            <a:off x="720000" y="1256508"/>
            <a:ext cx="2272800" cy="366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Return &amp; Method</a:t>
            </a:r>
            <a:endParaRPr sz="1800" dirty="0"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A21726-6CDC-1839-A574-46C7065AC6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60" t="20257" r="5600" b="21163"/>
          <a:stretch/>
        </p:blipFill>
        <p:spPr>
          <a:xfrm>
            <a:off x="526694" y="1821485"/>
            <a:ext cx="8105242" cy="147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137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Contoh Program</a:t>
            </a:r>
            <a:endParaRPr dirty="0"/>
          </a:p>
        </p:txBody>
      </p:sp>
      <p:sp>
        <p:nvSpPr>
          <p:cNvPr id="16" name="Google Shape;1227;p52">
            <a:extLst>
              <a:ext uri="{FF2B5EF4-FFF2-40B4-BE49-F238E27FC236}">
                <a16:creationId xmlns:a16="http://schemas.microsoft.com/office/drawing/2014/main" id="{A54482FD-9933-65C6-75DA-AD1C88A00875}"/>
              </a:ext>
            </a:extLst>
          </p:cNvPr>
          <p:cNvSpPr txBox="1"/>
          <p:nvPr/>
        </p:nvSpPr>
        <p:spPr>
          <a:xfrm flipH="1">
            <a:off x="720000" y="1068505"/>
            <a:ext cx="2272800" cy="366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Library</a:t>
            </a:r>
            <a:endParaRPr sz="1800" dirty="0"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5346D0-8949-FB5D-018D-B7FD4BDB85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12" t="14914" r="8292" b="14046"/>
          <a:stretch/>
        </p:blipFill>
        <p:spPr>
          <a:xfrm>
            <a:off x="720000" y="1435340"/>
            <a:ext cx="6545651" cy="304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025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Contoh Program</a:t>
            </a:r>
            <a:endParaRPr dirty="0"/>
          </a:p>
        </p:txBody>
      </p:sp>
      <p:sp>
        <p:nvSpPr>
          <p:cNvPr id="16" name="Google Shape;1227;p52">
            <a:extLst>
              <a:ext uri="{FF2B5EF4-FFF2-40B4-BE49-F238E27FC236}">
                <a16:creationId xmlns:a16="http://schemas.microsoft.com/office/drawing/2014/main" id="{A54482FD-9933-65C6-75DA-AD1C88A00875}"/>
              </a:ext>
            </a:extLst>
          </p:cNvPr>
          <p:cNvSpPr txBox="1"/>
          <p:nvPr/>
        </p:nvSpPr>
        <p:spPr>
          <a:xfrm flipH="1">
            <a:off x="720000" y="1405004"/>
            <a:ext cx="2272800" cy="366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Perulangan</a:t>
            </a:r>
            <a:r>
              <a:rPr lang="en-US" sz="1800" dirty="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For</a:t>
            </a:r>
            <a:endParaRPr sz="1800" dirty="0"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  <p:pic>
        <p:nvPicPr>
          <p:cNvPr id="2" name="Picture 1" descr="A screen shot of a computer code&#10;&#10;Description automatically generated with medium confidence">
            <a:extLst>
              <a:ext uri="{FF2B5EF4-FFF2-40B4-BE49-F238E27FC236}">
                <a16:creationId xmlns:a16="http://schemas.microsoft.com/office/drawing/2014/main" id="{46854C69-7B89-4E5A-C90B-357B4E8009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4" t="18472" r="8279" b="18666"/>
          <a:stretch/>
        </p:blipFill>
        <p:spPr bwMode="auto">
          <a:xfrm>
            <a:off x="735374" y="1847849"/>
            <a:ext cx="5738577" cy="184021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34681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42"/>
          <p:cNvSpPr txBox="1">
            <a:spLocks noGrp="1"/>
          </p:cNvSpPr>
          <p:nvPr>
            <p:ph type="title"/>
          </p:nvPr>
        </p:nvSpPr>
        <p:spPr>
          <a:xfrm>
            <a:off x="331729" y="3531594"/>
            <a:ext cx="2323123" cy="12374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Contoh Program</a:t>
            </a:r>
            <a:endParaRPr dirty="0"/>
          </a:p>
        </p:txBody>
      </p:sp>
      <p:pic>
        <p:nvPicPr>
          <p:cNvPr id="3" name="Picture 2" descr="A screen 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9C248A07-B80A-1048-1647-51CEE12DB51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6" t="6493" r="4986" b="6698"/>
          <a:stretch/>
        </p:blipFill>
        <p:spPr bwMode="auto">
          <a:xfrm>
            <a:off x="2452293" y="478490"/>
            <a:ext cx="6337467" cy="418651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4" name="Google Shape;1283;p52">
            <a:extLst>
              <a:ext uri="{FF2B5EF4-FFF2-40B4-BE49-F238E27FC236}">
                <a16:creationId xmlns:a16="http://schemas.microsoft.com/office/drawing/2014/main" id="{A49BE32F-51F2-083E-0229-2C5A86BFB114}"/>
              </a:ext>
            </a:extLst>
          </p:cNvPr>
          <p:cNvCxnSpPr/>
          <p:nvPr/>
        </p:nvCxnSpPr>
        <p:spPr>
          <a:xfrm rot="10800000" flipH="1">
            <a:off x="1493291" y="1031442"/>
            <a:ext cx="928200" cy="793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" name="Google Shape;1227;p52">
            <a:extLst>
              <a:ext uri="{FF2B5EF4-FFF2-40B4-BE49-F238E27FC236}">
                <a16:creationId xmlns:a16="http://schemas.microsoft.com/office/drawing/2014/main" id="{2E110C4D-518D-6AE6-0B3D-3A4CB7EC7F14}"/>
              </a:ext>
            </a:extLst>
          </p:cNvPr>
          <p:cNvSpPr txBox="1"/>
          <p:nvPr/>
        </p:nvSpPr>
        <p:spPr>
          <a:xfrm flipH="1">
            <a:off x="252978" y="1453037"/>
            <a:ext cx="1728890" cy="580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Perulangan</a:t>
            </a:r>
            <a:r>
              <a:rPr lang="en-US" sz="1800" dirty="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While</a:t>
            </a:r>
            <a:endParaRPr sz="1800" dirty="0"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  <p:cxnSp>
        <p:nvCxnSpPr>
          <p:cNvPr id="6" name="Google Shape;1282;p52">
            <a:extLst>
              <a:ext uri="{FF2B5EF4-FFF2-40B4-BE49-F238E27FC236}">
                <a16:creationId xmlns:a16="http://schemas.microsoft.com/office/drawing/2014/main" id="{4A71E4B6-1B43-3B8C-52D2-A8FBF5A133F8}"/>
              </a:ext>
            </a:extLst>
          </p:cNvPr>
          <p:cNvCxnSpPr>
            <a:cxnSpLocks/>
          </p:cNvCxnSpPr>
          <p:nvPr/>
        </p:nvCxnSpPr>
        <p:spPr>
          <a:xfrm flipV="1">
            <a:off x="354240" y="2708638"/>
            <a:ext cx="2071484" cy="510050"/>
          </a:xfrm>
          <a:prstGeom prst="bentConnector3">
            <a:avLst>
              <a:gd name="adj1" fmla="val 7966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3" name="Google Shape;1227;p52">
            <a:extLst>
              <a:ext uri="{FF2B5EF4-FFF2-40B4-BE49-F238E27FC236}">
                <a16:creationId xmlns:a16="http://schemas.microsoft.com/office/drawing/2014/main" id="{4D85D995-82B3-426E-50EA-58CCA3CAB180}"/>
              </a:ext>
            </a:extLst>
          </p:cNvPr>
          <p:cNvSpPr txBox="1"/>
          <p:nvPr/>
        </p:nvSpPr>
        <p:spPr>
          <a:xfrm flipH="1">
            <a:off x="260844" y="2624939"/>
            <a:ext cx="1728890" cy="580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Pengecekan</a:t>
            </a:r>
            <a:r>
              <a:rPr lang="en-US" sz="1800" dirty="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Nilai</a:t>
            </a:r>
            <a:endParaRPr sz="1800" dirty="0"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</p:spTree>
    <p:extLst>
      <p:ext uri="{BB962C8B-B14F-4D97-AF65-F5344CB8AC3E}">
        <p14:creationId xmlns:p14="http://schemas.microsoft.com/office/powerpoint/2010/main" val="1870574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Contoh Program</a:t>
            </a:r>
            <a:endParaRPr dirty="0"/>
          </a:p>
        </p:txBody>
      </p:sp>
      <p:sp>
        <p:nvSpPr>
          <p:cNvPr id="16" name="Google Shape;1227;p52">
            <a:extLst>
              <a:ext uri="{FF2B5EF4-FFF2-40B4-BE49-F238E27FC236}">
                <a16:creationId xmlns:a16="http://schemas.microsoft.com/office/drawing/2014/main" id="{A54482FD-9933-65C6-75DA-AD1C88A00875}"/>
              </a:ext>
            </a:extLst>
          </p:cNvPr>
          <p:cNvSpPr txBox="1"/>
          <p:nvPr/>
        </p:nvSpPr>
        <p:spPr>
          <a:xfrm flipH="1">
            <a:off x="719999" y="1156714"/>
            <a:ext cx="2272800" cy="366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Riwayat </a:t>
            </a:r>
            <a:r>
              <a:rPr lang="en-US" sz="1800" dirty="0" err="1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Konversi</a:t>
            </a:r>
            <a:endParaRPr sz="1800" dirty="0"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  <p:pic>
        <p:nvPicPr>
          <p:cNvPr id="3" name="Picture 2" descr="A picture containing text, screenshot, font, software&#10;&#10;Description automatically generated">
            <a:extLst>
              <a:ext uri="{FF2B5EF4-FFF2-40B4-BE49-F238E27FC236}">
                <a16:creationId xmlns:a16="http://schemas.microsoft.com/office/drawing/2014/main" id="{EE571437-93A5-D764-C3A6-3F9EC581634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0" t="11122" r="4665" b="12333"/>
          <a:stretch/>
        </p:blipFill>
        <p:spPr>
          <a:xfrm>
            <a:off x="719999" y="1662538"/>
            <a:ext cx="7772947" cy="291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695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42"/>
          <p:cNvSpPr txBox="1">
            <a:spLocks noGrp="1"/>
          </p:cNvSpPr>
          <p:nvPr>
            <p:ph type="title"/>
          </p:nvPr>
        </p:nvSpPr>
        <p:spPr>
          <a:xfrm>
            <a:off x="873619" y="510862"/>
            <a:ext cx="224997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Flowchart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F2E31B-2358-F791-9A77-E43890D98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927" y="266704"/>
            <a:ext cx="4381725" cy="475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67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33"/>
          <p:cNvSpPr/>
          <p:nvPr/>
        </p:nvSpPr>
        <p:spPr>
          <a:xfrm>
            <a:off x="4026300" y="58522"/>
            <a:ext cx="545700" cy="519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3E84E9-6785-3283-BF11-13D0B8F9B63D}"/>
              </a:ext>
            </a:extLst>
          </p:cNvPr>
          <p:cNvGrpSpPr/>
          <p:nvPr/>
        </p:nvGrpSpPr>
        <p:grpSpPr>
          <a:xfrm>
            <a:off x="3777407" y="3773278"/>
            <a:ext cx="794593" cy="776764"/>
            <a:chOff x="3321138" y="3831800"/>
            <a:chExt cx="794593" cy="776764"/>
          </a:xfrm>
        </p:grpSpPr>
        <p:sp>
          <p:nvSpPr>
            <p:cNvPr id="832" name="Google Shape;832;p33"/>
            <p:cNvSpPr/>
            <p:nvPr/>
          </p:nvSpPr>
          <p:spPr>
            <a:xfrm>
              <a:off x="3321138" y="4188059"/>
              <a:ext cx="794593" cy="420505"/>
            </a:xfrm>
            <a:custGeom>
              <a:avLst/>
              <a:gdLst/>
              <a:ahLst/>
              <a:cxnLst/>
              <a:rect l="l" t="t" r="r" b="b"/>
              <a:pathLst>
                <a:path w="45347" h="23998" extrusionOk="0">
                  <a:moveTo>
                    <a:pt x="45328" y="0"/>
                  </a:moveTo>
                  <a:cubicBezTo>
                    <a:pt x="44998" y="116"/>
                    <a:pt x="44749" y="205"/>
                    <a:pt x="44499" y="304"/>
                  </a:cubicBezTo>
                  <a:cubicBezTo>
                    <a:pt x="34891" y="4247"/>
                    <a:pt x="25274" y="8181"/>
                    <a:pt x="15666" y="12124"/>
                  </a:cubicBezTo>
                  <a:cubicBezTo>
                    <a:pt x="10652" y="14176"/>
                    <a:pt x="5639" y="16219"/>
                    <a:pt x="634" y="18288"/>
                  </a:cubicBezTo>
                  <a:cubicBezTo>
                    <a:pt x="393" y="18386"/>
                    <a:pt x="45" y="18627"/>
                    <a:pt x="45" y="18815"/>
                  </a:cubicBezTo>
                  <a:cubicBezTo>
                    <a:pt x="1" y="20510"/>
                    <a:pt x="18" y="22214"/>
                    <a:pt x="18" y="23998"/>
                  </a:cubicBezTo>
                  <a:cubicBezTo>
                    <a:pt x="348" y="23873"/>
                    <a:pt x="598" y="23784"/>
                    <a:pt x="848" y="23686"/>
                  </a:cubicBezTo>
                  <a:cubicBezTo>
                    <a:pt x="10991" y="19537"/>
                    <a:pt x="21126" y="15380"/>
                    <a:pt x="31269" y="11232"/>
                  </a:cubicBezTo>
                  <a:cubicBezTo>
                    <a:pt x="35729" y="9403"/>
                    <a:pt x="40199" y="7574"/>
                    <a:pt x="44650" y="5728"/>
                  </a:cubicBezTo>
                  <a:cubicBezTo>
                    <a:pt x="44918" y="5621"/>
                    <a:pt x="45284" y="5317"/>
                    <a:pt x="45293" y="5103"/>
                  </a:cubicBezTo>
                  <a:cubicBezTo>
                    <a:pt x="45346" y="3426"/>
                    <a:pt x="45328" y="1749"/>
                    <a:pt x="453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3"/>
            <p:cNvSpPr/>
            <p:nvPr/>
          </p:nvSpPr>
          <p:spPr>
            <a:xfrm>
              <a:off x="3321768" y="4009693"/>
              <a:ext cx="792700" cy="421136"/>
            </a:xfrm>
            <a:custGeom>
              <a:avLst/>
              <a:gdLst/>
              <a:ahLst/>
              <a:cxnLst/>
              <a:rect l="l" t="t" r="r" b="b"/>
              <a:pathLst>
                <a:path w="45239" h="24034" extrusionOk="0">
                  <a:moveTo>
                    <a:pt x="45239" y="0"/>
                  </a:moveTo>
                  <a:cubicBezTo>
                    <a:pt x="30109" y="6201"/>
                    <a:pt x="15059" y="12365"/>
                    <a:pt x="0" y="18529"/>
                  </a:cubicBezTo>
                  <a:lnTo>
                    <a:pt x="0" y="24034"/>
                  </a:lnTo>
                  <a:cubicBezTo>
                    <a:pt x="15157" y="17825"/>
                    <a:pt x="30207" y="11660"/>
                    <a:pt x="45239" y="5505"/>
                  </a:cubicBezTo>
                  <a:lnTo>
                    <a:pt x="452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4" name="Google Shape;834;p33"/>
            <p:cNvSpPr/>
            <p:nvPr/>
          </p:nvSpPr>
          <p:spPr>
            <a:xfrm>
              <a:off x="3321138" y="3831800"/>
              <a:ext cx="794593" cy="420663"/>
            </a:xfrm>
            <a:custGeom>
              <a:avLst/>
              <a:gdLst/>
              <a:ahLst/>
              <a:cxnLst/>
              <a:rect l="l" t="t" r="r" b="b"/>
              <a:pathLst>
                <a:path w="45347" h="24007" extrusionOk="0">
                  <a:moveTo>
                    <a:pt x="45328" y="0"/>
                  </a:moveTo>
                  <a:lnTo>
                    <a:pt x="45328" y="0"/>
                  </a:lnTo>
                  <a:cubicBezTo>
                    <a:pt x="45007" y="116"/>
                    <a:pt x="44757" y="197"/>
                    <a:pt x="44517" y="304"/>
                  </a:cubicBezTo>
                  <a:cubicBezTo>
                    <a:pt x="35453" y="4006"/>
                    <a:pt x="26389" y="7726"/>
                    <a:pt x="17325" y="11437"/>
                  </a:cubicBezTo>
                  <a:cubicBezTo>
                    <a:pt x="11759" y="13712"/>
                    <a:pt x="6201" y="15987"/>
                    <a:pt x="643" y="18279"/>
                  </a:cubicBezTo>
                  <a:cubicBezTo>
                    <a:pt x="402" y="18378"/>
                    <a:pt x="45" y="18610"/>
                    <a:pt x="45" y="18797"/>
                  </a:cubicBezTo>
                  <a:cubicBezTo>
                    <a:pt x="1" y="20510"/>
                    <a:pt x="18" y="22223"/>
                    <a:pt x="18" y="24007"/>
                  </a:cubicBezTo>
                  <a:cubicBezTo>
                    <a:pt x="357" y="23873"/>
                    <a:pt x="589" y="23793"/>
                    <a:pt x="812" y="23703"/>
                  </a:cubicBezTo>
                  <a:cubicBezTo>
                    <a:pt x="9323" y="20215"/>
                    <a:pt x="17843" y="16727"/>
                    <a:pt x="26353" y="13239"/>
                  </a:cubicBezTo>
                  <a:cubicBezTo>
                    <a:pt x="32464" y="10732"/>
                    <a:pt x="38575" y="8234"/>
                    <a:pt x="44677" y="5710"/>
                  </a:cubicBezTo>
                  <a:cubicBezTo>
                    <a:pt x="44936" y="5603"/>
                    <a:pt x="45293" y="5290"/>
                    <a:pt x="45293" y="5059"/>
                  </a:cubicBezTo>
                  <a:cubicBezTo>
                    <a:pt x="45346" y="3408"/>
                    <a:pt x="45328" y="1749"/>
                    <a:pt x="453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5" name="Google Shape;835;p33"/>
          <p:cNvSpPr txBox="1">
            <a:spLocks noGrp="1"/>
          </p:cNvSpPr>
          <p:nvPr>
            <p:ph type="title"/>
          </p:nvPr>
        </p:nvSpPr>
        <p:spPr>
          <a:xfrm>
            <a:off x="4691630" y="706402"/>
            <a:ext cx="4136700" cy="18653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Tampilan Akhir</a:t>
            </a:r>
            <a:endParaRPr dirty="0"/>
          </a:p>
        </p:txBody>
      </p:sp>
      <p:pic>
        <p:nvPicPr>
          <p:cNvPr id="11" name="Picture 10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8554E376-7F6E-809E-79E3-7E6496034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20" y="183337"/>
            <a:ext cx="4028854" cy="477682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37"/>
          <p:cNvSpPr txBox="1">
            <a:spLocks noGrp="1"/>
          </p:cNvSpPr>
          <p:nvPr>
            <p:ph type="title"/>
          </p:nvPr>
        </p:nvSpPr>
        <p:spPr>
          <a:xfrm>
            <a:off x="2003948" y="364124"/>
            <a:ext cx="5136104" cy="10893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Kesimpulan</a:t>
            </a:r>
            <a:endParaRPr dirty="0"/>
          </a:p>
        </p:txBody>
      </p:sp>
      <p:sp>
        <p:nvSpPr>
          <p:cNvPr id="873" name="Google Shape;873;p37"/>
          <p:cNvSpPr txBox="1">
            <a:spLocks noGrp="1"/>
          </p:cNvSpPr>
          <p:nvPr>
            <p:ph type="subTitle" idx="1"/>
          </p:nvPr>
        </p:nvSpPr>
        <p:spPr>
          <a:xfrm>
            <a:off x="822543" y="1736556"/>
            <a:ext cx="7498914" cy="26962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spcAft>
                <a:spcPts val="1600"/>
              </a:spcAft>
            </a:pPr>
            <a:r>
              <a:rPr lang="en-US" sz="1600" dirty="0" err="1"/>
              <a:t>Konversi</a:t>
            </a:r>
            <a:r>
              <a:rPr lang="en-US" sz="1600" dirty="0"/>
              <a:t> </a:t>
            </a:r>
            <a:r>
              <a:rPr lang="en-US" sz="1600" dirty="0" err="1"/>
              <a:t>suhu</a:t>
            </a:r>
            <a:r>
              <a:rPr lang="en-US" sz="1600" dirty="0"/>
              <a:t> </a:t>
            </a:r>
            <a:r>
              <a:rPr lang="en-US" sz="1600" dirty="0" err="1"/>
              <a:t>merupakan</a:t>
            </a:r>
            <a:r>
              <a:rPr lang="en-US" sz="1600" dirty="0"/>
              <a:t> </a:t>
            </a:r>
            <a:r>
              <a:rPr lang="en-US" sz="1600" dirty="0" err="1"/>
              <a:t>tugas</a:t>
            </a:r>
            <a:r>
              <a:rPr lang="en-US" sz="1600" dirty="0"/>
              <a:t> </a:t>
            </a:r>
            <a:r>
              <a:rPr lang="en-US" sz="1600" dirty="0" err="1"/>
              <a:t>umum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pemrograman</a:t>
            </a:r>
            <a:r>
              <a:rPr lang="en-US" sz="1600" dirty="0"/>
              <a:t> yang </a:t>
            </a:r>
            <a:r>
              <a:rPr lang="en-US" sz="1600" dirty="0" err="1"/>
              <a:t>berguna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mengubah</a:t>
            </a:r>
            <a:r>
              <a:rPr lang="en-US" sz="1600" dirty="0"/>
              <a:t> </a:t>
            </a:r>
            <a:r>
              <a:rPr lang="en-US" sz="1600" dirty="0" err="1"/>
              <a:t>suhu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satu</a:t>
            </a:r>
            <a:r>
              <a:rPr lang="en-US" sz="1600" dirty="0"/>
              <a:t> </a:t>
            </a:r>
            <a:r>
              <a:rPr lang="en-US" sz="1600" dirty="0" err="1"/>
              <a:t>skala</a:t>
            </a:r>
            <a:r>
              <a:rPr lang="en-US" sz="1600" dirty="0"/>
              <a:t> ke </a:t>
            </a:r>
            <a:r>
              <a:rPr lang="en-US" sz="1600" dirty="0" err="1"/>
              <a:t>skala</a:t>
            </a:r>
            <a:r>
              <a:rPr lang="en-US" sz="1600" dirty="0"/>
              <a:t> yang lain.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pembahasan</a:t>
            </a:r>
            <a:r>
              <a:rPr lang="en-US" sz="1600" dirty="0"/>
              <a:t> ini, kami </a:t>
            </a:r>
            <a:r>
              <a:rPr lang="en-US" sz="1600" dirty="0" err="1"/>
              <a:t>telah</a:t>
            </a:r>
            <a:r>
              <a:rPr lang="en-US" sz="1600" dirty="0"/>
              <a:t> </a:t>
            </a:r>
            <a:r>
              <a:rPr lang="en-US" sz="1600" dirty="0" err="1"/>
              <a:t>menguraikan</a:t>
            </a:r>
            <a:r>
              <a:rPr lang="en-US" sz="1600" dirty="0"/>
              <a:t> </a:t>
            </a:r>
            <a:r>
              <a:rPr lang="en-US" sz="1600" dirty="0" err="1"/>
              <a:t>langkah-langkah</a:t>
            </a:r>
            <a:r>
              <a:rPr lang="en-US" sz="1600" dirty="0"/>
              <a:t> dan </a:t>
            </a:r>
            <a:r>
              <a:rPr lang="en-US" sz="1600" dirty="0" err="1"/>
              <a:t>logika</a:t>
            </a:r>
            <a:r>
              <a:rPr lang="en-US" sz="1600" dirty="0"/>
              <a:t> </a:t>
            </a:r>
            <a:r>
              <a:rPr lang="en-US" sz="1600" dirty="0" err="1"/>
              <a:t>dasar</a:t>
            </a:r>
            <a:r>
              <a:rPr lang="en-US" sz="1600" dirty="0"/>
              <a:t> yang </a:t>
            </a:r>
            <a:r>
              <a:rPr lang="en-US" sz="1600" dirty="0" err="1"/>
              <a:t>diperlukan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mengimplementasikan</a:t>
            </a:r>
            <a:r>
              <a:rPr lang="en-US" sz="1600" dirty="0"/>
              <a:t> “Program </a:t>
            </a:r>
            <a:r>
              <a:rPr lang="en-US" sz="1600" dirty="0" err="1"/>
              <a:t>Konversi</a:t>
            </a:r>
            <a:r>
              <a:rPr lang="en-US" sz="1600" dirty="0"/>
              <a:t> </a:t>
            </a:r>
            <a:r>
              <a:rPr lang="en-US" sz="1600" dirty="0" err="1"/>
              <a:t>Suhu</a:t>
            </a:r>
            <a:r>
              <a:rPr lang="en-US" sz="1600" dirty="0"/>
              <a:t>”.</a:t>
            </a:r>
          </a:p>
          <a:p>
            <a:pPr marL="0" indent="0" algn="just">
              <a:spcAft>
                <a:spcPts val="1600"/>
              </a:spcAft>
            </a:pPr>
            <a:r>
              <a:rPr lang="en-US" dirty="0">
                <a:latin typeface="Atkinson Hyperlegible" panose="020B0604020202020204" charset="0"/>
              </a:rPr>
              <a:t>Kami juga </a:t>
            </a:r>
            <a:r>
              <a:rPr lang="en-US" dirty="0" err="1">
                <a:latin typeface="Atkinson Hyperlegible" panose="020B0604020202020204" charset="0"/>
              </a:rPr>
              <a:t>telah</a:t>
            </a:r>
            <a:r>
              <a:rPr lang="en-US" dirty="0">
                <a:latin typeface="Atkinson Hyperlegible" panose="020B0604020202020204" charset="0"/>
              </a:rPr>
              <a:t> </a:t>
            </a:r>
            <a:r>
              <a:rPr lang="en-US" dirty="0" err="1">
                <a:latin typeface="Atkinson Hyperlegible" panose="020B0604020202020204" charset="0"/>
              </a:rPr>
              <a:t>memulai</a:t>
            </a:r>
            <a:r>
              <a:rPr lang="en-US" dirty="0">
                <a:latin typeface="Atkinson Hyperlegible" panose="020B0604020202020204" charset="0"/>
              </a:rPr>
              <a:t> dengan </a:t>
            </a:r>
            <a:r>
              <a:rPr lang="en-US" dirty="0" err="1">
                <a:latin typeface="Atkinson Hyperlegible" panose="020B0604020202020204" charset="0"/>
              </a:rPr>
              <a:t>latar</a:t>
            </a:r>
            <a:r>
              <a:rPr lang="en-US" dirty="0">
                <a:latin typeface="Atkinson Hyperlegible" panose="020B0604020202020204" charset="0"/>
              </a:rPr>
              <a:t> </a:t>
            </a:r>
            <a:r>
              <a:rPr lang="en-US" dirty="0" err="1">
                <a:latin typeface="Atkinson Hyperlegible" panose="020B0604020202020204" charset="0"/>
              </a:rPr>
              <a:t>belakang</a:t>
            </a:r>
            <a:r>
              <a:rPr lang="en-US" dirty="0">
                <a:latin typeface="Atkinson Hyperlegible" panose="020B0604020202020204" charset="0"/>
              </a:rPr>
              <a:t> tentang </a:t>
            </a:r>
            <a:r>
              <a:rPr lang="en-US" dirty="0" err="1">
                <a:latin typeface="Atkinson Hyperlegible" panose="020B0604020202020204" charset="0"/>
              </a:rPr>
              <a:t>konversi</a:t>
            </a:r>
            <a:r>
              <a:rPr lang="en-US" dirty="0">
                <a:latin typeface="Atkinson Hyperlegible" panose="020B0604020202020204" charset="0"/>
              </a:rPr>
              <a:t> </a:t>
            </a:r>
            <a:r>
              <a:rPr lang="en-US" dirty="0" err="1">
                <a:latin typeface="Atkinson Hyperlegible" panose="020B0604020202020204" charset="0"/>
              </a:rPr>
              <a:t>suhu</a:t>
            </a:r>
            <a:r>
              <a:rPr lang="en-US" dirty="0">
                <a:latin typeface="Atkinson Hyperlegible" panose="020B0604020202020204" charset="0"/>
              </a:rPr>
              <a:t> dan </a:t>
            </a:r>
            <a:r>
              <a:rPr lang="en-US" dirty="0" err="1">
                <a:latin typeface="Atkinson Hyperlegible" panose="020B0604020202020204" charset="0"/>
              </a:rPr>
              <a:t>pentingnya</a:t>
            </a:r>
            <a:r>
              <a:rPr lang="en-US" dirty="0">
                <a:latin typeface="Atkinson Hyperlegible" panose="020B0604020202020204" charset="0"/>
              </a:rPr>
              <a:t> </a:t>
            </a:r>
            <a:r>
              <a:rPr lang="en-US" dirty="0" err="1">
                <a:latin typeface="Atkinson Hyperlegible" panose="020B0604020202020204" charset="0"/>
              </a:rPr>
              <a:t>pemrograman</a:t>
            </a:r>
            <a:r>
              <a:rPr lang="en-US" dirty="0">
                <a:latin typeface="Atkinson Hyperlegible" panose="020B0604020202020204" charset="0"/>
              </a:rPr>
              <a:t> </a:t>
            </a:r>
            <a:r>
              <a:rPr lang="en-US" dirty="0" err="1">
                <a:latin typeface="Atkinson Hyperlegible" panose="020B0604020202020204" charset="0"/>
              </a:rPr>
              <a:t>dalam</a:t>
            </a:r>
            <a:r>
              <a:rPr lang="en-US" dirty="0">
                <a:latin typeface="Atkinson Hyperlegible" panose="020B0604020202020204" charset="0"/>
              </a:rPr>
              <a:t> </a:t>
            </a:r>
            <a:r>
              <a:rPr lang="en-US" dirty="0" err="1">
                <a:latin typeface="Atkinson Hyperlegible" panose="020B0604020202020204" charset="0"/>
              </a:rPr>
              <a:t>menyelesaikan</a:t>
            </a:r>
            <a:r>
              <a:rPr lang="en-US" dirty="0">
                <a:latin typeface="Atkinson Hyperlegible" panose="020B0604020202020204" charset="0"/>
              </a:rPr>
              <a:t> </a:t>
            </a:r>
            <a:r>
              <a:rPr lang="en-US" dirty="0" err="1">
                <a:latin typeface="Atkinson Hyperlegible" panose="020B0604020202020204" charset="0"/>
              </a:rPr>
              <a:t>tugas</a:t>
            </a:r>
            <a:r>
              <a:rPr lang="en-US" dirty="0">
                <a:latin typeface="Atkinson Hyperlegible" panose="020B0604020202020204" charset="0"/>
              </a:rPr>
              <a:t> ini </a:t>
            </a:r>
            <a:r>
              <a:rPr lang="en-US" dirty="0" err="1">
                <a:latin typeface="Atkinson Hyperlegible" panose="020B0604020202020204" charset="0"/>
              </a:rPr>
              <a:t>secara</a:t>
            </a:r>
            <a:r>
              <a:rPr lang="en-US" dirty="0">
                <a:latin typeface="Atkinson Hyperlegible" panose="020B0604020202020204" charset="0"/>
              </a:rPr>
              <a:t> </a:t>
            </a:r>
            <a:r>
              <a:rPr lang="en-US" dirty="0" err="1">
                <a:latin typeface="Atkinson Hyperlegible" panose="020B0604020202020204" charset="0"/>
              </a:rPr>
              <a:t>otomatis</a:t>
            </a:r>
            <a:r>
              <a:rPr lang="en-US" dirty="0">
                <a:latin typeface="Atkinson Hyperlegible" panose="020B0604020202020204" charset="0"/>
              </a:rPr>
              <a:t>. Kami </a:t>
            </a:r>
            <a:r>
              <a:rPr lang="en-US" dirty="0" err="1">
                <a:latin typeface="Atkinson Hyperlegible" panose="020B0604020202020204" charset="0"/>
              </a:rPr>
              <a:t>merumuskan</a:t>
            </a:r>
            <a:r>
              <a:rPr lang="en-US" dirty="0">
                <a:latin typeface="Atkinson Hyperlegible" panose="020B0604020202020204" charset="0"/>
              </a:rPr>
              <a:t> </a:t>
            </a:r>
            <a:r>
              <a:rPr lang="en-US" dirty="0" err="1">
                <a:latin typeface="Atkinson Hyperlegible" panose="020B0604020202020204" charset="0"/>
              </a:rPr>
              <a:t>masalah</a:t>
            </a:r>
            <a:r>
              <a:rPr lang="en-US" dirty="0">
                <a:latin typeface="Atkinson Hyperlegible" panose="020B0604020202020204" charset="0"/>
              </a:rPr>
              <a:t> dengan </a:t>
            </a:r>
            <a:r>
              <a:rPr lang="en-US" dirty="0" err="1">
                <a:latin typeface="Atkinson Hyperlegible" panose="020B0604020202020204" charset="0"/>
              </a:rPr>
              <a:t>jelas</a:t>
            </a:r>
            <a:r>
              <a:rPr lang="en-US" dirty="0">
                <a:latin typeface="Atkinson Hyperlegible" panose="020B0604020202020204" charset="0"/>
              </a:rPr>
              <a:t>, </a:t>
            </a:r>
            <a:r>
              <a:rPr lang="en-US" dirty="0" err="1">
                <a:latin typeface="Atkinson Hyperlegible" panose="020B0604020202020204" charset="0"/>
              </a:rPr>
              <a:t>yaitu</a:t>
            </a:r>
            <a:r>
              <a:rPr lang="en-US" dirty="0">
                <a:latin typeface="Atkinson Hyperlegible" panose="020B0604020202020204" charset="0"/>
              </a:rPr>
              <a:t> </a:t>
            </a:r>
            <a:r>
              <a:rPr lang="en-US" dirty="0" err="1">
                <a:latin typeface="Atkinson Hyperlegible" panose="020B0604020202020204" charset="0"/>
              </a:rPr>
              <a:t>mengimplementasikan</a:t>
            </a:r>
            <a:r>
              <a:rPr lang="en-US" dirty="0">
                <a:latin typeface="Atkinson Hyperlegible" panose="020B0604020202020204" charset="0"/>
              </a:rPr>
              <a:t> </a:t>
            </a:r>
            <a:r>
              <a:rPr lang="en-US" dirty="0" err="1">
                <a:latin typeface="Atkinson Hyperlegible" panose="020B0604020202020204" charset="0"/>
              </a:rPr>
              <a:t>konversi</a:t>
            </a:r>
            <a:r>
              <a:rPr lang="en-US" dirty="0">
                <a:latin typeface="Atkinson Hyperlegible" panose="020B0604020202020204" charset="0"/>
              </a:rPr>
              <a:t> </a:t>
            </a:r>
            <a:r>
              <a:rPr lang="en-US" dirty="0" err="1">
                <a:latin typeface="Atkinson Hyperlegible" panose="020B0604020202020204" charset="0"/>
              </a:rPr>
              <a:t>suhu</a:t>
            </a:r>
            <a:r>
              <a:rPr lang="en-US" dirty="0">
                <a:latin typeface="Atkinson Hyperlegible" panose="020B0604020202020204" charset="0"/>
              </a:rPr>
              <a:t> </a:t>
            </a:r>
            <a:r>
              <a:rPr lang="en-US" dirty="0" err="1">
                <a:latin typeface="Atkinson Hyperlegible" panose="020B0604020202020204" charset="0"/>
              </a:rPr>
              <a:t>dari</a:t>
            </a:r>
            <a:r>
              <a:rPr lang="en-US" dirty="0">
                <a:latin typeface="Atkinson Hyperlegible" panose="020B0604020202020204" charset="0"/>
              </a:rPr>
              <a:t> </a:t>
            </a:r>
            <a:r>
              <a:rPr lang="en-US" dirty="0" err="1">
                <a:latin typeface="Atkinson Hyperlegible" panose="020B0604020202020204" charset="0"/>
              </a:rPr>
              <a:t>skala</a:t>
            </a:r>
            <a:r>
              <a:rPr lang="en-US" dirty="0">
                <a:latin typeface="Atkinson Hyperlegible" panose="020B0604020202020204" charset="0"/>
              </a:rPr>
              <a:t> </a:t>
            </a:r>
            <a:r>
              <a:rPr lang="en-US" dirty="0" err="1">
                <a:latin typeface="Atkinson Hyperlegible" panose="020B0604020202020204" charset="0"/>
              </a:rPr>
              <a:t>satu</a:t>
            </a:r>
            <a:r>
              <a:rPr lang="en-US" dirty="0">
                <a:latin typeface="Atkinson Hyperlegible" panose="020B0604020202020204" charset="0"/>
              </a:rPr>
              <a:t> ke </a:t>
            </a:r>
            <a:r>
              <a:rPr lang="en-US" dirty="0" err="1">
                <a:latin typeface="Atkinson Hyperlegible" panose="020B0604020202020204" charset="0"/>
              </a:rPr>
              <a:t>skala</a:t>
            </a:r>
            <a:r>
              <a:rPr lang="en-US" dirty="0">
                <a:latin typeface="Atkinson Hyperlegible" panose="020B0604020202020204" charset="0"/>
              </a:rPr>
              <a:t> </a:t>
            </a:r>
            <a:r>
              <a:rPr lang="en-US" dirty="0" err="1">
                <a:latin typeface="Atkinson Hyperlegible" panose="020B0604020202020204" charset="0"/>
              </a:rPr>
              <a:t>lainnya</a:t>
            </a:r>
            <a:r>
              <a:rPr lang="en-US" dirty="0">
                <a:latin typeface="Atkinson Hyperlegible" panose="020B0604020202020204" charset="0"/>
              </a:rPr>
              <a:t>.</a:t>
            </a:r>
            <a:endParaRPr lang="en-ID" dirty="0">
              <a:effectLst/>
              <a:latin typeface="Atkinson Hyperlegible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874" name="Google Shape;874;p37"/>
          <p:cNvGrpSpPr/>
          <p:nvPr/>
        </p:nvGrpSpPr>
        <p:grpSpPr>
          <a:xfrm>
            <a:off x="319100" y="1331850"/>
            <a:ext cx="121485" cy="121590"/>
            <a:chOff x="319100" y="1331850"/>
            <a:chExt cx="121485" cy="121590"/>
          </a:xfrm>
        </p:grpSpPr>
        <p:sp>
          <p:nvSpPr>
            <p:cNvPr id="875" name="Google Shape;875;p37"/>
            <p:cNvSpPr/>
            <p:nvPr/>
          </p:nvSpPr>
          <p:spPr>
            <a:xfrm>
              <a:off x="319100" y="1363279"/>
              <a:ext cx="121485" cy="58723"/>
            </a:xfrm>
            <a:custGeom>
              <a:avLst/>
              <a:gdLst/>
              <a:ahLst/>
              <a:cxnLst/>
              <a:rect l="l" t="t" r="r" b="b"/>
              <a:pathLst>
                <a:path w="8619" h="4167" extrusionOk="0">
                  <a:moveTo>
                    <a:pt x="1" y="1"/>
                  </a:moveTo>
                  <a:lnTo>
                    <a:pt x="1" y="4167"/>
                  </a:lnTo>
                  <a:lnTo>
                    <a:pt x="8619" y="4167"/>
                  </a:lnTo>
                  <a:lnTo>
                    <a:pt x="86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7"/>
            <p:cNvSpPr/>
            <p:nvPr/>
          </p:nvSpPr>
          <p:spPr>
            <a:xfrm>
              <a:off x="350543" y="1331850"/>
              <a:ext cx="58607" cy="121590"/>
            </a:xfrm>
            <a:custGeom>
              <a:avLst/>
              <a:gdLst/>
              <a:ahLst/>
              <a:cxnLst/>
              <a:rect l="l" t="t" r="r" b="b"/>
              <a:pathLst>
                <a:path w="4158" h="8628" extrusionOk="0">
                  <a:moveTo>
                    <a:pt x="0" y="1"/>
                  </a:moveTo>
                  <a:lnTo>
                    <a:pt x="0" y="8627"/>
                  </a:lnTo>
                  <a:lnTo>
                    <a:pt x="4157" y="8627"/>
                  </a:lnTo>
                  <a:lnTo>
                    <a:pt x="41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31"/>
          <p:cNvSpPr txBox="1">
            <a:spLocks noGrp="1"/>
          </p:cNvSpPr>
          <p:nvPr>
            <p:ph type="title"/>
          </p:nvPr>
        </p:nvSpPr>
        <p:spPr>
          <a:xfrm>
            <a:off x="719999" y="1836049"/>
            <a:ext cx="7704000" cy="29407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Kelompok</a:t>
            </a:r>
            <a:r>
              <a:rPr lang="en-ID" dirty="0"/>
              <a:t> 3 :</a:t>
            </a:r>
            <a:br>
              <a:rPr lang="en-ID" dirty="0"/>
            </a:br>
            <a:r>
              <a:rPr lang="en-ID" dirty="0"/>
              <a:t>- Rizky Gunawan (15225007)</a:t>
            </a:r>
            <a:br>
              <a:rPr lang="en-ID" dirty="0"/>
            </a:br>
            <a:r>
              <a:rPr lang="en-ID" dirty="0"/>
              <a:t>- Jeni </a:t>
            </a:r>
            <a:r>
              <a:rPr lang="en-ID" dirty="0" err="1"/>
              <a:t>Fatmawati</a:t>
            </a:r>
            <a:r>
              <a:rPr lang="en-ID" dirty="0"/>
              <a:t> (15225008)</a:t>
            </a:r>
            <a:br>
              <a:rPr lang="en-ID" dirty="0"/>
            </a:br>
            <a:r>
              <a:rPr lang="en-ID" dirty="0"/>
              <a:t>- Muhammad </a:t>
            </a:r>
            <a:r>
              <a:rPr lang="en-ID" dirty="0" err="1"/>
              <a:t>Fazilla</a:t>
            </a:r>
            <a:r>
              <a:rPr lang="en-ID" dirty="0"/>
              <a:t> (15225012)</a:t>
            </a:r>
          </a:p>
        </p:txBody>
      </p:sp>
      <p:pic>
        <p:nvPicPr>
          <p:cNvPr id="3" name="Picture 2" descr="A blue sign with white text&#10;&#10;Description automatically generated">
            <a:extLst>
              <a:ext uri="{FF2B5EF4-FFF2-40B4-BE49-F238E27FC236}">
                <a16:creationId xmlns:a16="http://schemas.microsoft.com/office/drawing/2014/main" id="{C54571CC-F05F-E8C7-2064-199FC8885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705" y="459633"/>
            <a:ext cx="1364587" cy="137641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p58"/>
          <p:cNvSpPr txBox="1">
            <a:spLocks noGrp="1"/>
          </p:cNvSpPr>
          <p:nvPr>
            <p:ph type="body" idx="4294967295"/>
          </p:nvPr>
        </p:nvSpPr>
        <p:spPr>
          <a:xfrm>
            <a:off x="720000" y="1315575"/>
            <a:ext cx="6600300" cy="19420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700" dirty="0" err="1"/>
              <a:t>Memahami</a:t>
            </a:r>
            <a:r>
              <a:rPr lang="en-US" sz="1700" dirty="0"/>
              <a:t> </a:t>
            </a:r>
            <a:r>
              <a:rPr lang="en-US" sz="1700" dirty="0" err="1"/>
              <a:t>konsep</a:t>
            </a:r>
            <a:r>
              <a:rPr lang="en-US" sz="1700" dirty="0"/>
              <a:t> </a:t>
            </a:r>
            <a:r>
              <a:rPr lang="en-US" sz="1700" dirty="0" err="1"/>
              <a:t>dasar</a:t>
            </a:r>
            <a:r>
              <a:rPr lang="en-US" sz="1700" dirty="0"/>
              <a:t> </a:t>
            </a:r>
            <a:r>
              <a:rPr lang="en-US" sz="1700" dirty="0" err="1"/>
              <a:t>konversi</a:t>
            </a:r>
            <a:r>
              <a:rPr lang="en-US" sz="1700" dirty="0"/>
              <a:t> </a:t>
            </a:r>
            <a:r>
              <a:rPr lang="en-US" sz="1700" dirty="0" err="1"/>
              <a:t>suhu</a:t>
            </a:r>
            <a:r>
              <a:rPr lang="en-US" sz="17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 err="1"/>
              <a:t>Mengimplementasikan</a:t>
            </a:r>
            <a:r>
              <a:rPr lang="en-US" sz="1700" dirty="0"/>
              <a:t> </a:t>
            </a:r>
            <a:r>
              <a:rPr lang="en-US" sz="1700" dirty="0" err="1"/>
              <a:t>algoritma</a:t>
            </a:r>
            <a:r>
              <a:rPr lang="en-US" sz="1700" dirty="0"/>
              <a:t> dan </a:t>
            </a:r>
            <a:r>
              <a:rPr lang="en-US" sz="1700" dirty="0" err="1"/>
              <a:t>fungsi</a:t>
            </a:r>
            <a:r>
              <a:rPr lang="en-US" sz="1700" dirty="0"/>
              <a:t> </a:t>
            </a:r>
            <a:r>
              <a:rPr lang="en-US" sz="1700" dirty="0" err="1"/>
              <a:t>konversi</a:t>
            </a:r>
            <a:r>
              <a:rPr lang="en-US" sz="1700" dirty="0"/>
              <a:t> </a:t>
            </a:r>
            <a:r>
              <a:rPr lang="en-US" sz="1700" dirty="0" err="1"/>
              <a:t>suhu</a:t>
            </a:r>
            <a:r>
              <a:rPr lang="en-US" sz="1700" dirty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Lebih </a:t>
            </a:r>
            <a:r>
              <a:rPr lang="en-US" sz="1700" dirty="0" err="1"/>
              <a:t>meningkatkan</a:t>
            </a:r>
            <a:r>
              <a:rPr lang="en-US" sz="1700" dirty="0"/>
              <a:t> </a:t>
            </a:r>
            <a:r>
              <a:rPr lang="en-US" sz="1700" dirty="0" err="1"/>
              <a:t>keterampilan</a:t>
            </a:r>
            <a:r>
              <a:rPr lang="en-US" sz="1700" dirty="0"/>
              <a:t> </a:t>
            </a:r>
            <a:r>
              <a:rPr lang="en-US" sz="1700" dirty="0" err="1"/>
              <a:t>pemrograman</a:t>
            </a:r>
            <a:r>
              <a:rPr lang="en-US" sz="17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 err="1"/>
              <a:t>Membuat</a:t>
            </a:r>
            <a:r>
              <a:rPr lang="en-US" sz="1700" dirty="0"/>
              <a:t> program yang </a:t>
            </a:r>
            <a:r>
              <a:rPr lang="en-US" sz="1700" dirty="0" err="1"/>
              <a:t>interaktif</a:t>
            </a:r>
            <a:r>
              <a:rPr lang="en-US" sz="1700" dirty="0"/>
              <a:t> dan </a:t>
            </a:r>
            <a:r>
              <a:rPr lang="en-US" sz="1700" dirty="0" err="1"/>
              <a:t>intuitif</a:t>
            </a:r>
            <a:r>
              <a:rPr lang="en-US" sz="17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 err="1"/>
              <a:t>Menguji</a:t>
            </a:r>
            <a:r>
              <a:rPr lang="en-US" sz="1700" dirty="0"/>
              <a:t> </a:t>
            </a:r>
            <a:r>
              <a:rPr lang="en-US" sz="1700" dirty="0" err="1"/>
              <a:t>keakuratan</a:t>
            </a:r>
            <a:r>
              <a:rPr lang="en-US" sz="1700" dirty="0"/>
              <a:t> dan </a:t>
            </a:r>
            <a:r>
              <a:rPr lang="en-US" sz="1700" dirty="0" err="1"/>
              <a:t>kinerja</a:t>
            </a:r>
            <a:r>
              <a:rPr lang="en-US" sz="1700" dirty="0"/>
              <a:t> </a:t>
            </a:r>
            <a:r>
              <a:rPr lang="en-US" sz="1700" dirty="0" err="1"/>
              <a:t>impelentasi</a:t>
            </a:r>
            <a:r>
              <a:rPr lang="en-US" sz="1700" dirty="0"/>
              <a:t>.</a:t>
            </a: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700" dirty="0" err="1"/>
              <a:t>Memperluas</a:t>
            </a:r>
            <a:r>
              <a:rPr lang="en-US" sz="1700" dirty="0"/>
              <a:t> </a:t>
            </a:r>
            <a:r>
              <a:rPr lang="en-US" sz="1700" dirty="0" err="1"/>
              <a:t>pengetahuan</a:t>
            </a:r>
            <a:r>
              <a:rPr lang="en-US" sz="1700" dirty="0"/>
              <a:t> </a:t>
            </a:r>
            <a:r>
              <a:rPr lang="en-US" sz="1700" dirty="0" err="1"/>
              <a:t>pemrograman</a:t>
            </a:r>
            <a:r>
              <a:rPr lang="en-US" sz="1700" dirty="0"/>
              <a:t> dan </a:t>
            </a:r>
            <a:r>
              <a:rPr lang="en-US" sz="1700" dirty="0" err="1"/>
              <a:t>aplikasinya</a:t>
            </a:r>
            <a:r>
              <a:rPr lang="en-US" sz="1700" dirty="0"/>
              <a:t>.</a:t>
            </a:r>
            <a:endParaRPr sz="1700" dirty="0"/>
          </a:p>
        </p:txBody>
      </p:sp>
      <p:sp>
        <p:nvSpPr>
          <p:cNvPr id="1368" name="Google Shape;1368;p5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Saran</a:t>
            </a:r>
            <a:endParaRPr dirty="0"/>
          </a:p>
        </p:txBody>
      </p:sp>
      <p:sp>
        <p:nvSpPr>
          <p:cNvPr id="1369" name="Google Shape;1369;p58"/>
          <p:cNvSpPr/>
          <p:nvPr/>
        </p:nvSpPr>
        <p:spPr>
          <a:xfrm>
            <a:off x="882547" y="3265497"/>
            <a:ext cx="1284581" cy="1267980"/>
          </a:xfrm>
          <a:custGeom>
            <a:avLst/>
            <a:gdLst/>
            <a:ahLst/>
            <a:cxnLst/>
            <a:rect l="l" t="t" r="r" b="b"/>
            <a:pathLst>
              <a:path w="77071" h="76075" extrusionOk="0">
                <a:moveTo>
                  <a:pt x="65919" y="0"/>
                </a:moveTo>
                <a:cubicBezTo>
                  <a:pt x="63322" y="0"/>
                  <a:pt x="60726" y="995"/>
                  <a:pt x="58745" y="2983"/>
                </a:cubicBezTo>
                <a:lnTo>
                  <a:pt x="1" y="61712"/>
                </a:lnTo>
                <a:lnTo>
                  <a:pt x="14364" y="76075"/>
                </a:lnTo>
                <a:lnTo>
                  <a:pt x="73093" y="17332"/>
                </a:lnTo>
                <a:cubicBezTo>
                  <a:pt x="77070" y="13369"/>
                  <a:pt x="77070" y="6946"/>
                  <a:pt x="73093" y="2983"/>
                </a:cubicBezTo>
                <a:cubicBezTo>
                  <a:pt x="71112" y="995"/>
                  <a:pt x="68515" y="0"/>
                  <a:pt x="6591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58"/>
          <p:cNvSpPr/>
          <p:nvPr/>
        </p:nvSpPr>
        <p:spPr>
          <a:xfrm>
            <a:off x="1191755" y="3555515"/>
            <a:ext cx="1205260" cy="1195810"/>
          </a:xfrm>
          <a:custGeom>
            <a:avLst/>
            <a:gdLst/>
            <a:ahLst/>
            <a:cxnLst/>
            <a:rect l="l" t="t" r="r" b="b"/>
            <a:pathLst>
              <a:path w="72312" h="71745" extrusionOk="0">
                <a:moveTo>
                  <a:pt x="65918" y="0"/>
                </a:moveTo>
                <a:cubicBezTo>
                  <a:pt x="64425" y="0"/>
                  <a:pt x="62931" y="567"/>
                  <a:pt x="61791" y="1700"/>
                </a:cubicBezTo>
                <a:lnTo>
                  <a:pt x="0" y="63505"/>
                </a:lnTo>
                <a:lnTo>
                  <a:pt x="8240" y="71745"/>
                </a:lnTo>
                <a:lnTo>
                  <a:pt x="70045" y="9954"/>
                </a:lnTo>
                <a:cubicBezTo>
                  <a:pt x="72312" y="7673"/>
                  <a:pt x="72312" y="3981"/>
                  <a:pt x="70045" y="1700"/>
                </a:cubicBezTo>
                <a:cubicBezTo>
                  <a:pt x="68905" y="567"/>
                  <a:pt x="67411" y="0"/>
                  <a:pt x="6591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1" name="Google Shape;1371;p58"/>
          <p:cNvSpPr/>
          <p:nvPr/>
        </p:nvSpPr>
        <p:spPr>
          <a:xfrm>
            <a:off x="3577601" y="3878484"/>
            <a:ext cx="977100" cy="977075"/>
          </a:xfrm>
          <a:custGeom>
            <a:avLst/>
            <a:gdLst/>
            <a:ahLst/>
            <a:cxnLst/>
            <a:rect l="l" t="t" r="r" b="b"/>
            <a:pathLst>
              <a:path w="39084" h="39083" extrusionOk="0">
                <a:moveTo>
                  <a:pt x="1" y="1"/>
                </a:moveTo>
                <a:lnTo>
                  <a:pt x="1" y="39083"/>
                </a:lnTo>
                <a:lnTo>
                  <a:pt x="39083" y="39083"/>
                </a:lnTo>
                <a:lnTo>
                  <a:pt x="3908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2" name="Google Shape;1372;p58"/>
          <p:cNvGrpSpPr/>
          <p:nvPr/>
        </p:nvGrpSpPr>
        <p:grpSpPr>
          <a:xfrm>
            <a:off x="6659571" y="619750"/>
            <a:ext cx="660729" cy="687993"/>
            <a:chOff x="2791450" y="3461775"/>
            <a:chExt cx="317475" cy="330575"/>
          </a:xfrm>
        </p:grpSpPr>
        <p:sp>
          <p:nvSpPr>
            <p:cNvPr id="1373" name="Google Shape;1373;p58"/>
            <p:cNvSpPr/>
            <p:nvPr/>
          </p:nvSpPr>
          <p:spPr>
            <a:xfrm>
              <a:off x="3088625" y="3461775"/>
              <a:ext cx="20300" cy="19900"/>
            </a:xfrm>
            <a:custGeom>
              <a:avLst/>
              <a:gdLst/>
              <a:ahLst/>
              <a:cxnLst/>
              <a:rect l="l" t="t" r="r" b="b"/>
              <a:pathLst>
                <a:path w="812" h="796" extrusionOk="0">
                  <a:moveTo>
                    <a:pt x="1" y="0"/>
                  </a:moveTo>
                  <a:lnTo>
                    <a:pt x="1" y="796"/>
                  </a:lnTo>
                  <a:lnTo>
                    <a:pt x="811" y="796"/>
                  </a:lnTo>
                  <a:lnTo>
                    <a:pt x="8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8"/>
            <p:cNvSpPr/>
            <p:nvPr/>
          </p:nvSpPr>
          <p:spPr>
            <a:xfrm>
              <a:off x="3088625" y="3513550"/>
              <a:ext cx="20300" cy="19900"/>
            </a:xfrm>
            <a:custGeom>
              <a:avLst/>
              <a:gdLst/>
              <a:ahLst/>
              <a:cxnLst/>
              <a:rect l="l" t="t" r="r" b="b"/>
              <a:pathLst>
                <a:path w="812" h="796" extrusionOk="0">
                  <a:moveTo>
                    <a:pt x="1" y="0"/>
                  </a:moveTo>
                  <a:lnTo>
                    <a:pt x="1" y="796"/>
                  </a:lnTo>
                  <a:lnTo>
                    <a:pt x="811" y="796"/>
                  </a:lnTo>
                  <a:lnTo>
                    <a:pt x="8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8"/>
            <p:cNvSpPr/>
            <p:nvPr/>
          </p:nvSpPr>
          <p:spPr>
            <a:xfrm>
              <a:off x="3088625" y="3565325"/>
              <a:ext cx="20300" cy="19925"/>
            </a:xfrm>
            <a:custGeom>
              <a:avLst/>
              <a:gdLst/>
              <a:ahLst/>
              <a:cxnLst/>
              <a:rect l="l" t="t" r="r" b="b"/>
              <a:pathLst>
                <a:path w="812" h="797" extrusionOk="0">
                  <a:moveTo>
                    <a:pt x="1" y="1"/>
                  </a:moveTo>
                  <a:lnTo>
                    <a:pt x="1" y="796"/>
                  </a:lnTo>
                  <a:lnTo>
                    <a:pt x="811" y="796"/>
                  </a:lnTo>
                  <a:lnTo>
                    <a:pt x="8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58"/>
            <p:cNvSpPr/>
            <p:nvPr/>
          </p:nvSpPr>
          <p:spPr>
            <a:xfrm>
              <a:off x="3088625" y="3617100"/>
              <a:ext cx="20300" cy="19925"/>
            </a:xfrm>
            <a:custGeom>
              <a:avLst/>
              <a:gdLst/>
              <a:ahLst/>
              <a:cxnLst/>
              <a:rect l="l" t="t" r="r" b="b"/>
              <a:pathLst>
                <a:path w="812" h="797" extrusionOk="0">
                  <a:moveTo>
                    <a:pt x="1" y="1"/>
                  </a:moveTo>
                  <a:lnTo>
                    <a:pt x="1" y="796"/>
                  </a:lnTo>
                  <a:lnTo>
                    <a:pt x="811" y="796"/>
                  </a:lnTo>
                  <a:lnTo>
                    <a:pt x="8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58"/>
            <p:cNvSpPr/>
            <p:nvPr/>
          </p:nvSpPr>
          <p:spPr>
            <a:xfrm>
              <a:off x="3088625" y="3668875"/>
              <a:ext cx="20300" cy="19925"/>
            </a:xfrm>
            <a:custGeom>
              <a:avLst/>
              <a:gdLst/>
              <a:ahLst/>
              <a:cxnLst/>
              <a:rect l="l" t="t" r="r" b="b"/>
              <a:pathLst>
                <a:path w="812" h="797" extrusionOk="0">
                  <a:moveTo>
                    <a:pt x="1" y="1"/>
                  </a:moveTo>
                  <a:lnTo>
                    <a:pt x="1" y="796"/>
                  </a:lnTo>
                  <a:lnTo>
                    <a:pt x="811" y="796"/>
                  </a:lnTo>
                  <a:lnTo>
                    <a:pt x="8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8"/>
            <p:cNvSpPr/>
            <p:nvPr/>
          </p:nvSpPr>
          <p:spPr>
            <a:xfrm>
              <a:off x="3088625" y="3720675"/>
              <a:ext cx="20300" cy="19900"/>
            </a:xfrm>
            <a:custGeom>
              <a:avLst/>
              <a:gdLst/>
              <a:ahLst/>
              <a:cxnLst/>
              <a:rect l="l" t="t" r="r" b="b"/>
              <a:pathLst>
                <a:path w="812" h="796" extrusionOk="0">
                  <a:moveTo>
                    <a:pt x="1" y="0"/>
                  </a:moveTo>
                  <a:lnTo>
                    <a:pt x="1" y="796"/>
                  </a:lnTo>
                  <a:lnTo>
                    <a:pt x="811" y="796"/>
                  </a:lnTo>
                  <a:lnTo>
                    <a:pt x="8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8"/>
            <p:cNvSpPr/>
            <p:nvPr/>
          </p:nvSpPr>
          <p:spPr>
            <a:xfrm>
              <a:off x="3088625" y="3772450"/>
              <a:ext cx="20300" cy="19900"/>
            </a:xfrm>
            <a:custGeom>
              <a:avLst/>
              <a:gdLst/>
              <a:ahLst/>
              <a:cxnLst/>
              <a:rect l="l" t="t" r="r" b="b"/>
              <a:pathLst>
                <a:path w="812" h="796" extrusionOk="0">
                  <a:moveTo>
                    <a:pt x="1" y="0"/>
                  </a:moveTo>
                  <a:lnTo>
                    <a:pt x="1" y="796"/>
                  </a:lnTo>
                  <a:lnTo>
                    <a:pt x="811" y="796"/>
                  </a:lnTo>
                  <a:lnTo>
                    <a:pt x="8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8"/>
            <p:cNvSpPr/>
            <p:nvPr/>
          </p:nvSpPr>
          <p:spPr>
            <a:xfrm>
              <a:off x="3039100" y="3461775"/>
              <a:ext cx="20300" cy="19900"/>
            </a:xfrm>
            <a:custGeom>
              <a:avLst/>
              <a:gdLst/>
              <a:ahLst/>
              <a:cxnLst/>
              <a:rect l="l" t="t" r="r" b="b"/>
              <a:pathLst>
                <a:path w="812" h="796" extrusionOk="0">
                  <a:moveTo>
                    <a:pt x="1" y="0"/>
                  </a:moveTo>
                  <a:lnTo>
                    <a:pt x="1" y="796"/>
                  </a:lnTo>
                  <a:lnTo>
                    <a:pt x="811" y="796"/>
                  </a:lnTo>
                  <a:lnTo>
                    <a:pt x="8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8"/>
            <p:cNvSpPr/>
            <p:nvPr/>
          </p:nvSpPr>
          <p:spPr>
            <a:xfrm>
              <a:off x="3039100" y="3513550"/>
              <a:ext cx="20300" cy="19900"/>
            </a:xfrm>
            <a:custGeom>
              <a:avLst/>
              <a:gdLst/>
              <a:ahLst/>
              <a:cxnLst/>
              <a:rect l="l" t="t" r="r" b="b"/>
              <a:pathLst>
                <a:path w="812" h="796" extrusionOk="0">
                  <a:moveTo>
                    <a:pt x="1" y="0"/>
                  </a:moveTo>
                  <a:lnTo>
                    <a:pt x="1" y="796"/>
                  </a:lnTo>
                  <a:lnTo>
                    <a:pt x="811" y="796"/>
                  </a:lnTo>
                  <a:lnTo>
                    <a:pt x="8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8"/>
            <p:cNvSpPr/>
            <p:nvPr/>
          </p:nvSpPr>
          <p:spPr>
            <a:xfrm>
              <a:off x="3039100" y="3565325"/>
              <a:ext cx="20300" cy="19925"/>
            </a:xfrm>
            <a:custGeom>
              <a:avLst/>
              <a:gdLst/>
              <a:ahLst/>
              <a:cxnLst/>
              <a:rect l="l" t="t" r="r" b="b"/>
              <a:pathLst>
                <a:path w="812" h="797" extrusionOk="0">
                  <a:moveTo>
                    <a:pt x="1" y="1"/>
                  </a:moveTo>
                  <a:lnTo>
                    <a:pt x="1" y="796"/>
                  </a:lnTo>
                  <a:lnTo>
                    <a:pt x="811" y="796"/>
                  </a:lnTo>
                  <a:lnTo>
                    <a:pt x="8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8"/>
            <p:cNvSpPr/>
            <p:nvPr/>
          </p:nvSpPr>
          <p:spPr>
            <a:xfrm>
              <a:off x="3039100" y="3617100"/>
              <a:ext cx="20300" cy="19925"/>
            </a:xfrm>
            <a:custGeom>
              <a:avLst/>
              <a:gdLst/>
              <a:ahLst/>
              <a:cxnLst/>
              <a:rect l="l" t="t" r="r" b="b"/>
              <a:pathLst>
                <a:path w="812" h="797" extrusionOk="0">
                  <a:moveTo>
                    <a:pt x="1" y="1"/>
                  </a:moveTo>
                  <a:lnTo>
                    <a:pt x="1" y="796"/>
                  </a:lnTo>
                  <a:lnTo>
                    <a:pt x="811" y="796"/>
                  </a:lnTo>
                  <a:lnTo>
                    <a:pt x="8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8"/>
            <p:cNvSpPr/>
            <p:nvPr/>
          </p:nvSpPr>
          <p:spPr>
            <a:xfrm>
              <a:off x="3039100" y="3668875"/>
              <a:ext cx="20300" cy="19925"/>
            </a:xfrm>
            <a:custGeom>
              <a:avLst/>
              <a:gdLst/>
              <a:ahLst/>
              <a:cxnLst/>
              <a:rect l="l" t="t" r="r" b="b"/>
              <a:pathLst>
                <a:path w="812" h="797" extrusionOk="0">
                  <a:moveTo>
                    <a:pt x="1" y="1"/>
                  </a:moveTo>
                  <a:lnTo>
                    <a:pt x="1" y="796"/>
                  </a:lnTo>
                  <a:lnTo>
                    <a:pt x="811" y="796"/>
                  </a:lnTo>
                  <a:lnTo>
                    <a:pt x="8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8"/>
            <p:cNvSpPr/>
            <p:nvPr/>
          </p:nvSpPr>
          <p:spPr>
            <a:xfrm>
              <a:off x="3039100" y="3720675"/>
              <a:ext cx="20300" cy="19900"/>
            </a:xfrm>
            <a:custGeom>
              <a:avLst/>
              <a:gdLst/>
              <a:ahLst/>
              <a:cxnLst/>
              <a:rect l="l" t="t" r="r" b="b"/>
              <a:pathLst>
                <a:path w="812" h="796" extrusionOk="0">
                  <a:moveTo>
                    <a:pt x="1" y="0"/>
                  </a:moveTo>
                  <a:lnTo>
                    <a:pt x="1" y="796"/>
                  </a:lnTo>
                  <a:lnTo>
                    <a:pt x="811" y="796"/>
                  </a:lnTo>
                  <a:lnTo>
                    <a:pt x="8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58"/>
            <p:cNvSpPr/>
            <p:nvPr/>
          </p:nvSpPr>
          <p:spPr>
            <a:xfrm>
              <a:off x="3039100" y="3772450"/>
              <a:ext cx="20300" cy="19900"/>
            </a:xfrm>
            <a:custGeom>
              <a:avLst/>
              <a:gdLst/>
              <a:ahLst/>
              <a:cxnLst/>
              <a:rect l="l" t="t" r="r" b="b"/>
              <a:pathLst>
                <a:path w="812" h="796" extrusionOk="0">
                  <a:moveTo>
                    <a:pt x="1" y="0"/>
                  </a:moveTo>
                  <a:lnTo>
                    <a:pt x="1" y="796"/>
                  </a:lnTo>
                  <a:lnTo>
                    <a:pt x="811" y="796"/>
                  </a:lnTo>
                  <a:lnTo>
                    <a:pt x="8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58"/>
            <p:cNvSpPr/>
            <p:nvPr/>
          </p:nvSpPr>
          <p:spPr>
            <a:xfrm>
              <a:off x="2989575" y="3461775"/>
              <a:ext cx="20300" cy="19900"/>
            </a:xfrm>
            <a:custGeom>
              <a:avLst/>
              <a:gdLst/>
              <a:ahLst/>
              <a:cxnLst/>
              <a:rect l="l" t="t" r="r" b="b"/>
              <a:pathLst>
                <a:path w="812" h="796" extrusionOk="0">
                  <a:moveTo>
                    <a:pt x="1" y="0"/>
                  </a:moveTo>
                  <a:lnTo>
                    <a:pt x="1" y="796"/>
                  </a:lnTo>
                  <a:lnTo>
                    <a:pt x="811" y="796"/>
                  </a:lnTo>
                  <a:lnTo>
                    <a:pt x="8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58"/>
            <p:cNvSpPr/>
            <p:nvPr/>
          </p:nvSpPr>
          <p:spPr>
            <a:xfrm>
              <a:off x="2989575" y="3513550"/>
              <a:ext cx="20300" cy="19900"/>
            </a:xfrm>
            <a:custGeom>
              <a:avLst/>
              <a:gdLst/>
              <a:ahLst/>
              <a:cxnLst/>
              <a:rect l="l" t="t" r="r" b="b"/>
              <a:pathLst>
                <a:path w="812" h="796" extrusionOk="0">
                  <a:moveTo>
                    <a:pt x="1" y="0"/>
                  </a:moveTo>
                  <a:lnTo>
                    <a:pt x="1" y="796"/>
                  </a:lnTo>
                  <a:lnTo>
                    <a:pt x="811" y="796"/>
                  </a:lnTo>
                  <a:lnTo>
                    <a:pt x="8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58"/>
            <p:cNvSpPr/>
            <p:nvPr/>
          </p:nvSpPr>
          <p:spPr>
            <a:xfrm>
              <a:off x="2989575" y="3565325"/>
              <a:ext cx="20300" cy="19925"/>
            </a:xfrm>
            <a:custGeom>
              <a:avLst/>
              <a:gdLst/>
              <a:ahLst/>
              <a:cxnLst/>
              <a:rect l="l" t="t" r="r" b="b"/>
              <a:pathLst>
                <a:path w="812" h="797" extrusionOk="0">
                  <a:moveTo>
                    <a:pt x="1" y="1"/>
                  </a:moveTo>
                  <a:lnTo>
                    <a:pt x="1" y="796"/>
                  </a:lnTo>
                  <a:lnTo>
                    <a:pt x="811" y="796"/>
                  </a:lnTo>
                  <a:lnTo>
                    <a:pt x="8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58"/>
            <p:cNvSpPr/>
            <p:nvPr/>
          </p:nvSpPr>
          <p:spPr>
            <a:xfrm>
              <a:off x="2989575" y="3617100"/>
              <a:ext cx="20300" cy="19925"/>
            </a:xfrm>
            <a:custGeom>
              <a:avLst/>
              <a:gdLst/>
              <a:ahLst/>
              <a:cxnLst/>
              <a:rect l="l" t="t" r="r" b="b"/>
              <a:pathLst>
                <a:path w="812" h="797" extrusionOk="0">
                  <a:moveTo>
                    <a:pt x="1" y="1"/>
                  </a:moveTo>
                  <a:lnTo>
                    <a:pt x="1" y="796"/>
                  </a:lnTo>
                  <a:lnTo>
                    <a:pt x="811" y="796"/>
                  </a:lnTo>
                  <a:lnTo>
                    <a:pt x="8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58"/>
            <p:cNvSpPr/>
            <p:nvPr/>
          </p:nvSpPr>
          <p:spPr>
            <a:xfrm>
              <a:off x="2989575" y="3668875"/>
              <a:ext cx="20300" cy="19925"/>
            </a:xfrm>
            <a:custGeom>
              <a:avLst/>
              <a:gdLst/>
              <a:ahLst/>
              <a:cxnLst/>
              <a:rect l="l" t="t" r="r" b="b"/>
              <a:pathLst>
                <a:path w="812" h="797" extrusionOk="0">
                  <a:moveTo>
                    <a:pt x="1" y="1"/>
                  </a:moveTo>
                  <a:lnTo>
                    <a:pt x="1" y="796"/>
                  </a:lnTo>
                  <a:lnTo>
                    <a:pt x="811" y="796"/>
                  </a:lnTo>
                  <a:lnTo>
                    <a:pt x="8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58"/>
            <p:cNvSpPr/>
            <p:nvPr/>
          </p:nvSpPr>
          <p:spPr>
            <a:xfrm>
              <a:off x="2989575" y="3720675"/>
              <a:ext cx="20300" cy="19900"/>
            </a:xfrm>
            <a:custGeom>
              <a:avLst/>
              <a:gdLst/>
              <a:ahLst/>
              <a:cxnLst/>
              <a:rect l="l" t="t" r="r" b="b"/>
              <a:pathLst>
                <a:path w="812" h="796" extrusionOk="0">
                  <a:moveTo>
                    <a:pt x="1" y="0"/>
                  </a:moveTo>
                  <a:lnTo>
                    <a:pt x="1" y="796"/>
                  </a:lnTo>
                  <a:lnTo>
                    <a:pt x="811" y="796"/>
                  </a:lnTo>
                  <a:lnTo>
                    <a:pt x="8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58"/>
            <p:cNvSpPr/>
            <p:nvPr/>
          </p:nvSpPr>
          <p:spPr>
            <a:xfrm>
              <a:off x="2989575" y="3772450"/>
              <a:ext cx="20300" cy="19900"/>
            </a:xfrm>
            <a:custGeom>
              <a:avLst/>
              <a:gdLst/>
              <a:ahLst/>
              <a:cxnLst/>
              <a:rect l="l" t="t" r="r" b="b"/>
              <a:pathLst>
                <a:path w="812" h="796" extrusionOk="0">
                  <a:moveTo>
                    <a:pt x="1" y="0"/>
                  </a:moveTo>
                  <a:lnTo>
                    <a:pt x="1" y="796"/>
                  </a:lnTo>
                  <a:lnTo>
                    <a:pt x="811" y="796"/>
                  </a:lnTo>
                  <a:lnTo>
                    <a:pt x="8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58"/>
            <p:cNvSpPr/>
            <p:nvPr/>
          </p:nvSpPr>
          <p:spPr>
            <a:xfrm>
              <a:off x="2940050" y="3461775"/>
              <a:ext cx="20650" cy="19900"/>
            </a:xfrm>
            <a:custGeom>
              <a:avLst/>
              <a:gdLst/>
              <a:ahLst/>
              <a:cxnLst/>
              <a:rect l="l" t="t" r="r" b="b"/>
              <a:pathLst>
                <a:path w="826" h="796" extrusionOk="0">
                  <a:moveTo>
                    <a:pt x="0" y="0"/>
                  </a:moveTo>
                  <a:lnTo>
                    <a:pt x="0" y="796"/>
                  </a:lnTo>
                  <a:lnTo>
                    <a:pt x="826" y="796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58"/>
            <p:cNvSpPr/>
            <p:nvPr/>
          </p:nvSpPr>
          <p:spPr>
            <a:xfrm>
              <a:off x="2940050" y="3513550"/>
              <a:ext cx="20650" cy="19900"/>
            </a:xfrm>
            <a:custGeom>
              <a:avLst/>
              <a:gdLst/>
              <a:ahLst/>
              <a:cxnLst/>
              <a:rect l="l" t="t" r="r" b="b"/>
              <a:pathLst>
                <a:path w="826" h="796" extrusionOk="0">
                  <a:moveTo>
                    <a:pt x="0" y="0"/>
                  </a:moveTo>
                  <a:lnTo>
                    <a:pt x="0" y="796"/>
                  </a:lnTo>
                  <a:lnTo>
                    <a:pt x="826" y="796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58"/>
            <p:cNvSpPr/>
            <p:nvPr/>
          </p:nvSpPr>
          <p:spPr>
            <a:xfrm>
              <a:off x="2940050" y="3565325"/>
              <a:ext cx="20650" cy="19925"/>
            </a:xfrm>
            <a:custGeom>
              <a:avLst/>
              <a:gdLst/>
              <a:ahLst/>
              <a:cxnLst/>
              <a:rect l="l" t="t" r="r" b="b"/>
              <a:pathLst>
                <a:path w="826" h="797" extrusionOk="0">
                  <a:moveTo>
                    <a:pt x="0" y="1"/>
                  </a:moveTo>
                  <a:lnTo>
                    <a:pt x="0" y="796"/>
                  </a:lnTo>
                  <a:lnTo>
                    <a:pt x="826" y="796"/>
                  </a:lnTo>
                  <a:lnTo>
                    <a:pt x="8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58"/>
            <p:cNvSpPr/>
            <p:nvPr/>
          </p:nvSpPr>
          <p:spPr>
            <a:xfrm>
              <a:off x="2940050" y="3617100"/>
              <a:ext cx="20650" cy="19925"/>
            </a:xfrm>
            <a:custGeom>
              <a:avLst/>
              <a:gdLst/>
              <a:ahLst/>
              <a:cxnLst/>
              <a:rect l="l" t="t" r="r" b="b"/>
              <a:pathLst>
                <a:path w="826" h="797" extrusionOk="0">
                  <a:moveTo>
                    <a:pt x="0" y="1"/>
                  </a:moveTo>
                  <a:lnTo>
                    <a:pt x="0" y="796"/>
                  </a:lnTo>
                  <a:lnTo>
                    <a:pt x="826" y="796"/>
                  </a:lnTo>
                  <a:lnTo>
                    <a:pt x="8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58"/>
            <p:cNvSpPr/>
            <p:nvPr/>
          </p:nvSpPr>
          <p:spPr>
            <a:xfrm>
              <a:off x="2940050" y="3668875"/>
              <a:ext cx="20650" cy="19925"/>
            </a:xfrm>
            <a:custGeom>
              <a:avLst/>
              <a:gdLst/>
              <a:ahLst/>
              <a:cxnLst/>
              <a:rect l="l" t="t" r="r" b="b"/>
              <a:pathLst>
                <a:path w="826" h="797" extrusionOk="0">
                  <a:moveTo>
                    <a:pt x="0" y="1"/>
                  </a:moveTo>
                  <a:lnTo>
                    <a:pt x="0" y="796"/>
                  </a:lnTo>
                  <a:lnTo>
                    <a:pt x="826" y="796"/>
                  </a:lnTo>
                  <a:lnTo>
                    <a:pt x="8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58"/>
            <p:cNvSpPr/>
            <p:nvPr/>
          </p:nvSpPr>
          <p:spPr>
            <a:xfrm>
              <a:off x="2940050" y="3720675"/>
              <a:ext cx="20650" cy="19900"/>
            </a:xfrm>
            <a:custGeom>
              <a:avLst/>
              <a:gdLst/>
              <a:ahLst/>
              <a:cxnLst/>
              <a:rect l="l" t="t" r="r" b="b"/>
              <a:pathLst>
                <a:path w="826" h="796" extrusionOk="0">
                  <a:moveTo>
                    <a:pt x="0" y="0"/>
                  </a:moveTo>
                  <a:lnTo>
                    <a:pt x="0" y="796"/>
                  </a:lnTo>
                  <a:lnTo>
                    <a:pt x="826" y="796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58"/>
            <p:cNvSpPr/>
            <p:nvPr/>
          </p:nvSpPr>
          <p:spPr>
            <a:xfrm>
              <a:off x="2940050" y="3772450"/>
              <a:ext cx="20650" cy="19900"/>
            </a:xfrm>
            <a:custGeom>
              <a:avLst/>
              <a:gdLst/>
              <a:ahLst/>
              <a:cxnLst/>
              <a:rect l="l" t="t" r="r" b="b"/>
              <a:pathLst>
                <a:path w="826" h="796" extrusionOk="0">
                  <a:moveTo>
                    <a:pt x="0" y="0"/>
                  </a:moveTo>
                  <a:lnTo>
                    <a:pt x="0" y="796"/>
                  </a:lnTo>
                  <a:lnTo>
                    <a:pt x="826" y="796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58"/>
            <p:cNvSpPr/>
            <p:nvPr/>
          </p:nvSpPr>
          <p:spPr>
            <a:xfrm>
              <a:off x="2890525" y="3461775"/>
              <a:ext cx="20650" cy="19900"/>
            </a:xfrm>
            <a:custGeom>
              <a:avLst/>
              <a:gdLst/>
              <a:ahLst/>
              <a:cxnLst/>
              <a:rect l="l" t="t" r="r" b="b"/>
              <a:pathLst>
                <a:path w="826" h="796" extrusionOk="0">
                  <a:moveTo>
                    <a:pt x="0" y="0"/>
                  </a:moveTo>
                  <a:lnTo>
                    <a:pt x="0" y="796"/>
                  </a:lnTo>
                  <a:lnTo>
                    <a:pt x="826" y="796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58"/>
            <p:cNvSpPr/>
            <p:nvPr/>
          </p:nvSpPr>
          <p:spPr>
            <a:xfrm>
              <a:off x="2890525" y="3513550"/>
              <a:ext cx="20650" cy="19900"/>
            </a:xfrm>
            <a:custGeom>
              <a:avLst/>
              <a:gdLst/>
              <a:ahLst/>
              <a:cxnLst/>
              <a:rect l="l" t="t" r="r" b="b"/>
              <a:pathLst>
                <a:path w="826" h="796" extrusionOk="0">
                  <a:moveTo>
                    <a:pt x="0" y="0"/>
                  </a:moveTo>
                  <a:lnTo>
                    <a:pt x="0" y="796"/>
                  </a:lnTo>
                  <a:lnTo>
                    <a:pt x="826" y="796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58"/>
            <p:cNvSpPr/>
            <p:nvPr/>
          </p:nvSpPr>
          <p:spPr>
            <a:xfrm>
              <a:off x="2890525" y="3565325"/>
              <a:ext cx="20650" cy="19925"/>
            </a:xfrm>
            <a:custGeom>
              <a:avLst/>
              <a:gdLst/>
              <a:ahLst/>
              <a:cxnLst/>
              <a:rect l="l" t="t" r="r" b="b"/>
              <a:pathLst>
                <a:path w="826" h="797" extrusionOk="0">
                  <a:moveTo>
                    <a:pt x="0" y="1"/>
                  </a:moveTo>
                  <a:lnTo>
                    <a:pt x="0" y="796"/>
                  </a:lnTo>
                  <a:lnTo>
                    <a:pt x="826" y="796"/>
                  </a:lnTo>
                  <a:lnTo>
                    <a:pt x="8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58"/>
            <p:cNvSpPr/>
            <p:nvPr/>
          </p:nvSpPr>
          <p:spPr>
            <a:xfrm>
              <a:off x="2890525" y="3617100"/>
              <a:ext cx="20650" cy="19925"/>
            </a:xfrm>
            <a:custGeom>
              <a:avLst/>
              <a:gdLst/>
              <a:ahLst/>
              <a:cxnLst/>
              <a:rect l="l" t="t" r="r" b="b"/>
              <a:pathLst>
                <a:path w="826" h="797" extrusionOk="0">
                  <a:moveTo>
                    <a:pt x="0" y="1"/>
                  </a:moveTo>
                  <a:lnTo>
                    <a:pt x="0" y="796"/>
                  </a:lnTo>
                  <a:lnTo>
                    <a:pt x="826" y="796"/>
                  </a:lnTo>
                  <a:lnTo>
                    <a:pt x="8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58"/>
            <p:cNvSpPr/>
            <p:nvPr/>
          </p:nvSpPr>
          <p:spPr>
            <a:xfrm>
              <a:off x="2890525" y="3668875"/>
              <a:ext cx="20650" cy="19925"/>
            </a:xfrm>
            <a:custGeom>
              <a:avLst/>
              <a:gdLst/>
              <a:ahLst/>
              <a:cxnLst/>
              <a:rect l="l" t="t" r="r" b="b"/>
              <a:pathLst>
                <a:path w="826" h="797" extrusionOk="0">
                  <a:moveTo>
                    <a:pt x="0" y="1"/>
                  </a:moveTo>
                  <a:lnTo>
                    <a:pt x="0" y="796"/>
                  </a:lnTo>
                  <a:lnTo>
                    <a:pt x="826" y="796"/>
                  </a:lnTo>
                  <a:lnTo>
                    <a:pt x="8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58"/>
            <p:cNvSpPr/>
            <p:nvPr/>
          </p:nvSpPr>
          <p:spPr>
            <a:xfrm>
              <a:off x="2890525" y="3720675"/>
              <a:ext cx="20650" cy="19900"/>
            </a:xfrm>
            <a:custGeom>
              <a:avLst/>
              <a:gdLst/>
              <a:ahLst/>
              <a:cxnLst/>
              <a:rect l="l" t="t" r="r" b="b"/>
              <a:pathLst>
                <a:path w="826" h="796" extrusionOk="0">
                  <a:moveTo>
                    <a:pt x="0" y="0"/>
                  </a:moveTo>
                  <a:lnTo>
                    <a:pt x="0" y="796"/>
                  </a:lnTo>
                  <a:lnTo>
                    <a:pt x="826" y="796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58"/>
            <p:cNvSpPr/>
            <p:nvPr/>
          </p:nvSpPr>
          <p:spPr>
            <a:xfrm>
              <a:off x="2890525" y="3772450"/>
              <a:ext cx="20650" cy="19900"/>
            </a:xfrm>
            <a:custGeom>
              <a:avLst/>
              <a:gdLst/>
              <a:ahLst/>
              <a:cxnLst/>
              <a:rect l="l" t="t" r="r" b="b"/>
              <a:pathLst>
                <a:path w="826" h="796" extrusionOk="0">
                  <a:moveTo>
                    <a:pt x="0" y="0"/>
                  </a:moveTo>
                  <a:lnTo>
                    <a:pt x="0" y="796"/>
                  </a:lnTo>
                  <a:lnTo>
                    <a:pt x="826" y="796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58"/>
            <p:cNvSpPr/>
            <p:nvPr/>
          </p:nvSpPr>
          <p:spPr>
            <a:xfrm>
              <a:off x="2841000" y="3461775"/>
              <a:ext cx="20650" cy="19900"/>
            </a:xfrm>
            <a:custGeom>
              <a:avLst/>
              <a:gdLst/>
              <a:ahLst/>
              <a:cxnLst/>
              <a:rect l="l" t="t" r="r" b="b"/>
              <a:pathLst>
                <a:path w="826" h="796" extrusionOk="0">
                  <a:moveTo>
                    <a:pt x="0" y="0"/>
                  </a:moveTo>
                  <a:lnTo>
                    <a:pt x="0" y="796"/>
                  </a:lnTo>
                  <a:lnTo>
                    <a:pt x="826" y="796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58"/>
            <p:cNvSpPr/>
            <p:nvPr/>
          </p:nvSpPr>
          <p:spPr>
            <a:xfrm>
              <a:off x="2841000" y="3513550"/>
              <a:ext cx="20650" cy="19900"/>
            </a:xfrm>
            <a:custGeom>
              <a:avLst/>
              <a:gdLst/>
              <a:ahLst/>
              <a:cxnLst/>
              <a:rect l="l" t="t" r="r" b="b"/>
              <a:pathLst>
                <a:path w="826" h="796" extrusionOk="0">
                  <a:moveTo>
                    <a:pt x="0" y="0"/>
                  </a:moveTo>
                  <a:lnTo>
                    <a:pt x="0" y="796"/>
                  </a:lnTo>
                  <a:lnTo>
                    <a:pt x="826" y="796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58"/>
            <p:cNvSpPr/>
            <p:nvPr/>
          </p:nvSpPr>
          <p:spPr>
            <a:xfrm>
              <a:off x="2841000" y="3565325"/>
              <a:ext cx="20650" cy="19925"/>
            </a:xfrm>
            <a:custGeom>
              <a:avLst/>
              <a:gdLst/>
              <a:ahLst/>
              <a:cxnLst/>
              <a:rect l="l" t="t" r="r" b="b"/>
              <a:pathLst>
                <a:path w="826" h="797" extrusionOk="0">
                  <a:moveTo>
                    <a:pt x="0" y="1"/>
                  </a:moveTo>
                  <a:lnTo>
                    <a:pt x="0" y="796"/>
                  </a:lnTo>
                  <a:lnTo>
                    <a:pt x="826" y="796"/>
                  </a:lnTo>
                  <a:lnTo>
                    <a:pt x="8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58"/>
            <p:cNvSpPr/>
            <p:nvPr/>
          </p:nvSpPr>
          <p:spPr>
            <a:xfrm>
              <a:off x="2841000" y="3617100"/>
              <a:ext cx="20650" cy="19925"/>
            </a:xfrm>
            <a:custGeom>
              <a:avLst/>
              <a:gdLst/>
              <a:ahLst/>
              <a:cxnLst/>
              <a:rect l="l" t="t" r="r" b="b"/>
              <a:pathLst>
                <a:path w="826" h="797" extrusionOk="0">
                  <a:moveTo>
                    <a:pt x="0" y="1"/>
                  </a:moveTo>
                  <a:lnTo>
                    <a:pt x="0" y="796"/>
                  </a:lnTo>
                  <a:lnTo>
                    <a:pt x="826" y="796"/>
                  </a:lnTo>
                  <a:lnTo>
                    <a:pt x="8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58"/>
            <p:cNvSpPr/>
            <p:nvPr/>
          </p:nvSpPr>
          <p:spPr>
            <a:xfrm>
              <a:off x="2841000" y="3668875"/>
              <a:ext cx="20650" cy="19925"/>
            </a:xfrm>
            <a:custGeom>
              <a:avLst/>
              <a:gdLst/>
              <a:ahLst/>
              <a:cxnLst/>
              <a:rect l="l" t="t" r="r" b="b"/>
              <a:pathLst>
                <a:path w="826" h="797" extrusionOk="0">
                  <a:moveTo>
                    <a:pt x="0" y="1"/>
                  </a:moveTo>
                  <a:lnTo>
                    <a:pt x="0" y="796"/>
                  </a:lnTo>
                  <a:lnTo>
                    <a:pt x="826" y="796"/>
                  </a:lnTo>
                  <a:lnTo>
                    <a:pt x="8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58"/>
            <p:cNvSpPr/>
            <p:nvPr/>
          </p:nvSpPr>
          <p:spPr>
            <a:xfrm>
              <a:off x="2841000" y="3720675"/>
              <a:ext cx="20650" cy="19900"/>
            </a:xfrm>
            <a:custGeom>
              <a:avLst/>
              <a:gdLst/>
              <a:ahLst/>
              <a:cxnLst/>
              <a:rect l="l" t="t" r="r" b="b"/>
              <a:pathLst>
                <a:path w="826" h="796" extrusionOk="0">
                  <a:moveTo>
                    <a:pt x="0" y="0"/>
                  </a:moveTo>
                  <a:lnTo>
                    <a:pt x="0" y="796"/>
                  </a:lnTo>
                  <a:lnTo>
                    <a:pt x="826" y="796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58"/>
            <p:cNvSpPr/>
            <p:nvPr/>
          </p:nvSpPr>
          <p:spPr>
            <a:xfrm>
              <a:off x="2841000" y="3772450"/>
              <a:ext cx="20650" cy="19900"/>
            </a:xfrm>
            <a:custGeom>
              <a:avLst/>
              <a:gdLst/>
              <a:ahLst/>
              <a:cxnLst/>
              <a:rect l="l" t="t" r="r" b="b"/>
              <a:pathLst>
                <a:path w="826" h="796" extrusionOk="0">
                  <a:moveTo>
                    <a:pt x="0" y="0"/>
                  </a:moveTo>
                  <a:lnTo>
                    <a:pt x="0" y="796"/>
                  </a:lnTo>
                  <a:lnTo>
                    <a:pt x="826" y="796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58"/>
            <p:cNvSpPr/>
            <p:nvPr/>
          </p:nvSpPr>
          <p:spPr>
            <a:xfrm>
              <a:off x="2791450" y="3461775"/>
              <a:ext cx="20675" cy="19900"/>
            </a:xfrm>
            <a:custGeom>
              <a:avLst/>
              <a:gdLst/>
              <a:ahLst/>
              <a:cxnLst/>
              <a:rect l="l" t="t" r="r" b="b"/>
              <a:pathLst>
                <a:path w="827" h="796" extrusionOk="0">
                  <a:moveTo>
                    <a:pt x="1" y="0"/>
                  </a:moveTo>
                  <a:lnTo>
                    <a:pt x="1" y="796"/>
                  </a:lnTo>
                  <a:lnTo>
                    <a:pt x="826" y="796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58"/>
            <p:cNvSpPr/>
            <p:nvPr/>
          </p:nvSpPr>
          <p:spPr>
            <a:xfrm>
              <a:off x="2791450" y="3513550"/>
              <a:ext cx="20675" cy="19900"/>
            </a:xfrm>
            <a:custGeom>
              <a:avLst/>
              <a:gdLst/>
              <a:ahLst/>
              <a:cxnLst/>
              <a:rect l="l" t="t" r="r" b="b"/>
              <a:pathLst>
                <a:path w="827" h="796" extrusionOk="0">
                  <a:moveTo>
                    <a:pt x="1" y="0"/>
                  </a:moveTo>
                  <a:lnTo>
                    <a:pt x="1" y="796"/>
                  </a:lnTo>
                  <a:lnTo>
                    <a:pt x="826" y="796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58"/>
            <p:cNvSpPr/>
            <p:nvPr/>
          </p:nvSpPr>
          <p:spPr>
            <a:xfrm>
              <a:off x="2791450" y="3565325"/>
              <a:ext cx="20675" cy="19925"/>
            </a:xfrm>
            <a:custGeom>
              <a:avLst/>
              <a:gdLst/>
              <a:ahLst/>
              <a:cxnLst/>
              <a:rect l="l" t="t" r="r" b="b"/>
              <a:pathLst>
                <a:path w="827" h="797" extrusionOk="0">
                  <a:moveTo>
                    <a:pt x="1" y="1"/>
                  </a:moveTo>
                  <a:lnTo>
                    <a:pt x="1" y="796"/>
                  </a:lnTo>
                  <a:lnTo>
                    <a:pt x="826" y="796"/>
                  </a:lnTo>
                  <a:lnTo>
                    <a:pt x="8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58"/>
            <p:cNvSpPr/>
            <p:nvPr/>
          </p:nvSpPr>
          <p:spPr>
            <a:xfrm>
              <a:off x="2791450" y="3617100"/>
              <a:ext cx="20675" cy="19925"/>
            </a:xfrm>
            <a:custGeom>
              <a:avLst/>
              <a:gdLst/>
              <a:ahLst/>
              <a:cxnLst/>
              <a:rect l="l" t="t" r="r" b="b"/>
              <a:pathLst>
                <a:path w="827" h="797" extrusionOk="0">
                  <a:moveTo>
                    <a:pt x="1" y="1"/>
                  </a:moveTo>
                  <a:lnTo>
                    <a:pt x="1" y="796"/>
                  </a:lnTo>
                  <a:lnTo>
                    <a:pt x="826" y="796"/>
                  </a:lnTo>
                  <a:lnTo>
                    <a:pt x="8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58"/>
            <p:cNvSpPr/>
            <p:nvPr/>
          </p:nvSpPr>
          <p:spPr>
            <a:xfrm>
              <a:off x="2791450" y="3668875"/>
              <a:ext cx="20675" cy="19925"/>
            </a:xfrm>
            <a:custGeom>
              <a:avLst/>
              <a:gdLst/>
              <a:ahLst/>
              <a:cxnLst/>
              <a:rect l="l" t="t" r="r" b="b"/>
              <a:pathLst>
                <a:path w="827" h="797" extrusionOk="0">
                  <a:moveTo>
                    <a:pt x="1" y="1"/>
                  </a:moveTo>
                  <a:lnTo>
                    <a:pt x="1" y="796"/>
                  </a:lnTo>
                  <a:lnTo>
                    <a:pt x="826" y="796"/>
                  </a:lnTo>
                  <a:lnTo>
                    <a:pt x="8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58"/>
            <p:cNvSpPr/>
            <p:nvPr/>
          </p:nvSpPr>
          <p:spPr>
            <a:xfrm>
              <a:off x="2791450" y="3720675"/>
              <a:ext cx="20675" cy="19900"/>
            </a:xfrm>
            <a:custGeom>
              <a:avLst/>
              <a:gdLst/>
              <a:ahLst/>
              <a:cxnLst/>
              <a:rect l="l" t="t" r="r" b="b"/>
              <a:pathLst>
                <a:path w="827" h="796" extrusionOk="0">
                  <a:moveTo>
                    <a:pt x="1" y="0"/>
                  </a:moveTo>
                  <a:lnTo>
                    <a:pt x="1" y="796"/>
                  </a:lnTo>
                  <a:lnTo>
                    <a:pt x="826" y="796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58"/>
            <p:cNvSpPr/>
            <p:nvPr/>
          </p:nvSpPr>
          <p:spPr>
            <a:xfrm>
              <a:off x="2791450" y="3772450"/>
              <a:ext cx="20675" cy="19900"/>
            </a:xfrm>
            <a:custGeom>
              <a:avLst/>
              <a:gdLst/>
              <a:ahLst/>
              <a:cxnLst/>
              <a:rect l="l" t="t" r="r" b="b"/>
              <a:pathLst>
                <a:path w="827" h="796" extrusionOk="0">
                  <a:moveTo>
                    <a:pt x="1" y="0"/>
                  </a:moveTo>
                  <a:lnTo>
                    <a:pt x="1" y="796"/>
                  </a:lnTo>
                  <a:lnTo>
                    <a:pt x="826" y="796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2" name="Google Shape;1422;p58"/>
          <p:cNvSpPr/>
          <p:nvPr/>
        </p:nvSpPr>
        <p:spPr>
          <a:xfrm>
            <a:off x="5566400" y="3437350"/>
            <a:ext cx="517450" cy="517450"/>
          </a:xfrm>
          <a:custGeom>
            <a:avLst/>
            <a:gdLst/>
            <a:ahLst/>
            <a:cxnLst/>
            <a:rect l="l" t="t" r="r" b="b"/>
            <a:pathLst>
              <a:path w="20698" h="20698" extrusionOk="0">
                <a:moveTo>
                  <a:pt x="10341" y="1"/>
                </a:moveTo>
                <a:cubicBezTo>
                  <a:pt x="4623" y="1"/>
                  <a:pt x="0" y="4638"/>
                  <a:pt x="0" y="10357"/>
                </a:cubicBezTo>
                <a:cubicBezTo>
                  <a:pt x="0" y="16075"/>
                  <a:pt x="4623" y="20698"/>
                  <a:pt x="10341" y="20698"/>
                </a:cubicBezTo>
                <a:cubicBezTo>
                  <a:pt x="16059" y="20698"/>
                  <a:pt x="20697" y="16075"/>
                  <a:pt x="20697" y="10357"/>
                </a:cubicBezTo>
                <a:cubicBezTo>
                  <a:pt x="20697" y="4638"/>
                  <a:pt x="16059" y="1"/>
                  <a:pt x="1034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3" name="Google Shape;1423;p58"/>
          <p:cNvSpPr/>
          <p:nvPr/>
        </p:nvSpPr>
        <p:spPr>
          <a:xfrm>
            <a:off x="4496387" y="1109789"/>
            <a:ext cx="151225" cy="151225"/>
          </a:xfrm>
          <a:custGeom>
            <a:avLst/>
            <a:gdLst/>
            <a:ahLst/>
            <a:cxnLst/>
            <a:rect l="l" t="t" r="r" b="b"/>
            <a:pathLst>
              <a:path w="6049" h="6049" extrusionOk="0">
                <a:moveTo>
                  <a:pt x="3017" y="496"/>
                </a:moveTo>
                <a:cubicBezTo>
                  <a:pt x="4413" y="496"/>
                  <a:pt x="5538" y="1636"/>
                  <a:pt x="5538" y="3017"/>
                </a:cubicBezTo>
                <a:cubicBezTo>
                  <a:pt x="5538" y="4413"/>
                  <a:pt x="4413" y="5538"/>
                  <a:pt x="3017" y="5538"/>
                </a:cubicBezTo>
                <a:cubicBezTo>
                  <a:pt x="1621" y="5538"/>
                  <a:pt x="495" y="4413"/>
                  <a:pt x="495" y="3017"/>
                </a:cubicBezTo>
                <a:cubicBezTo>
                  <a:pt x="495" y="1636"/>
                  <a:pt x="1621" y="496"/>
                  <a:pt x="3017" y="496"/>
                </a:cubicBezTo>
                <a:close/>
                <a:moveTo>
                  <a:pt x="3017" y="0"/>
                </a:moveTo>
                <a:cubicBezTo>
                  <a:pt x="1351" y="0"/>
                  <a:pt x="0" y="1351"/>
                  <a:pt x="0" y="3017"/>
                </a:cubicBezTo>
                <a:cubicBezTo>
                  <a:pt x="0" y="4683"/>
                  <a:pt x="1351" y="6049"/>
                  <a:pt x="3017" y="6049"/>
                </a:cubicBezTo>
                <a:cubicBezTo>
                  <a:pt x="4683" y="6049"/>
                  <a:pt x="6049" y="4683"/>
                  <a:pt x="6049" y="3017"/>
                </a:cubicBezTo>
                <a:cubicBezTo>
                  <a:pt x="6049" y="1351"/>
                  <a:pt x="4683" y="0"/>
                  <a:pt x="30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4" name="Google Shape;1424;p58"/>
          <p:cNvSpPr/>
          <p:nvPr/>
        </p:nvSpPr>
        <p:spPr>
          <a:xfrm>
            <a:off x="6460350" y="2590750"/>
            <a:ext cx="1720775" cy="1714575"/>
          </a:xfrm>
          <a:custGeom>
            <a:avLst/>
            <a:gdLst/>
            <a:ahLst/>
            <a:cxnLst/>
            <a:rect l="l" t="t" r="r" b="b"/>
            <a:pathLst>
              <a:path w="68831" h="68583" extrusionOk="0">
                <a:moveTo>
                  <a:pt x="65919" y="1"/>
                </a:moveTo>
                <a:cubicBezTo>
                  <a:pt x="65240" y="1"/>
                  <a:pt x="64560" y="263"/>
                  <a:pt x="64043" y="789"/>
                </a:cubicBezTo>
                <a:lnTo>
                  <a:pt x="1" y="64815"/>
                </a:lnTo>
                <a:lnTo>
                  <a:pt x="3753" y="68582"/>
                </a:lnTo>
                <a:lnTo>
                  <a:pt x="67795" y="4541"/>
                </a:lnTo>
                <a:cubicBezTo>
                  <a:pt x="68830" y="3505"/>
                  <a:pt x="68830" y="1824"/>
                  <a:pt x="67795" y="789"/>
                </a:cubicBezTo>
                <a:cubicBezTo>
                  <a:pt x="67277" y="263"/>
                  <a:pt x="66598" y="1"/>
                  <a:pt x="6591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5" name="Google Shape;1425;p58"/>
          <p:cNvSpPr/>
          <p:nvPr/>
        </p:nvSpPr>
        <p:spPr>
          <a:xfrm>
            <a:off x="6630700" y="2229900"/>
            <a:ext cx="1667875" cy="1662875"/>
          </a:xfrm>
          <a:custGeom>
            <a:avLst/>
            <a:gdLst/>
            <a:ahLst/>
            <a:cxnLst/>
            <a:rect l="l" t="t" r="r" b="b"/>
            <a:pathLst>
              <a:path w="66715" h="66515" extrusionOk="0">
                <a:moveTo>
                  <a:pt x="65598" y="0"/>
                </a:moveTo>
                <a:cubicBezTo>
                  <a:pt x="65337" y="0"/>
                  <a:pt x="65078" y="102"/>
                  <a:pt x="64883" y="304"/>
                </a:cubicBezTo>
                <a:lnTo>
                  <a:pt x="406" y="64781"/>
                </a:lnTo>
                <a:cubicBezTo>
                  <a:pt x="1" y="65186"/>
                  <a:pt x="1" y="65816"/>
                  <a:pt x="406" y="66222"/>
                </a:cubicBezTo>
                <a:cubicBezTo>
                  <a:pt x="601" y="66417"/>
                  <a:pt x="860" y="66514"/>
                  <a:pt x="1119" y="66514"/>
                </a:cubicBezTo>
                <a:cubicBezTo>
                  <a:pt x="1378" y="66514"/>
                  <a:pt x="1636" y="66417"/>
                  <a:pt x="1832" y="66222"/>
                </a:cubicBezTo>
                <a:lnTo>
                  <a:pt x="66324" y="1730"/>
                </a:lnTo>
                <a:cubicBezTo>
                  <a:pt x="66714" y="1340"/>
                  <a:pt x="66714" y="694"/>
                  <a:pt x="66324" y="304"/>
                </a:cubicBezTo>
                <a:cubicBezTo>
                  <a:pt x="66121" y="102"/>
                  <a:pt x="65859" y="0"/>
                  <a:pt x="655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6" name="Google Shape;1426;p58"/>
          <p:cNvSpPr/>
          <p:nvPr/>
        </p:nvSpPr>
        <p:spPr>
          <a:xfrm>
            <a:off x="5252091" y="3239062"/>
            <a:ext cx="1187975" cy="600350"/>
          </a:xfrm>
          <a:custGeom>
            <a:avLst/>
            <a:gdLst/>
            <a:ahLst/>
            <a:cxnLst/>
            <a:rect l="l" t="t" r="r" b="b"/>
            <a:pathLst>
              <a:path w="47519" h="24014" extrusionOk="0">
                <a:moveTo>
                  <a:pt x="23759" y="0"/>
                </a:moveTo>
                <a:cubicBezTo>
                  <a:pt x="10657" y="0"/>
                  <a:pt x="1" y="10656"/>
                  <a:pt x="1" y="23759"/>
                </a:cubicBezTo>
                <a:cubicBezTo>
                  <a:pt x="1" y="23894"/>
                  <a:pt x="106" y="24014"/>
                  <a:pt x="241" y="24014"/>
                </a:cubicBezTo>
                <a:cubicBezTo>
                  <a:pt x="376" y="24014"/>
                  <a:pt x="496" y="23894"/>
                  <a:pt x="496" y="23759"/>
                </a:cubicBezTo>
                <a:cubicBezTo>
                  <a:pt x="496" y="10941"/>
                  <a:pt x="10927" y="495"/>
                  <a:pt x="23759" y="495"/>
                </a:cubicBezTo>
                <a:cubicBezTo>
                  <a:pt x="36592" y="495"/>
                  <a:pt x="47023" y="10941"/>
                  <a:pt x="47023" y="23759"/>
                </a:cubicBezTo>
                <a:cubicBezTo>
                  <a:pt x="47023" y="23894"/>
                  <a:pt x="47128" y="24014"/>
                  <a:pt x="47278" y="24014"/>
                </a:cubicBezTo>
                <a:cubicBezTo>
                  <a:pt x="47413" y="24014"/>
                  <a:pt x="47518" y="23894"/>
                  <a:pt x="47518" y="23759"/>
                </a:cubicBezTo>
                <a:cubicBezTo>
                  <a:pt x="47518" y="10656"/>
                  <a:pt x="36862" y="0"/>
                  <a:pt x="237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30"/>
          <p:cNvSpPr txBox="1">
            <a:spLocks noGrp="1"/>
          </p:cNvSpPr>
          <p:nvPr>
            <p:ph type="ctrTitle"/>
          </p:nvPr>
        </p:nvSpPr>
        <p:spPr>
          <a:xfrm>
            <a:off x="717750" y="1353538"/>
            <a:ext cx="7708500" cy="18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00" dirty="0" err="1"/>
              <a:t>Terimakasih</a:t>
            </a:r>
            <a:r>
              <a:rPr lang="en-US" sz="6300" dirty="0"/>
              <a:t>!</a:t>
            </a:r>
            <a:endParaRPr sz="4700" dirty="0"/>
          </a:p>
        </p:txBody>
      </p:sp>
      <p:sp>
        <p:nvSpPr>
          <p:cNvPr id="4" name="Google Shape;1343;p57">
            <a:extLst>
              <a:ext uri="{FF2B5EF4-FFF2-40B4-BE49-F238E27FC236}">
                <a16:creationId xmlns:a16="http://schemas.microsoft.com/office/drawing/2014/main" id="{011D0CE6-E47B-53B4-5AE6-A5AFA223662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347950" y="2794790"/>
            <a:ext cx="4448100" cy="5189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DM Sans"/>
                <a:ea typeface="DM Sans"/>
                <a:cs typeface="DM Sans"/>
                <a:sym typeface="DM Sans"/>
              </a:rPr>
              <a:t>Silahkan Bertanya!</a:t>
            </a:r>
            <a:endParaRPr sz="1800" b="1" dirty="0"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2948569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Latar Belakang</a:t>
            </a:r>
            <a:endParaRPr dirty="0"/>
          </a:p>
        </p:txBody>
      </p:sp>
      <p:sp>
        <p:nvSpPr>
          <p:cNvPr id="844" name="Google Shape;844;p34"/>
          <p:cNvSpPr txBox="1">
            <a:spLocks noGrp="1"/>
          </p:cNvSpPr>
          <p:nvPr>
            <p:ph type="subTitle" idx="1"/>
          </p:nvPr>
        </p:nvSpPr>
        <p:spPr>
          <a:xfrm>
            <a:off x="380390" y="1127454"/>
            <a:ext cx="8383219" cy="3380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Konversi</a:t>
            </a:r>
            <a:r>
              <a:rPr lang="en-US" dirty="0"/>
              <a:t> </a:t>
            </a:r>
            <a:r>
              <a:rPr lang="en-US" dirty="0" err="1"/>
              <a:t>suhu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proses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suhu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skala</a:t>
            </a:r>
            <a:r>
              <a:rPr lang="en-US" dirty="0"/>
              <a:t> ke </a:t>
            </a:r>
            <a:r>
              <a:rPr lang="en-US" dirty="0" err="1"/>
              <a:t>skala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 </a:t>
            </a:r>
            <a:r>
              <a:rPr lang="en-US" dirty="0" err="1"/>
              <a:t>Pemahaman</a:t>
            </a:r>
            <a:r>
              <a:rPr lang="en-US" dirty="0"/>
              <a:t> tentang </a:t>
            </a:r>
            <a:r>
              <a:rPr lang="en-US" dirty="0" err="1"/>
              <a:t>konversi</a:t>
            </a:r>
            <a:r>
              <a:rPr lang="en-US" dirty="0"/>
              <a:t> </a:t>
            </a:r>
            <a:r>
              <a:rPr lang="en-US" dirty="0" err="1"/>
              <a:t>suhu</a:t>
            </a:r>
            <a:r>
              <a:rPr lang="en-US" dirty="0"/>
              <a:t> sangat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disiplin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,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fisika</a:t>
            </a:r>
            <a:r>
              <a:rPr lang="en-US" dirty="0"/>
              <a:t>, </a:t>
            </a:r>
            <a:r>
              <a:rPr lang="en-US" dirty="0" err="1"/>
              <a:t>teknik</a:t>
            </a:r>
            <a:r>
              <a:rPr lang="en-US" dirty="0"/>
              <a:t>, </a:t>
            </a:r>
            <a:r>
              <a:rPr lang="en-US" dirty="0" err="1"/>
              <a:t>meteorologi</a:t>
            </a:r>
            <a:r>
              <a:rPr lang="en-US" dirty="0"/>
              <a:t>, dan </a:t>
            </a:r>
            <a:r>
              <a:rPr lang="en-US" dirty="0" err="1"/>
              <a:t>komputasi</a:t>
            </a:r>
            <a:r>
              <a:rPr lang="en-US" dirty="0"/>
              <a:t>.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alasan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mengapa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konversi</a:t>
            </a:r>
            <a:r>
              <a:rPr lang="en-US" dirty="0"/>
              <a:t> </a:t>
            </a:r>
            <a:r>
              <a:rPr lang="en-US" dirty="0" err="1"/>
              <a:t>suhu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beragam</a:t>
            </a:r>
            <a:r>
              <a:rPr lang="en-US" dirty="0"/>
              <a:t> </a:t>
            </a:r>
            <a:r>
              <a:rPr lang="en-US" dirty="0" err="1"/>
              <a:t>skala</a:t>
            </a:r>
            <a:r>
              <a:rPr lang="en-US" dirty="0"/>
              <a:t> </a:t>
            </a:r>
            <a:r>
              <a:rPr lang="en-US" dirty="0" err="1"/>
              <a:t>suhu</a:t>
            </a:r>
            <a:r>
              <a:rPr lang="en-US" dirty="0"/>
              <a:t> di </a:t>
            </a:r>
            <a:r>
              <a:rPr lang="en-US" dirty="0" err="1"/>
              <a:t>seluruh</a:t>
            </a:r>
            <a:r>
              <a:rPr lang="en-US" dirty="0"/>
              <a:t> dunia. Skala </a:t>
            </a:r>
            <a:r>
              <a:rPr lang="en-US" dirty="0" err="1"/>
              <a:t>suhu</a:t>
            </a:r>
            <a:r>
              <a:rPr lang="en-US" dirty="0"/>
              <a:t> yang paling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Celcius</a:t>
            </a:r>
            <a:r>
              <a:rPr lang="en-US" dirty="0"/>
              <a:t> (°C), Fahrenheit (°F), Kelvin (K) dan </a:t>
            </a:r>
            <a:r>
              <a:rPr lang="en-US" dirty="0" err="1"/>
              <a:t>Reamur</a:t>
            </a:r>
            <a:r>
              <a:rPr lang="en-US" dirty="0"/>
              <a:t> (R), Dan juga memiliki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referensi</a:t>
            </a:r>
            <a:r>
              <a:rPr lang="en-US" dirty="0"/>
              <a:t> dan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pengukurannya</a:t>
            </a:r>
            <a:r>
              <a:rPr lang="en-US" dirty="0"/>
              <a:t>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konteks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, </a:t>
            </a:r>
            <a:r>
              <a:rPr lang="en-US" dirty="0" err="1"/>
              <a:t>pemahaman</a:t>
            </a:r>
            <a:r>
              <a:rPr lang="en-US" dirty="0"/>
              <a:t> tentang </a:t>
            </a:r>
            <a:r>
              <a:rPr lang="en-US" dirty="0" err="1"/>
              <a:t>konversi</a:t>
            </a:r>
            <a:r>
              <a:rPr lang="en-US" dirty="0"/>
              <a:t> </a:t>
            </a:r>
            <a:r>
              <a:rPr lang="en-US" dirty="0" err="1"/>
              <a:t>suhu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mengintegrasikan</a:t>
            </a:r>
            <a:r>
              <a:rPr lang="en-US" dirty="0"/>
              <a:t> </a:t>
            </a:r>
            <a:r>
              <a:rPr lang="en-US" dirty="0" err="1"/>
              <a:t>fungsionalitas</a:t>
            </a:r>
            <a:r>
              <a:rPr lang="en-US" dirty="0"/>
              <a:t> </a:t>
            </a:r>
            <a:r>
              <a:rPr lang="en-US" dirty="0" err="1"/>
              <a:t>konversi</a:t>
            </a:r>
            <a:r>
              <a:rPr lang="en-US" dirty="0"/>
              <a:t> </a:t>
            </a:r>
            <a:r>
              <a:rPr lang="en-US" dirty="0" err="1"/>
              <a:t>suhu</a:t>
            </a:r>
            <a:r>
              <a:rPr lang="en-US" dirty="0"/>
              <a:t> ke </a:t>
            </a:r>
            <a:r>
              <a:rPr lang="en-US" dirty="0" err="1"/>
              <a:t>dalam</a:t>
            </a:r>
            <a:r>
              <a:rPr lang="en-US" dirty="0"/>
              <a:t> aplikasi yang lebih </a:t>
            </a:r>
            <a:r>
              <a:rPr lang="en-US" dirty="0" err="1"/>
              <a:t>besar</a:t>
            </a:r>
            <a:r>
              <a:rPr lang="en-US" dirty="0"/>
              <a:t>.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konversi</a:t>
            </a:r>
            <a:r>
              <a:rPr lang="en-US" dirty="0"/>
              <a:t> </a:t>
            </a:r>
            <a:r>
              <a:rPr lang="en-US" dirty="0" err="1"/>
              <a:t>suhu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melibatkan</a:t>
            </a:r>
            <a:r>
              <a:rPr lang="en-US" dirty="0"/>
              <a:t> </a:t>
            </a:r>
            <a:r>
              <a:rPr lang="en-US" dirty="0" err="1"/>
              <a:t>penerapan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dan </a:t>
            </a:r>
            <a:r>
              <a:rPr lang="en-US" dirty="0" err="1"/>
              <a:t>rumus</a:t>
            </a:r>
            <a:r>
              <a:rPr lang="en-US" dirty="0"/>
              <a:t> </a:t>
            </a:r>
            <a:r>
              <a:rPr lang="en-US" dirty="0" err="1"/>
              <a:t>matematika</a:t>
            </a:r>
            <a:r>
              <a:rPr lang="en-US" dirty="0"/>
              <a:t> yang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suhu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skala</a:t>
            </a:r>
            <a:r>
              <a:rPr lang="en-US" dirty="0"/>
              <a:t> ke </a:t>
            </a:r>
            <a:r>
              <a:rPr lang="en-US" dirty="0" err="1"/>
              <a:t>skala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</a:t>
            </a:r>
            <a:endParaRPr lang="en-US" dirty="0">
              <a:latin typeface="Delius Swash Cap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063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35"/>
          <p:cNvSpPr/>
          <p:nvPr/>
        </p:nvSpPr>
        <p:spPr>
          <a:xfrm>
            <a:off x="5263045" y="533825"/>
            <a:ext cx="3066000" cy="298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35"/>
          <p:cNvSpPr/>
          <p:nvPr/>
        </p:nvSpPr>
        <p:spPr>
          <a:xfrm>
            <a:off x="5576916" y="533837"/>
            <a:ext cx="3066000" cy="4271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35"/>
          <p:cNvSpPr txBox="1">
            <a:spLocks noGrp="1"/>
          </p:cNvSpPr>
          <p:nvPr>
            <p:ph type="title"/>
          </p:nvPr>
        </p:nvSpPr>
        <p:spPr>
          <a:xfrm>
            <a:off x="713225" y="680313"/>
            <a:ext cx="3519600" cy="12836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Rumusan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dirty="0"/>
          </a:p>
        </p:txBody>
      </p:sp>
      <p:sp>
        <p:nvSpPr>
          <p:cNvPr id="858" name="Google Shape;858;p35"/>
          <p:cNvSpPr/>
          <p:nvPr/>
        </p:nvSpPr>
        <p:spPr>
          <a:xfrm>
            <a:off x="5263045" y="2358454"/>
            <a:ext cx="794593" cy="420505"/>
          </a:xfrm>
          <a:custGeom>
            <a:avLst/>
            <a:gdLst/>
            <a:ahLst/>
            <a:cxnLst/>
            <a:rect l="l" t="t" r="r" b="b"/>
            <a:pathLst>
              <a:path w="45347" h="23998" extrusionOk="0">
                <a:moveTo>
                  <a:pt x="45328" y="0"/>
                </a:moveTo>
                <a:cubicBezTo>
                  <a:pt x="44998" y="116"/>
                  <a:pt x="44749" y="205"/>
                  <a:pt x="44499" y="304"/>
                </a:cubicBezTo>
                <a:cubicBezTo>
                  <a:pt x="34891" y="4247"/>
                  <a:pt x="25274" y="8181"/>
                  <a:pt x="15666" y="12124"/>
                </a:cubicBezTo>
                <a:cubicBezTo>
                  <a:pt x="10652" y="14176"/>
                  <a:pt x="5639" y="16219"/>
                  <a:pt x="634" y="18288"/>
                </a:cubicBezTo>
                <a:cubicBezTo>
                  <a:pt x="393" y="18386"/>
                  <a:pt x="45" y="18627"/>
                  <a:pt x="45" y="18815"/>
                </a:cubicBezTo>
                <a:cubicBezTo>
                  <a:pt x="1" y="20510"/>
                  <a:pt x="18" y="22214"/>
                  <a:pt x="18" y="23998"/>
                </a:cubicBezTo>
                <a:cubicBezTo>
                  <a:pt x="348" y="23873"/>
                  <a:pt x="598" y="23784"/>
                  <a:pt x="848" y="23686"/>
                </a:cubicBezTo>
                <a:cubicBezTo>
                  <a:pt x="10991" y="19537"/>
                  <a:pt x="21126" y="15380"/>
                  <a:pt x="31269" y="11232"/>
                </a:cubicBezTo>
                <a:cubicBezTo>
                  <a:pt x="35729" y="9403"/>
                  <a:pt x="40199" y="7574"/>
                  <a:pt x="44650" y="5728"/>
                </a:cubicBezTo>
                <a:cubicBezTo>
                  <a:pt x="44918" y="5621"/>
                  <a:pt x="45284" y="5317"/>
                  <a:pt x="45293" y="5103"/>
                </a:cubicBezTo>
                <a:cubicBezTo>
                  <a:pt x="45346" y="3426"/>
                  <a:pt x="45328" y="1749"/>
                  <a:pt x="453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35"/>
          <p:cNvSpPr/>
          <p:nvPr/>
        </p:nvSpPr>
        <p:spPr>
          <a:xfrm>
            <a:off x="5264938" y="2179810"/>
            <a:ext cx="792700" cy="421136"/>
          </a:xfrm>
          <a:custGeom>
            <a:avLst/>
            <a:gdLst/>
            <a:ahLst/>
            <a:cxnLst/>
            <a:rect l="l" t="t" r="r" b="b"/>
            <a:pathLst>
              <a:path w="45239" h="24034" extrusionOk="0">
                <a:moveTo>
                  <a:pt x="45239" y="0"/>
                </a:moveTo>
                <a:cubicBezTo>
                  <a:pt x="30109" y="6201"/>
                  <a:pt x="15059" y="12365"/>
                  <a:pt x="0" y="18529"/>
                </a:cubicBezTo>
                <a:lnTo>
                  <a:pt x="0" y="24034"/>
                </a:lnTo>
                <a:cubicBezTo>
                  <a:pt x="15157" y="17825"/>
                  <a:pt x="30207" y="11660"/>
                  <a:pt x="45239" y="5505"/>
                </a:cubicBezTo>
                <a:lnTo>
                  <a:pt x="4523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35"/>
          <p:cNvSpPr/>
          <p:nvPr/>
        </p:nvSpPr>
        <p:spPr>
          <a:xfrm>
            <a:off x="5263045" y="2022139"/>
            <a:ext cx="794593" cy="420663"/>
          </a:xfrm>
          <a:custGeom>
            <a:avLst/>
            <a:gdLst/>
            <a:ahLst/>
            <a:cxnLst/>
            <a:rect l="l" t="t" r="r" b="b"/>
            <a:pathLst>
              <a:path w="45347" h="24007" extrusionOk="0">
                <a:moveTo>
                  <a:pt x="45328" y="0"/>
                </a:moveTo>
                <a:lnTo>
                  <a:pt x="45328" y="0"/>
                </a:lnTo>
                <a:cubicBezTo>
                  <a:pt x="45007" y="116"/>
                  <a:pt x="44757" y="197"/>
                  <a:pt x="44517" y="304"/>
                </a:cubicBezTo>
                <a:cubicBezTo>
                  <a:pt x="35453" y="4006"/>
                  <a:pt x="26389" y="7726"/>
                  <a:pt x="17325" y="11437"/>
                </a:cubicBezTo>
                <a:cubicBezTo>
                  <a:pt x="11759" y="13712"/>
                  <a:pt x="6201" y="15987"/>
                  <a:pt x="643" y="18279"/>
                </a:cubicBezTo>
                <a:cubicBezTo>
                  <a:pt x="402" y="18378"/>
                  <a:pt x="45" y="18610"/>
                  <a:pt x="45" y="18797"/>
                </a:cubicBezTo>
                <a:cubicBezTo>
                  <a:pt x="1" y="20510"/>
                  <a:pt x="18" y="22223"/>
                  <a:pt x="18" y="24007"/>
                </a:cubicBezTo>
                <a:cubicBezTo>
                  <a:pt x="357" y="23873"/>
                  <a:pt x="589" y="23793"/>
                  <a:pt x="812" y="23703"/>
                </a:cubicBezTo>
                <a:cubicBezTo>
                  <a:pt x="9323" y="20215"/>
                  <a:pt x="17843" y="16727"/>
                  <a:pt x="26353" y="13239"/>
                </a:cubicBezTo>
                <a:cubicBezTo>
                  <a:pt x="32464" y="10732"/>
                  <a:pt x="38575" y="8234"/>
                  <a:pt x="44677" y="5710"/>
                </a:cubicBezTo>
                <a:cubicBezTo>
                  <a:pt x="44936" y="5603"/>
                  <a:pt x="45293" y="5290"/>
                  <a:pt x="45293" y="5059"/>
                </a:cubicBezTo>
                <a:cubicBezTo>
                  <a:pt x="45346" y="3408"/>
                  <a:pt x="45328" y="1749"/>
                  <a:pt x="453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AD3F73-9A74-CB6D-0543-1E6A50B28E62}"/>
              </a:ext>
            </a:extLst>
          </p:cNvPr>
          <p:cNvSpPr txBox="1"/>
          <p:nvPr/>
        </p:nvSpPr>
        <p:spPr>
          <a:xfrm>
            <a:off x="321870" y="1898982"/>
            <a:ext cx="4941176" cy="2314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latin typeface="Atkinson Hyperlegible" panose="020B0604020202020204" charset="0"/>
              </a:rPr>
              <a:t>Apakah</a:t>
            </a:r>
            <a:r>
              <a:rPr lang="en-US" dirty="0">
                <a:latin typeface="Atkinson Hyperlegible" panose="020B0604020202020204" charset="0"/>
              </a:rPr>
              <a:t> </a:t>
            </a:r>
            <a:r>
              <a:rPr lang="en-US" dirty="0" err="1">
                <a:latin typeface="Atkinson Hyperlegible" panose="020B0604020202020204" charset="0"/>
              </a:rPr>
              <a:t>bahasa</a:t>
            </a:r>
            <a:r>
              <a:rPr lang="en-US" dirty="0">
                <a:latin typeface="Atkinson Hyperlegible" panose="020B0604020202020204" charset="0"/>
              </a:rPr>
              <a:t> </a:t>
            </a:r>
            <a:r>
              <a:rPr lang="en-US" dirty="0" err="1">
                <a:latin typeface="Atkinson Hyperlegible" panose="020B0604020202020204" charset="0"/>
              </a:rPr>
              <a:t>pemrograman</a:t>
            </a:r>
            <a:r>
              <a:rPr lang="en-US" dirty="0">
                <a:latin typeface="Atkinson Hyperlegible" panose="020B0604020202020204" charset="0"/>
              </a:rPr>
              <a:t> Python itu?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latin typeface="Atkinson Hyperlegible" panose="020B0604020202020204" charset="0"/>
              </a:rPr>
              <a:t>Bagaimana</a:t>
            </a:r>
            <a:r>
              <a:rPr lang="en-US" dirty="0">
                <a:latin typeface="Atkinson Hyperlegible" panose="020B0604020202020204" charset="0"/>
              </a:rPr>
              <a:t> </a:t>
            </a:r>
            <a:r>
              <a:rPr lang="en-US" dirty="0" err="1">
                <a:latin typeface="Atkinson Hyperlegible" panose="020B0604020202020204" charset="0"/>
              </a:rPr>
              <a:t>perintah</a:t>
            </a:r>
            <a:r>
              <a:rPr lang="en-US" dirty="0">
                <a:latin typeface="Atkinson Hyperlegible" panose="020B0604020202020204" charset="0"/>
              </a:rPr>
              <a:t> operator dan </a:t>
            </a:r>
            <a:r>
              <a:rPr lang="en-US" dirty="0" err="1">
                <a:latin typeface="Atkinson Hyperlegible" panose="020B0604020202020204" charset="0"/>
              </a:rPr>
              <a:t>operasi</a:t>
            </a:r>
            <a:r>
              <a:rPr lang="en-US" dirty="0">
                <a:latin typeface="Atkinson Hyperlegible" panose="020B0604020202020204" charset="0"/>
              </a:rPr>
              <a:t> </a:t>
            </a:r>
            <a:r>
              <a:rPr lang="en-US" dirty="0" err="1">
                <a:latin typeface="Atkinson Hyperlegible" panose="020B0604020202020204" charset="0"/>
              </a:rPr>
              <a:t>serta</a:t>
            </a:r>
            <a:r>
              <a:rPr lang="en-US" dirty="0">
                <a:latin typeface="Atkinson Hyperlegible" panose="020B0604020202020204" charset="0"/>
              </a:rPr>
              <a:t> </a:t>
            </a:r>
            <a:r>
              <a:rPr lang="en-US" dirty="0" err="1">
                <a:latin typeface="Atkinson Hyperlegible" panose="020B0604020202020204" charset="0"/>
              </a:rPr>
              <a:t>fungsi</a:t>
            </a:r>
            <a:r>
              <a:rPr lang="en-US" dirty="0">
                <a:latin typeface="Atkinson Hyperlegible" panose="020B0604020202020204" charset="0"/>
              </a:rPr>
              <a:t> pada Python?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latin typeface="Atkinson Hyperlegible" panose="020B0604020202020204" charset="0"/>
              </a:rPr>
              <a:t>Bagaimana</a:t>
            </a:r>
            <a:r>
              <a:rPr lang="en-US" dirty="0">
                <a:latin typeface="Atkinson Hyperlegible" panose="020B0604020202020204" charset="0"/>
              </a:rPr>
              <a:t> </a:t>
            </a:r>
            <a:r>
              <a:rPr lang="en-US" dirty="0" err="1">
                <a:latin typeface="Atkinson Hyperlegible" panose="020B0604020202020204" charset="0"/>
              </a:rPr>
              <a:t>cara</a:t>
            </a:r>
            <a:r>
              <a:rPr lang="en-US" dirty="0">
                <a:latin typeface="Atkinson Hyperlegible" panose="020B0604020202020204" charset="0"/>
              </a:rPr>
              <a:t> </a:t>
            </a:r>
            <a:r>
              <a:rPr lang="en-US" dirty="0" err="1">
                <a:latin typeface="Atkinson Hyperlegible" panose="020B0604020202020204" charset="0"/>
              </a:rPr>
              <a:t>mengkonversi</a:t>
            </a:r>
            <a:r>
              <a:rPr lang="en-US" dirty="0">
                <a:latin typeface="Atkinson Hyperlegible" panose="020B0604020202020204" charset="0"/>
              </a:rPr>
              <a:t> </a:t>
            </a:r>
            <a:r>
              <a:rPr lang="en-US" dirty="0" err="1">
                <a:latin typeface="Atkinson Hyperlegible" panose="020B0604020202020204" charset="0"/>
              </a:rPr>
              <a:t>suhu</a:t>
            </a:r>
            <a:r>
              <a:rPr lang="en-US" dirty="0">
                <a:latin typeface="Atkinson Hyperlegible" panose="020B0604020202020204" charset="0"/>
              </a:rPr>
              <a:t> </a:t>
            </a:r>
            <a:r>
              <a:rPr lang="en-US" dirty="0" err="1">
                <a:latin typeface="Atkinson Hyperlegible" panose="020B0604020202020204" charset="0"/>
              </a:rPr>
              <a:t>dari</a:t>
            </a:r>
            <a:r>
              <a:rPr lang="en-US" dirty="0">
                <a:latin typeface="Atkinson Hyperlegible" panose="020B0604020202020204" charset="0"/>
              </a:rPr>
              <a:t> </a:t>
            </a:r>
            <a:r>
              <a:rPr lang="en-US" dirty="0" err="1">
                <a:latin typeface="Atkinson Hyperlegible" panose="020B0604020202020204" charset="0"/>
              </a:rPr>
              <a:t>satu</a:t>
            </a:r>
            <a:r>
              <a:rPr lang="en-US" dirty="0">
                <a:latin typeface="Atkinson Hyperlegible" panose="020B0604020202020204" charset="0"/>
              </a:rPr>
              <a:t> </a:t>
            </a:r>
            <a:r>
              <a:rPr lang="en-US" dirty="0" err="1">
                <a:latin typeface="Atkinson Hyperlegible" panose="020B0604020202020204" charset="0"/>
              </a:rPr>
              <a:t>skala</a:t>
            </a:r>
            <a:r>
              <a:rPr lang="en-US" dirty="0">
                <a:latin typeface="Atkinson Hyperlegible" panose="020B0604020202020204" charset="0"/>
              </a:rPr>
              <a:t> ke </a:t>
            </a:r>
            <a:r>
              <a:rPr lang="en-US" dirty="0" err="1">
                <a:latin typeface="Atkinson Hyperlegible" panose="020B0604020202020204" charset="0"/>
              </a:rPr>
              <a:t>skala</a:t>
            </a:r>
            <a:r>
              <a:rPr lang="en-US" dirty="0">
                <a:latin typeface="Atkinson Hyperlegible" panose="020B0604020202020204" charset="0"/>
              </a:rPr>
              <a:t> </a:t>
            </a:r>
            <a:r>
              <a:rPr lang="en-US" dirty="0" err="1">
                <a:latin typeface="Atkinson Hyperlegible" panose="020B0604020202020204" charset="0"/>
              </a:rPr>
              <a:t>lainnya</a:t>
            </a:r>
            <a:r>
              <a:rPr lang="en-US" dirty="0">
                <a:latin typeface="Atkinson Hyperlegible" panose="020B0604020202020204" charset="0"/>
              </a:rPr>
              <a:t> </a:t>
            </a:r>
            <a:r>
              <a:rPr lang="en-US" dirty="0" err="1">
                <a:latin typeface="Atkinson Hyperlegible" panose="020B0604020202020204" charset="0"/>
              </a:rPr>
              <a:t>menggunakan</a:t>
            </a:r>
            <a:r>
              <a:rPr lang="en-US" dirty="0">
                <a:latin typeface="Atkinson Hyperlegible" panose="020B0604020202020204" charset="0"/>
              </a:rPr>
              <a:t> </a:t>
            </a:r>
            <a:r>
              <a:rPr lang="en-US" dirty="0" err="1">
                <a:latin typeface="Atkinson Hyperlegible" panose="020B0604020202020204" charset="0"/>
              </a:rPr>
              <a:t>pemrograman</a:t>
            </a:r>
            <a:r>
              <a:rPr lang="en-US" dirty="0">
                <a:latin typeface="Atkinson Hyperlegible" panose="020B0604020202020204" charset="0"/>
              </a:rPr>
              <a:t>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latin typeface="Atkinson Hyperlegible" panose="020B0604020202020204" charset="0"/>
              </a:rPr>
              <a:t>Bagaimana</a:t>
            </a:r>
            <a:r>
              <a:rPr lang="en-US" dirty="0">
                <a:latin typeface="Atkinson Hyperlegible" panose="020B0604020202020204" charset="0"/>
              </a:rPr>
              <a:t> </a:t>
            </a:r>
            <a:r>
              <a:rPr lang="en-US" dirty="0" err="1">
                <a:latin typeface="Atkinson Hyperlegible" panose="020B0604020202020204" charset="0"/>
              </a:rPr>
              <a:t>alur</a:t>
            </a:r>
            <a:r>
              <a:rPr lang="en-US" dirty="0">
                <a:latin typeface="Atkinson Hyperlegible" panose="020B0604020202020204" charset="0"/>
              </a:rPr>
              <a:t> </a:t>
            </a:r>
            <a:r>
              <a:rPr lang="en-US" dirty="0" err="1">
                <a:latin typeface="Atkinson Hyperlegible" panose="020B0604020202020204" charset="0"/>
              </a:rPr>
              <a:t>kerja</a:t>
            </a:r>
            <a:r>
              <a:rPr lang="en-US" dirty="0">
                <a:latin typeface="Atkinson Hyperlegible" panose="020B0604020202020204" charset="0"/>
              </a:rPr>
              <a:t> program yang </a:t>
            </a:r>
            <a:r>
              <a:rPr lang="en-US" dirty="0" err="1">
                <a:latin typeface="Atkinson Hyperlegible" panose="020B0604020202020204" charset="0"/>
              </a:rPr>
              <a:t>dibuat</a:t>
            </a:r>
            <a:r>
              <a:rPr lang="en-US" dirty="0">
                <a:latin typeface="Atkinson Hyperlegible" panose="020B0604020202020204" charset="0"/>
              </a:rPr>
              <a:t>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latin typeface="Atkinson Hyperlegible" panose="020B0604020202020204" charset="0"/>
              </a:rPr>
              <a:t>Seperti</a:t>
            </a:r>
            <a:r>
              <a:rPr lang="en-US" dirty="0">
                <a:latin typeface="Atkinson Hyperlegible" panose="020B0604020202020204" charset="0"/>
              </a:rPr>
              <a:t> </a:t>
            </a:r>
            <a:r>
              <a:rPr lang="en-US" dirty="0" err="1">
                <a:latin typeface="Atkinson Hyperlegible" panose="020B0604020202020204" charset="0"/>
              </a:rPr>
              <a:t>apakah</a:t>
            </a:r>
            <a:r>
              <a:rPr lang="en-US" dirty="0">
                <a:latin typeface="Atkinson Hyperlegible" panose="020B0604020202020204" charset="0"/>
              </a:rPr>
              <a:t> </a:t>
            </a:r>
            <a:r>
              <a:rPr lang="en-US" dirty="0" err="1">
                <a:latin typeface="Atkinson Hyperlegible" panose="020B0604020202020204" charset="0"/>
              </a:rPr>
              <a:t>tampilan</a:t>
            </a:r>
            <a:r>
              <a:rPr lang="en-US" dirty="0">
                <a:latin typeface="Atkinson Hyperlegible" panose="020B0604020202020204" charset="0"/>
              </a:rPr>
              <a:t> </a:t>
            </a:r>
            <a:r>
              <a:rPr lang="en-US" dirty="0" err="1">
                <a:latin typeface="Atkinson Hyperlegible" panose="020B0604020202020204" charset="0"/>
              </a:rPr>
              <a:t>akhir</a:t>
            </a:r>
            <a:r>
              <a:rPr lang="en-US" dirty="0">
                <a:latin typeface="Atkinson Hyperlegible" panose="020B0604020202020204" charset="0"/>
              </a:rPr>
              <a:t> program?</a:t>
            </a:r>
            <a:endParaRPr lang="en-ID" dirty="0">
              <a:latin typeface="Atkinson Hyperlegible" panose="020B0604020202020204" charset="0"/>
            </a:endParaRPr>
          </a:p>
        </p:txBody>
      </p:sp>
      <p:pic>
        <p:nvPicPr>
          <p:cNvPr id="9" name="Picture Placeholder 8" descr="A blue and yellow snake logo&#10;&#10;Description automatically generated">
            <a:extLst>
              <a:ext uri="{FF2B5EF4-FFF2-40B4-BE49-F238E27FC236}">
                <a16:creationId xmlns:a16="http://schemas.microsoft.com/office/drawing/2014/main" id="{DF5BB198-2B97-0440-5DE8-1CAEF6DD6DF6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14311" r="14311"/>
          <a:stretch>
            <a:fillRect/>
          </a:stretch>
        </p:blipFill>
        <p:spPr>
          <a:xfrm>
            <a:off x="5419045" y="533825"/>
            <a:ext cx="2910000" cy="40758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40"/>
          <p:cNvSpPr txBox="1">
            <a:spLocks noGrp="1"/>
          </p:cNvSpPr>
          <p:nvPr>
            <p:ph type="title"/>
          </p:nvPr>
        </p:nvSpPr>
        <p:spPr>
          <a:xfrm>
            <a:off x="993397" y="522502"/>
            <a:ext cx="5484696" cy="7152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/>
              <a:t>Maksud</a:t>
            </a:r>
            <a:r>
              <a:rPr lang="en-US" sz="4000" dirty="0"/>
              <a:t> </a:t>
            </a:r>
            <a:r>
              <a:rPr lang="en-US" sz="4000" dirty="0" err="1"/>
              <a:t>Penelitian</a:t>
            </a:r>
            <a:endParaRPr sz="4000" dirty="0"/>
          </a:p>
        </p:txBody>
      </p:sp>
      <p:grpSp>
        <p:nvGrpSpPr>
          <p:cNvPr id="898" name="Google Shape;898;p40"/>
          <p:cNvGrpSpPr/>
          <p:nvPr/>
        </p:nvGrpSpPr>
        <p:grpSpPr>
          <a:xfrm>
            <a:off x="4619375" y="4192075"/>
            <a:ext cx="661075" cy="724625"/>
            <a:chOff x="6434675" y="1608650"/>
            <a:chExt cx="661075" cy="724625"/>
          </a:xfrm>
        </p:grpSpPr>
        <p:sp>
          <p:nvSpPr>
            <p:cNvPr id="899" name="Google Shape;899;p40"/>
            <p:cNvSpPr/>
            <p:nvPr/>
          </p:nvSpPr>
          <p:spPr>
            <a:xfrm>
              <a:off x="6724825" y="1900050"/>
              <a:ext cx="25900" cy="20000"/>
            </a:xfrm>
            <a:custGeom>
              <a:avLst/>
              <a:gdLst/>
              <a:ahLst/>
              <a:cxnLst/>
              <a:rect l="l" t="t" r="r" b="b"/>
              <a:pathLst>
                <a:path w="1036" h="800" extrusionOk="0">
                  <a:moveTo>
                    <a:pt x="495" y="1"/>
                  </a:moveTo>
                  <a:cubicBezTo>
                    <a:pt x="488" y="1"/>
                    <a:pt x="480" y="2"/>
                    <a:pt x="473" y="4"/>
                  </a:cubicBezTo>
                  <a:cubicBezTo>
                    <a:pt x="286" y="49"/>
                    <a:pt x="161" y="281"/>
                    <a:pt x="1" y="432"/>
                  </a:cubicBezTo>
                  <a:cubicBezTo>
                    <a:pt x="152" y="566"/>
                    <a:pt x="286" y="789"/>
                    <a:pt x="438" y="798"/>
                  </a:cubicBezTo>
                  <a:cubicBezTo>
                    <a:pt x="444" y="799"/>
                    <a:pt x="451" y="799"/>
                    <a:pt x="457" y="799"/>
                  </a:cubicBezTo>
                  <a:cubicBezTo>
                    <a:pt x="604" y="799"/>
                    <a:pt x="771" y="612"/>
                    <a:pt x="1035" y="432"/>
                  </a:cubicBezTo>
                  <a:cubicBezTo>
                    <a:pt x="785" y="232"/>
                    <a:pt x="605" y="1"/>
                    <a:pt x="4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0"/>
            <p:cNvSpPr/>
            <p:nvPr/>
          </p:nvSpPr>
          <p:spPr>
            <a:xfrm>
              <a:off x="6724825" y="2132975"/>
              <a:ext cx="20775" cy="25675"/>
            </a:xfrm>
            <a:custGeom>
              <a:avLst/>
              <a:gdLst/>
              <a:ahLst/>
              <a:cxnLst/>
              <a:rect l="l" t="t" r="r" b="b"/>
              <a:pathLst>
                <a:path w="831" h="1027" extrusionOk="0">
                  <a:moveTo>
                    <a:pt x="482" y="1"/>
                  </a:moveTo>
                  <a:cubicBezTo>
                    <a:pt x="322" y="143"/>
                    <a:pt x="81" y="259"/>
                    <a:pt x="36" y="429"/>
                  </a:cubicBezTo>
                  <a:cubicBezTo>
                    <a:pt x="1" y="554"/>
                    <a:pt x="224" y="750"/>
                    <a:pt x="411" y="1027"/>
                  </a:cubicBezTo>
                  <a:cubicBezTo>
                    <a:pt x="616" y="759"/>
                    <a:pt x="830" y="607"/>
                    <a:pt x="830" y="456"/>
                  </a:cubicBezTo>
                  <a:cubicBezTo>
                    <a:pt x="830" y="304"/>
                    <a:pt x="607" y="152"/>
                    <a:pt x="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0"/>
            <p:cNvSpPr/>
            <p:nvPr/>
          </p:nvSpPr>
          <p:spPr>
            <a:xfrm>
              <a:off x="6434900" y="2074100"/>
              <a:ext cx="20975" cy="25900"/>
            </a:xfrm>
            <a:custGeom>
              <a:avLst/>
              <a:gdLst/>
              <a:ahLst/>
              <a:cxnLst/>
              <a:rect l="l" t="t" r="r" b="b"/>
              <a:pathLst>
                <a:path w="839" h="1036" extrusionOk="0">
                  <a:moveTo>
                    <a:pt x="384" y="1"/>
                  </a:moveTo>
                  <a:cubicBezTo>
                    <a:pt x="250" y="143"/>
                    <a:pt x="36" y="286"/>
                    <a:pt x="9" y="447"/>
                  </a:cubicBezTo>
                  <a:cubicBezTo>
                    <a:pt x="0" y="589"/>
                    <a:pt x="197" y="759"/>
                    <a:pt x="375" y="1035"/>
                  </a:cubicBezTo>
                  <a:cubicBezTo>
                    <a:pt x="598" y="768"/>
                    <a:pt x="839" y="580"/>
                    <a:pt x="812" y="473"/>
                  </a:cubicBezTo>
                  <a:cubicBezTo>
                    <a:pt x="759" y="286"/>
                    <a:pt x="536" y="152"/>
                    <a:pt x="3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0"/>
            <p:cNvSpPr/>
            <p:nvPr/>
          </p:nvSpPr>
          <p:spPr>
            <a:xfrm>
              <a:off x="6550425" y="2074100"/>
              <a:ext cx="21200" cy="25675"/>
            </a:xfrm>
            <a:custGeom>
              <a:avLst/>
              <a:gdLst/>
              <a:ahLst/>
              <a:cxnLst/>
              <a:rect l="l" t="t" r="r" b="b"/>
              <a:pathLst>
                <a:path w="848" h="1027" extrusionOk="0">
                  <a:moveTo>
                    <a:pt x="437" y="1"/>
                  </a:moveTo>
                  <a:cubicBezTo>
                    <a:pt x="286" y="161"/>
                    <a:pt x="72" y="304"/>
                    <a:pt x="27" y="491"/>
                  </a:cubicBezTo>
                  <a:cubicBezTo>
                    <a:pt x="0" y="598"/>
                    <a:pt x="259" y="777"/>
                    <a:pt x="482" y="1026"/>
                  </a:cubicBezTo>
                  <a:cubicBezTo>
                    <a:pt x="652" y="750"/>
                    <a:pt x="848" y="571"/>
                    <a:pt x="830" y="429"/>
                  </a:cubicBezTo>
                  <a:cubicBezTo>
                    <a:pt x="803" y="268"/>
                    <a:pt x="571" y="143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0"/>
            <p:cNvSpPr/>
            <p:nvPr/>
          </p:nvSpPr>
          <p:spPr>
            <a:xfrm>
              <a:off x="7015425" y="2074725"/>
              <a:ext cx="25675" cy="20175"/>
            </a:xfrm>
            <a:custGeom>
              <a:avLst/>
              <a:gdLst/>
              <a:ahLst/>
              <a:cxnLst/>
              <a:rect l="l" t="t" r="r" b="b"/>
              <a:pathLst>
                <a:path w="1027" h="807" extrusionOk="0">
                  <a:moveTo>
                    <a:pt x="498" y="0"/>
                  </a:moveTo>
                  <a:cubicBezTo>
                    <a:pt x="493" y="0"/>
                    <a:pt x="488" y="1"/>
                    <a:pt x="482" y="2"/>
                  </a:cubicBezTo>
                  <a:cubicBezTo>
                    <a:pt x="295" y="47"/>
                    <a:pt x="161" y="270"/>
                    <a:pt x="1" y="422"/>
                  </a:cubicBezTo>
                  <a:cubicBezTo>
                    <a:pt x="143" y="555"/>
                    <a:pt x="268" y="778"/>
                    <a:pt x="429" y="805"/>
                  </a:cubicBezTo>
                  <a:cubicBezTo>
                    <a:pt x="435" y="806"/>
                    <a:pt x="441" y="806"/>
                    <a:pt x="447" y="806"/>
                  </a:cubicBezTo>
                  <a:cubicBezTo>
                    <a:pt x="587" y="806"/>
                    <a:pt x="762" y="620"/>
                    <a:pt x="1027" y="457"/>
                  </a:cubicBezTo>
                  <a:cubicBezTo>
                    <a:pt x="780" y="245"/>
                    <a:pt x="607" y="0"/>
                    <a:pt x="4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0"/>
            <p:cNvSpPr/>
            <p:nvPr/>
          </p:nvSpPr>
          <p:spPr>
            <a:xfrm>
              <a:off x="6666400" y="2191775"/>
              <a:ext cx="25675" cy="19750"/>
            </a:xfrm>
            <a:custGeom>
              <a:avLst/>
              <a:gdLst/>
              <a:ahLst/>
              <a:cxnLst/>
              <a:rect l="l" t="t" r="r" b="b"/>
              <a:pathLst>
                <a:path w="1027" h="790" extrusionOk="0">
                  <a:moveTo>
                    <a:pt x="505" y="0"/>
                  </a:moveTo>
                  <a:cubicBezTo>
                    <a:pt x="497" y="0"/>
                    <a:pt x="490" y="1"/>
                    <a:pt x="482" y="4"/>
                  </a:cubicBezTo>
                  <a:cubicBezTo>
                    <a:pt x="304" y="48"/>
                    <a:pt x="161" y="263"/>
                    <a:pt x="0" y="405"/>
                  </a:cubicBezTo>
                  <a:cubicBezTo>
                    <a:pt x="152" y="548"/>
                    <a:pt x="277" y="762"/>
                    <a:pt x="437" y="789"/>
                  </a:cubicBezTo>
                  <a:cubicBezTo>
                    <a:pt x="443" y="790"/>
                    <a:pt x="449" y="790"/>
                    <a:pt x="455" y="790"/>
                  </a:cubicBezTo>
                  <a:cubicBezTo>
                    <a:pt x="594" y="790"/>
                    <a:pt x="761" y="594"/>
                    <a:pt x="1026" y="423"/>
                  </a:cubicBezTo>
                  <a:cubicBezTo>
                    <a:pt x="793" y="231"/>
                    <a:pt x="621" y="0"/>
                    <a:pt x="5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0"/>
            <p:cNvSpPr/>
            <p:nvPr/>
          </p:nvSpPr>
          <p:spPr>
            <a:xfrm>
              <a:off x="6783475" y="2191850"/>
              <a:ext cx="25225" cy="19750"/>
            </a:xfrm>
            <a:custGeom>
              <a:avLst/>
              <a:gdLst/>
              <a:ahLst/>
              <a:cxnLst/>
              <a:rect l="l" t="t" r="r" b="b"/>
              <a:pathLst>
                <a:path w="1009" h="790" extrusionOk="0">
                  <a:moveTo>
                    <a:pt x="456" y="1"/>
                  </a:moveTo>
                  <a:cubicBezTo>
                    <a:pt x="307" y="1"/>
                    <a:pt x="158" y="208"/>
                    <a:pt x="1" y="322"/>
                  </a:cubicBezTo>
                  <a:cubicBezTo>
                    <a:pt x="135" y="491"/>
                    <a:pt x="242" y="732"/>
                    <a:pt x="411" y="786"/>
                  </a:cubicBezTo>
                  <a:cubicBezTo>
                    <a:pt x="420" y="789"/>
                    <a:pt x="429" y="790"/>
                    <a:pt x="439" y="790"/>
                  </a:cubicBezTo>
                  <a:cubicBezTo>
                    <a:pt x="558" y="790"/>
                    <a:pt x="753" y="594"/>
                    <a:pt x="1009" y="429"/>
                  </a:cubicBezTo>
                  <a:cubicBezTo>
                    <a:pt x="759" y="224"/>
                    <a:pt x="616" y="10"/>
                    <a:pt x="465" y="1"/>
                  </a:cubicBezTo>
                  <a:cubicBezTo>
                    <a:pt x="462" y="1"/>
                    <a:pt x="459" y="1"/>
                    <a:pt x="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0"/>
            <p:cNvSpPr/>
            <p:nvPr/>
          </p:nvSpPr>
          <p:spPr>
            <a:xfrm>
              <a:off x="6725725" y="2244500"/>
              <a:ext cx="20550" cy="25675"/>
            </a:xfrm>
            <a:custGeom>
              <a:avLst/>
              <a:gdLst/>
              <a:ahLst/>
              <a:cxnLst/>
              <a:rect l="l" t="t" r="r" b="b"/>
              <a:pathLst>
                <a:path w="822" h="1027" extrusionOk="0">
                  <a:moveTo>
                    <a:pt x="429" y="0"/>
                  </a:moveTo>
                  <a:cubicBezTo>
                    <a:pt x="214" y="268"/>
                    <a:pt x="0" y="419"/>
                    <a:pt x="0" y="571"/>
                  </a:cubicBezTo>
                  <a:cubicBezTo>
                    <a:pt x="0" y="723"/>
                    <a:pt x="214" y="874"/>
                    <a:pt x="339" y="1026"/>
                  </a:cubicBezTo>
                  <a:cubicBezTo>
                    <a:pt x="500" y="892"/>
                    <a:pt x="741" y="776"/>
                    <a:pt x="785" y="607"/>
                  </a:cubicBezTo>
                  <a:cubicBezTo>
                    <a:pt x="821" y="482"/>
                    <a:pt x="607" y="286"/>
                    <a:pt x="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0"/>
            <p:cNvSpPr/>
            <p:nvPr/>
          </p:nvSpPr>
          <p:spPr>
            <a:xfrm>
              <a:off x="6550425" y="1724625"/>
              <a:ext cx="21200" cy="25900"/>
            </a:xfrm>
            <a:custGeom>
              <a:avLst/>
              <a:gdLst/>
              <a:ahLst/>
              <a:cxnLst/>
              <a:rect l="l" t="t" r="r" b="b"/>
              <a:pathLst>
                <a:path w="848" h="1036" extrusionOk="0">
                  <a:moveTo>
                    <a:pt x="446" y="0"/>
                  </a:moveTo>
                  <a:cubicBezTo>
                    <a:pt x="295" y="161"/>
                    <a:pt x="72" y="295"/>
                    <a:pt x="27" y="482"/>
                  </a:cubicBezTo>
                  <a:cubicBezTo>
                    <a:pt x="0" y="589"/>
                    <a:pt x="250" y="768"/>
                    <a:pt x="464" y="1035"/>
                  </a:cubicBezTo>
                  <a:cubicBezTo>
                    <a:pt x="643" y="750"/>
                    <a:pt x="848" y="580"/>
                    <a:pt x="830" y="437"/>
                  </a:cubicBezTo>
                  <a:cubicBezTo>
                    <a:pt x="803" y="277"/>
                    <a:pt x="580" y="143"/>
                    <a:pt x="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0"/>
            <p:cNvSpPr/>
            <p:nvPr/>
          </p:nvSpPr>
          <p:spPr>
            <a:xfrm>
              <a:off x="6899450" y="2074725"/>
              <a:ext cx="25675" cy="20150"/>
            </a:xfrm>
            <a:custGeom>
              <a:avLst/>
              <a:gdLst/>
              <a:ahLst/>
              <a:cxnLst/>
              <a:rect l="l" t="t" r="r" b="b"/>
              <a:pathLst>
                <a:path w="1027" h="806" extrusionOk="0">
                  <a:moveTo>
                    <a:pt x="466" y="0"/>
                  </a:moveTo>
                  <a:cubicBezTo>
                    <a:pt x="459" y="0"/>
                    <a:pt x="453" y="1"/>
                    <a:pt x="447" y="2"/>
                  </a:cubicBezTo>
                  <a:cubicBezTo>
                    <a:pt x="268" y="56"/>
                    <a:pt x="144" y="297"/>
                    <a:pt x="1" y="448"/>
                  </a:cubicBezTo>
                  <a:cubicBezTo>
                    <a:pt x="152" y="573"/>
                    <a:pt x="295" y="796"/>
                    <a:pt x="447" y="805"/>
                  </a:cubicBezTo>
                  <a:cubicBezTo>
                    <a:pt x="450" y="805"/>
                    <a:pt x="453" y="805"/>
                    <a:pt x="456" y="805"/>
                  </a:cubicBezTo>
                  <a:cubicBezTo>
                    <a:pt x="605" y="805"/>
                    <a:pt x="764" y="596"/>
                    <a:pt x="1027" y="413"/>
                  </a:cubicBezTo>
                  <a:cubicBezTo>
                    <a:pt x="773" y="218"/>
                    <a:pt x="584" y="0"/>
                    <a:pt x="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0"/>
            <p:cNvSpPr/>
            <p:nvPr/>
          </p:nvSpPr>
          <p:spPr>
            <a:xfrm>
              <a:off x="7015200" y="1720375"/>
              <a:ext cx="21000" cy="25675"/>
            </a:xfrm>
            <a:custGeom>
              <a:avLst/>
              <a:gdLst/>
              <a:ahLst/>
              <a:cxnLst/>
              <a:rect l="l" t="t" r="r" b="b"/>
              <a:pathLst>
                <a:path w="840" h="1027" extrusionOk="0">
                  <a:moveTo>
                    <a:pt x="438" y="1"/>
                  </a:moveTo>
                  <a:cubicBezTo>
                    <a:pt x="233" y="277"/>
                    <a:pt x="1" y="465"/>
                    <a:pt x="37" y="590"/>
                  </a:cubicBezTo>
                  <a:cubicBezTo>
                    <a:pt x="81" y="759"/>
                    <a:pt x="322" y="884"/>
                    <a:pt x="483" y="1027"/>
                  </a:cubicBezTo>
                  <a:cubicBezTo>
                    <a:pt x="607" y="875"/>
                    <a:pt x="822" y="732"/>
                    <a:pt x="830" y="581"/>
                  </a:cubicBezTo>
                  <a:cubicBezTo>
                    <a:pt x="839" y="420"/>
                    <a:pt x="625" y="268"/>
                    <a:pt x="4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0"/>
            <p:cNvSpPr/>
            <p:nvPr/>
          </p:nvSpPr>
          <p:spPr>
            <a:xfrm>
              <a:off x="6725275" y="1784150"/>
              <a:ext cx="25225" cy="19975"/>
            </a:xfrm>
            <a:custGeom>
              <a:avLst/>
              <a:gdLst/>
              <a:ahLst/>
              <a:cxnLst/>
              <a:rect l="l" t="t" r="r" b="b"/>
              <a:pathLst>
                <a:path w="1009" h="799" extrusionOk="0">
                  <a:moveTo>
                    <a:pt x="456" y="1"/>
                  </a:moveTo>
                  <a:cubicBezTo>
                    <a:pt x="453" y="1"/>
                    <a:pt x="450" y="1"/>
                    <a:pt x="447" y="1"/>
                  </a:cubicBezTo>
                  <a:cubicBezTo>
                    <a:pt x="295" y="1"/>
                    <a:pt x="152" y="215"/>
                    <a:pt x="0" y="340"/>
                  </a:cubicBezTo>
                  <a:cubicBezTo>
                    <a:pt x="134" y="501"/>
                    <a:pt x="250" y="742"/>
                    <a:pt x="429" y="795"/>
                  </a:cubicBezTo>
                  <a:cubicBezTo>
                    <a:pt x="436" y="798"/>
                    <a:pt x="445" y="799"/>
                    <a:pt x="453" y="799"/>
                  </a:cubicBezTo>
                  <a:cubicBezTo>
                    <a:pt x="564" y="799"/>
                    <a:pt x="752" y="594"/>
                    <a:pt x="1009" y="412"/>
                  </a:cubicBezTo>
                  <a:cubicBezTo>
                    <a:pt x="755" y="211"/>
                    <a:pt x="604" y="1"/>
                    <a:pt x="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0"/>
            <p:cNvSpPr/>
            <p:nvPr/>
          </p:nvSpPr>
          <p:spPr>
            <a:xfrm>
              <a:off x="6666400" y="1842100"/>
              <a:ext cx="25675" cy="19775"/>
            </a:xfrm>
            <a:custGeom>
              <a:avLst/>
              <a:gdLst/>
              <a:ahLst/>
              <a:cxnLst/>
              <a:rect l="l" t="t" r="r" b="b"/>
              <a:pathLst>
                <a:path w="1027" h="791" extrusionOk="0">
                  <a:moveTo>
                    <a:pt x="508" y="1"/>
                  </a:moveTo>
                  <a:cubicBezTo>
                    <a:pt x="502" y="1"/>
                    <a:pt x="496" y="1"/>
                    <a:pt x="491" y="3"/>
                  </a:cubicBezTo>
                  <a:cubicBezTo>
                    <a:pt x="304" y="47"/>
                    <a:pt x="161" y="261"/>
                    <a:pt x="0" y="413"/>
                  </a:cubicBezTo>
                  <a:cubicBezTo>
                    <a:pt x="143" y="547"/>
                    <a:pt x="277" y="770"/>
                    <a:pt x="437" y="788"/>
                  </a:cubicBezTo>
                  <a:cubicBezTo>
                    <a:pt x="446" y="789"/>
                    <a:pt x="455" y="790"/>
                    <a:pt x="463" y="790"/>
                  </a:cubicBezTo>
                  <a:cubicBezTo>
                    <a:pt x="601" y="790"/>
                    <a:pt x="766" y="599"/>
                    <a:pt x="1026" y="431"/>
                  </a:cubicBezTo>
                  <a:cubicBezTo>
                    <a:pt x="789" y="228"/>
                    <a:pt x="617" y="1"/>
                    <a:pt x="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0"/>
            <p:cNvSpPr/>
            <p:nvPr/>
          </p:nvSpPr>
          <p:spPr>
            <a:xfrm>
              <a:off x="6783475" y="1837475"/>
              <a:ext cx="21000" cy="25000"/>
            </a:xfrm>
            <a:custGeom>
              <a:avLst/>
              <a:gdLst/>
              <a:ahLst/>
              <a:cxnLst/>
              <a:rect l="l" t="t" r="r" b="b"/>
              <a:pathLst>
                <a:path w="840" h="1000" extrusionOk="0">
                  <a:moveTo>
                    <a:pt x="358" y="0"/>
                  </a:moveTo>
                  <a:cubicBezTo>
                    <a:pt x="197" y="268"/>
                    <a:pt x="1" y="446"/>
                    <a:pt x="28" y="598"/>
                  </a:cubicBezTo>
                  <a:cubicBezTo>
                    <a:pt x="45" y="750"/>
                    <a:pt x="277" y="866"/>
                    <a:pt x="411" y="999"/>
                  </a:cubicBezTo>
                  <a:cubicBezTo>
                    <a:pt x="554" y="848"/>
                    <a:pt x="786" y="705"/>
                    <a:pt x="813" y="527"/>
                  </a:cubicBezTo>
                  <a:cubicBezTo>
                    <a:pt x="839" y="411"/>
                    <a:pt x="581" y="241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0"/>
            <p:cNvSpPr/>
            <p:nvPr/>
          </p:nvSpPr>
          <p:spPr>
            <a:xfrm>
              <a:off x="6725500" y="2011650"/>
              <a:ext cx="19875" cy="25675"/>
            </a:xfrm>
            <a:custGeom>
              <a:avLst/>
              <a:gdLst/>
              <a:ahLst/>
              <a:cxnLst/>
              <a:rect l="l" t="t" r="r" b="b"/>
              <a:pathLst>
                <a:path w="795" h="1027" extrusionOk="0">
                  <a:moveTo>
                    <a:pt x="375" y="1"/>
                  </a:moveTo>
                  <a:cubicBezTo>
                    <a:pt x="197" y="295"/>
                    <a:pt x="0" y="482"/>
                    <a:pt x="18" y="625"/>
                  </a:cubicBezTo>
                  <a:cubicBezTo>
                    <a:pt x="45" y="777"/>
                    <a:pt x="286" y="893"/>
                    <a:pt x="429" y="1027"/>
                  </a:cubicBezTo>
                  <a:cubicBezTo>
                    <a:pt x="553" y="884"/>
                    <a:pt x="777" y="741"/>
                    <a:pt x="785" y="580"/>
                  </a:cubicBezTo>
                  <a:cubicBezTo>
                    <a:pt x="794" y="438"/>
                    <a:pt x="580" y="277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0"/>
            <p:cNvSpPr/>
            <p:nvPr/>
          </p:nvSpPr>
          <p:spPr>
            <a:xfrm>
              <a:off x="7074525" y="1899475"/>
              <a:ext cx="21225" cy="25675"/>
            </a:xfrm>
            <a:custGeom>
              <a:avLst/>
              <a:gdLst/>
              <a:ahLst/>
              <a:cxnLst/>
              <a:rect l="l" t="t" r="r" b="b"/>
              <a:pathLst>
                <a:path w="849" h="1027" extrusionOk="0">
                  <a:moveTo>
                    <a:pt x="340" y="0"/>
                  </a:moveTo>
                  <a:cubicBezTo>
                    <a:pt x="215" y="152"/>
                    <a:pt x="10" y="313"/>
                    <a:pt x="10" y="473"/>
                  </a:cubicBezTo>
                  <a:cubicBezTo>
                    <a:pt x="1" y="616"/>
                    <a:pt x="224" y="768"/>
                    <a:pt x="438" y="1026"/>
                  </a:cubicBezTo>
                  <a:cubicBezTo>
                    <a:pt x="625" y="750"/>
                    <a:pt x="848" y="545"/>
                    <a:pt x="804" y="437"/>
                  </a:cubicBezTo>
                  <a:cubicBezTo>
                    <a:pt x="741" y="250"/>
                    <a:pt x="500" y="143"/>
                    <a:pt x="3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0"/>
            <p:cNvSpPr/>
            <p:nvPr/>
          </p:nvSpPr>
          <p:spPr>
            <a:xfrm>
              <a:off x="6434675" y="1958800"/>
              <a:ext cx="25450" cy="20175"/>
            </a:xfrm>
            <a:custGeom>
              <a:avLst/>
              <a:gdLst/>
              <a:ahLst/>
              <a:cxnLst/>
              <a:rect l="l" t="t" r="r" b="b"/>
              <a:pathLst>
                <a:path w="1018" h="807" extrusionOk="0">
                  <a:moveTo>
                    <a:pt x="446" y="0"/>
                  </a:moveTo>
                  <a:cubicBezTo>
                    <a:pt x="295" y="0"/>
                    <a:pt x="143" y="223"/>
                    <a:pt x="0" y="339"/>
                  </a:cubicBezTo>
                  <a:cubicBezTo>
                    <a:pt x="134" y="500"/>
                    <a:pt x="250" y="750"/>
                    <a:pt x="420" y="803"/>
                  </a:cubicBezTo>
                  <a:cubicBezTo>
                    <a:pt x="428" y="806"/>
                    <a:pt x="437" y="807"/>
                    <a:pt x="447" y="807"/>
                  </a:cubicBezTo>
                  <a:cubicBezTo>
                    <a:pt x="572" y="807"/>
                    <a:pt x="760" y="593"/>
                    <a:pt x="1017" y="411"/>
                  </a:cubicBezTo>
                  <a:cubicBezTo>
                    <a:pt x="759" y="214"/>
                    <a:pt x="607" y="0"/>
                    <a:pt x="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0"/>
            <p:cNvSpPr/>
            <p:nvPr/>
          </p:nvSpPr>
          <p:spPr>
            <a:xfrm>
              <a:off x="6550200" y="1953675"/>
              <a:ext cx="21200" cy="25875"/>
            </a:xfrm>
            <a:custGeom>
              <a:avLst/>
              <a:gdLst/>
              <a:ahLst/>
              <a:cxnLst/>
              <a:rect l="l" t="t" r="r" b="b"/>
              <a:pathLst>
                <a:path w="848" h="1035" extrusionOk="0">
                  <a:moveTo>
                    <a:pt x="420" y="0"/>
                  </a:moveTo>
                  <a:cubicBezTo>
                    <a:pt x="232" y="277"/>
                    <a:pt x="0" y="473"/>
                    <a:pt x="36" y="580"/>
                  </a:cubicBezTo>
                  <a:cubicBezTo>
                    <a:pt x="90" y="767"/>
                    <a:pt x="331" y="883"/>
                    <a:pt x="482" y="1035"/>
                  </a:cubicBezTo>
                  <a:cubicBezTo>
                    <a:pt x="607" y="883"/>
                    <a:pt x="821" y="732"/>
                    <a:pt x="839" y="571"/>
                  </a:cubicBezTo>
                  <a:cubicBezTo>
                    <a:pt x="848" y="428"/>
                    <a:pt x="625" y="268"/>
                    <a:pt x="4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0"/>
            <p:cNvSpPr/>
            <p:nvPr/>
          </p:nvSpPr>
          <p:spPr>
            <a:xfrm>
              <a:off x="6900125" y="1958125"/>
              <a:ext cx="21000" cy="25675"/>
            </a:xfrm>
            <a:custGeom>
              <a:avLst/>
              <a:gdLst/>
              <a:ahLst/>
              <a:cxnLst/>
              <a:rect l="l" t="t" r="r" b="b"/>
              <a:pathLst>
                <a:path w="840" h="1027" extrusionOk="0">
                  <a:moveTo>
                    <a:pt x="340" y="1"/>
                  </a:moveTo>
                  <a:cubicBezTo>
                    <a:pt x="215" y="161"/>
                    <a:pt x="1" y="313"/>
                    <a:pt x="1" y="464"/>
                  </a:cubicBezTo>
                  <a:cubicBezTo>
                    <a:pt x="9" y="616"/>
                    <a:pt x="224" y="768"/>
                    <a:pt x="429" y="1027"/>
                  </a:cubicBezTo>
                  <a:cubicBezTo>
                    <a:pt x="616" y="741"/>
                    <a:pt x="839" y="545"/>
                    <a:pt x="803" y="420"/>
                  </a:cubicBezTo>
                  <a:cubicBezTo>
                    <a:pt x="750" y="250"/>
                    <a:pt x="500" y="143"/>
                    <a:pt x="3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0"/>
            <p:cNvSpPr/>
            <p:nvPr/>
          </p:nvSpPr>
          <p:spPr>
            <a:xfrm>
              <a:off x="7015200" y="1958125"/>
              <a:ext cx="21000" cy="25675"/>
            </a:xfrm>
            <a:custGeom>
              <a:avLst/>
              <a:gdLst/>
              <a:ahLst/>
              <a:cxnLst/>
              <a:rect l="l" t="t" r="r" b="b"/>
              <a:pathLst>
                <a:path w="840" h="1027" extrusionOk="0">
                  <a:moveTo>
                    <a:pt x="483" y="1"/>
                  </a:moveTo>
                  <a:cubicBezTo>
                    <a:pt x="331" y="143"/>
                    <a:pt x="81" y="268"/>
                    <a:pt x="37" y="438"/>
                  </a:cubicBezTo>
                  <a:cubicBezTo>
                    <a:pt x="1" y="554"/>
                    <a:pt x="242" y="750"/>
                    <a:pt x="438" y="1027"/>
                  </a:cubicBezTo>
                  <a:cubicBezTo>
                    <a:pt x="625" y="759"/>
                    <a:pt x="839" y="607"/>
                    <a:pt x="830" y="447"/>
                  </a:cubicBezTo>
                  <a:cubicBezTo>
                    <a:pt x="822" y="295"/>
                    <a:pt x="607" y="152"/>
                    <a:pt x="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0"/>
            <p:cNvSpPr/>
            <p:nvPr/>
          </p:nvSpPr>
          <p:spPr>
            <a:xfrm>
              <a:off x="6610200" y="2017000"/>
              <a:ext cx="24325" cy="19675"/>
            </a:xfrm>
            <a:custGeom>
              <a:avLst/>
              <a:gdLst/>
              <a:ahLst/>
              <a:cxnLst/>
              <a:rect l="l" t="t" r="r" b="b"/>
              <a:pathLst>
                <a:path w="973" h="787" extrusionOk="0">
                  <a:moveTo>
                    <a:pt x="376" y="0"/>
                  </a:moveTo>
                  <a:cubicBezTo>
                    <a:pt x="373" y="0"/>
                    <a:pt x="369" y="1"/>
                    <a:pt x="366" y="1"/>
                  </a:cubicBezTo>
                  <a:cubicBezTo>
                    <a:pt x="232" y="10"/>
                    <a:pt x="0" y="251"/>
                    <a:pt x="0" y="393"/>
                  </a:cubicBezTo>
                  <a:cubicBezTo>
                    <a:pt x="0" y="536"/>
                    <a:pt x="232" y="777"/>
                    <a:pt x="375" y="786"/>
                  </a:cubicBezTo>
                  <a:cubicBezTo>
                    <a:pt x="378" y="786"/>
                    <a:pt x="381" y="786"/>
                    <a:pt x="384" y="786"/>
                  </a:cubicBezTo>
                  <a:cubicBezTo>
                    <a:pt x="533" y="786"/>
                    <a:pt x="693" y="585"/>
                    <a:pt x="973" y="393"/>
                  </a:cubicBezTo>
                  <a:cubicBezTo>
                    <a:pt x="693" y="201"/>
                    <a:pt x="533" y="0"/>
                    <a:pt x="3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0"/>
            <p:cNvSpPr/>
            <p:nvPr/>
          </p:nvSpPr>
          <p:spPr>
            <a:xfrm>
              <a:off x="6899450" y="1725275"/>
              <a:ext cx="25675" cy="20150"/>
            </a:xfrm>
            <a:custGeom>
              <a:avLst/>
              <a:gdLst/>
              <a:ahLst/>
              <a:cxnLst/>
              <a:rect l="l" t="t" r="r" b="b"/>
              <a:pathLst>
                <a:path w="1027" h="806" extrusionOk="0">
                  <a:moveTo>
                    <a:pt x="495" y="0"/>
                  </a:moveTo>
                  <a:cubicBezTo>
                    <a:pt x="491" y="0"/>
                    <a:pt x="487" y="0"/>
                    <a:pt x="483" y="1"/>
                  </a:cubicBezTo>
                  <a:cubicBezTo>
                    <a:pt x="304" y="37"/>
                    <a:pt x="161" y="260"/>
                    <a:pt x="1" y="403"/>
                  </a:cubicBezTo>
                  <a:cubicBezTo>
                    <a:pt x="135" y="545"/>
                    <a:pt x="260" y="777"/>
                    <a:pt x="411" y="804"/>
                  </a:cubicBezTo>
                  <a:cubicBezTo>
                    <a:pt x="418" y="805"/>
                    <a:pt x="425" y="805"/>
                    <a:pt x="432" y="805"/>
                  </a:cubicBezTo>
                  <a:cubicBezTo>
                    <a:pt x="579" y="805"/>
                    <a:pt x="754" y="627"/>
                    <a:pt x="1027" y="465"/>
                  </a:cubicBezTo>
                  <a:cubicBezTo>
                    <a:pt x="785" y="249"/>
                    <a:pt x="619" y="0"/>
                    <a:pt x="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0"/>
            <p:cNvSpPr/>
            <p:nvPr/>
          </p:nvSpPr>
          <p:spPr>
            <a:xfrm>
              <a:off x="6841925" y="2016325"/>
              <a:ext cx="19875" cy="25675"/>
            </a:xfrm>
            <a:custGeom>
              <a:avLst/>
              <a:gdLst/>
              <a:ahLst/>
              <a:cxnLst/>
              <a:rect l="l" t="t" r="r" b="b"/>
              <a:pathLst>
                <a:path w="795" h="1027" extrusionOk="0">
                  <a:moveTo>
                    <a:pt x="366" y="1"/>
                  </a:moveTo>
                  <a:cubicBezTo>
                    <a:pt x="241" y="153"/>
                    <a:pt x="9" y="295"/>
                    <a:pt x="0" y="447"/>
                  </a:cubicBezTo>
                  <a:cubicBezTo>
                    <a:pt x="0" y="599"/>
                    <a:pt x="223" y="750"/>
                    <a:pt x="446" y="1027"/>
                  </a:cubicBezTo>
                  <a:cubicBezTo>
                    <a:pt x="607" y="724"/>
                    <a:pt x="794" y="545"/>
                    <a:pt x="767" y="393"/>
                  </a:cubicBezTo>
                  <a:cubicBezTo>
                    <a:pt x="741" y="242"/>
                    <a:pt x="509" y="135"/>
                    <a:pt x="3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0"/>
            <p:cNvSpPr/>
            <p:nvPr/>
          </p:nvSpPr>
          <p:spPr>
            <a:xfrm>
              <a:off x="6666625" y="1609300"/>
              <a:ext cx="25225" cy="20150"/>
            </a:xfrm>
            <a:custGeom>
              <a:avLst/>
              <a:gdLst/>
              <a:ahLst/>
              <a:cxnLst/>
              <a:rect l="l" t="t" r="r" b="b"/>
              <a:pathLst>
                <a:path w="1009" h="806" extrusionOk="0">
                  <a:moveTo>
                    <a:pt x="447" y="0"/>
                  </a:moveTo>
                  <a:cubicBezTo>
                    <a:pt x="441" y="0"/>
                    <a:pt x="435" y="0"/>
                    <a:pt x="428" y="1"/>
                  </a:cubicBezTo>
                  <a:cubicBezTo>
                    <a:pt x="268" y="19"/>
                    <a:pt x="143" y="242"/>
                    <a:pt x="0" y="376"/>
                  </a:cubicBezTo>
                  <a:cubicBezTo>
                    <a:pt x="152" y="527"/>
                    <a:pt x="295" y="751"/>
                    <a:pt x="482" y="804"/>
                  </a:cubicBezTo>
                  <a:cubicBezTo>
                    <a:pt x="487" y="805"/>
                    <a:pt x="492" y="806"/>
                    <a:pt x="497" y="806"/>
                  </a:cubicBezTo>
                  <a:cubicBezTo>
                    <a:pt x="597" y="806"/>
                    <a:pt x="771" y="562"/>
                    <a:pt x="1008" y="358"/>
                  </a:cubicBezTo>
                  <a:cubicBezTo>
                    <a:pt x="752" y="187"/>
                    <a:pt x="586" y="0"/>
                    <a:pt x="4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0"/>
            <p:cNvSpPr/>
            <p:nvPr/>
          </p:nvSpPr>
          <p:spPr>
            <a:xfrm>
              <a:off x="6784150" y="1608650"/>
              <a:ext cx="20775" cy="25675"/>
            </a:xfrm>
            <a:custGeom>
              <a:avLst/>
              <a:gdLst/>
              <a:ahLst/>
              <a:cxnLst/>
              <a:rect l="l" t="t" r="r" b="b"/>
              <a:pathLst>
                <a:path w="831" h="1027" extrusionOk="0">
                  <a:moveTo>
                    <a:pt x="322" y="0"/>
                  </a:moveTo>
                  <a:cubicBezTo>
                    <a:pt x="206" y="161"/>
                    <a:pt x="1" y="313"/>
                    <a:pt x="1" y="464"/>
                  </a:cubicBezTo>
                  <a:cubicBezTo>
                    <a:pt x="1" y="616"/>
                    <a:pt x="215" y="768"/>
                    <a:pt x="420" y="1026"/>
                  </a:cubicBezTo>
                  <a:cubicBezTo>
                    <a:pt x="607" y="741"/>
                    <a:pt x="830" y="536"/>
                    <a:pt x="795" y="420"/>
                  </a:cubicBezTo>
                  <a:cubicBezTo>
                    <a:pt x="741" y="250"/>
                    <a:pt x="491" y="143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0"/>
            <p:cNvSpPr/>
            <p:nvPr/>
          </p:nvSpPr>
          <p:spPr>
            <a:xfrm>
              <a:off x="6609300" y="1667500"/>
              <a:ext cx="20550" cy="24575"/>
            </a:xfrm>
            <a:custGeom>
              <a:avLst/>
              <a:gdLst/>
              <a:ahLst/>
              <a:cxnLst/>
              <a:rect l="l" t="t" r="r" b="b"/>
              <a:pathLst>
                <a:path w="822" h="983" extrusionOk="0">
                  <a:moveTo>
                    <a:pt x="398" y="1"/>
                  </a:moveTo>
                  <a:cubicBezTo>
                    <a:pt x="270" y="1"/>
                    <a:pt x="44" y="239"/>
                    <a:pt x="18" y="385"/>
                  </a:cubicBezTo>
                  <a:cubicBezTo>
                    <a:pt x="1" y="528"/>
                    <a:pt x="206" y="697"/>
                    <a:pt x="384" y="983"/>
                  </a:cubicBezTo>
                  <a:cubicBezTo>
                    <a:pt x="598" y="706"/>
                    <a:pt x="821" y="546"/>
                    <a:pt x="812" y="403"/>
                  </a:cubicBezTo>
                  <a:cubicBezTo>
                    <a:pt x="794" y="242"/>
                    <a:pt x="563" y="19"/>
                    <a:pt x="411" y="2"/>
                  </a:cubicBezTo>
                  <a:cubicBezTo>
                    <a:pt x="407" y="1"/>
                    <a:pt x="402" y="1"/>
                    <a:pt x="3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0"/>
            <p:cNvSpPr/>
            <p:nvPr/>
          </p:nvSpPr>
          <p:spPr>
            <a:xfrm>
              <a:off x="6957900" y="1900350"/>
              <a:ext cx="25450" cy="19450"/>
            </a:xfrm>
            <a:custGeom>
              <a:avLst/>
              <a:gdLst/>
              <a:ahLst/>
              <a:cxnLst/>
              <a:rect l="l" t="t" r="r" b="b"/>
              <a:pathLst>
                <a:path w="1018" h="778" extrusionOk="0">
                  <a:moveTo>
                    <a:pt x="427" y="0"/>
                  </a:moveTo>
                  <a:cubicBezTo>
                    <a:pt x="422" y="0"/>
                    <a:pt x="416" y="0"/>
                    <a:pt x="410" y="1"/>
                  </a:cubicBezTo>
                  <a:cubicBezTo>
                    <a:pt x="259" y="19"/>
                    <a:pt x="134" y="260"/>
                    <a:pt x="0" y="402"/>
                  </a:cubicBezTo>
                  <a:cubicBezTo>
                    <a:pt x="143" y="536"/>
                    <a:pt x="277" y="759"/>
                    <a:pt x="428" y="777"/>
                  </a:cubicBezTo>
                  <a:cubicBezTo>
                    <a:pt x="431" y="777"/>
                    <a:pt x="434" y="777"/>
                    <a:pt x="437" y="777"/>
                  </a:cubicBezTo>
                  <a:cubicBezTo>
                    <a:pt x="578" y="777"/>
                    <a:pt x="746" y="577"/>
                    <a:pt x="1017" y="385"/>
                  </a:cubicBezTo>
                  <a:cubicBezTo>
                    <a:pt x="743" y="205"/>
                    <a:pt x="567" y="0"/>
                    <a:pt x="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0"/>
            <p:cNvSpPr/>
            <p:nvPr/>
          </p:nvSpPr>
          <p:spPr>
            <a:xfrm>
              <a:off x="6836350" y="1667275"/>
              <a:ext cx="25225" cy="19675"/>
            </a:xfrm>
            <a:custGeom>
              <a:avLst/>
              <a:gdLst/>
              <a:ahLst/>
              <a:cxnLst/>
              <a:rect l="l" t="t" r="r" b="b"/>
              <a:pathLst>
                <a:path w="1009" h="787" extrusionOk="0">
                  <a:moveTo>
                    <a:pt x="624" y="1"/>
                  </a:moveTo>
                  <a:cubicBezTo>
                    <a:pt x="475" y="1"/>
                    <a:pt x="291" y="196"/>
                    <a:pt x="0" y="367"/>
                  </a:cubicBezTo>
                  <a:cubicBezTo>
                    <a:pt x="277" y="573"/>
                    <a:pt x="437" y="787"/>
                    <a:pt x="589" y="787"/>
                  </a:cubicBezTo>
                  <a:cubicBezTo>
                    <a:pt x="741" y="778"/>
                    <a:pt x="999" y="555"/>
                    <a:pt x="999" y="421"/>
                  </a:cubicBezTo>
                  <a:cubicBezTo>
                    <a:pt x="1008" y="278"/>
                    <a:pt x="785" y="19"/>
                    <a:pt x="642" y="2"/>
                  </a:cubicBezTo>
                  <a:cubicBezTo>
                    <a:pt x="636" y="1"/>
                    <a:pt x="630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0"/>
            <p:cNvSpPr/>
            <p:nvPr/>
          </p:nvSpPr>
          <p:spPr>
            <a:xfrm>
              <a:off x="6492425" y="1900350"/>
              <a:ext cx="25675" cy="19475"/>
            </a:xfrm>
            <a:custGeom>
              <a:avLst/>
              <a:gdLst/>
              <a:ahLst/>
              <a:cxnLst/>
              <a:rect l="l" t="t" r="r" b="b"/>
              <a:pathLst>
                <a:path w="1027" h="779" extrusionOk="0">
                  <a:moveTo>
                    <a:pt x="447" y="1"/>
                  </a:moveTo>
                  <a:cubicBezTo>
                    <a:pt x="444" y="1"/>
                    <a:pt x="441" y="1"/>
                    <a:pt x="438" y="1"/>
                  </a:cubicBezTo>
                  <a:cubicBezTo>
                    <a:pt x="277" y="19"/>
                    <a:pt x="144" y="251"/>
                    <a:pt x="1" y="385"/>
                  </a:cubicBezTo>
                  <a:cubicBezTo>
                    <a:pt x="135" y="527"/>
                    <a:pt x="260" y="750"/>
                    <a:pt x="411" y="777"/>
                  </a:cubicBezTo>
                  <a:cubicBezTo>
                    <a:pt x="417" y="778"/>
                    <a:pt x="423" y="778"/>
                    <a:pt x="430" y="778"/>
                  </a:cubicBezTo>
                  <a:cubicBezTo>
                    <a:pt x="569" y="778"/>
                    <a:pt x="745" y="591"/>
                    <a:pt x="1027" y="420"/>
                  </a:cubicBezTo>
                  <a:cubicBezTo>
                    <a:pt x="747" y="211"/>
                    <a:pt x="587" y="1"/>
                    <a:pt x="4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0"/>
            <p:cNvSpPr/>
            <p:nvPr/>
          </p:nvSpPr>
          <p:spPr>
            <a:xfrm>
              <a:off x="6666625" y="1720150"/>
              <a:ext cx="20750" cy="25900"/>
            </a:xfrm>
            <a:custGeom>
              <a:avLst/>
              <a:gdLst/>
              <a:ahLst/>
              <a:cxnLst/>
              <a:rect l="l" t="t" r="r" b="b"/>
              <a:pathLst>
                <a:path w="830" h="1036" extrusionOk="0">
                  <a:moveTo>
                    <a:pt x="446" y="1"/>
                  </a:moveTo>
                  <a:cubicBezTo>
                    <a:pt x="241" y="277"/>
                    <a:pt x="0" y="465"/>
                    <a:pt x="27" y="581"/>
                  </a:cubicBezTo>
                  <a:cubicBezTo>
                    <a:pt x="72" y="759"/>
                    <a:pt x="304" y="884"/>
                    <a:pt x="464" y="1036"/>
                  </a:cubicBezTo>
                  <a:cubicBezTo>
                    <a:pt x="589" y="893"/>
                    <a:pt x="803" y="750"/>
                    <a:pt x="821" y="599"/>
                  </a:cubicBezTo>
                  <a:cubicBezTo>
                    <a:pt x="830" y="447"/>
                    <a:pt x="634" y="277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0"/>
            <p:cNvSpPr/>
            <p:nvPr/>
          </p:nvSpPr>
          <p:spPr>
            <a:xfrm>
              <a:off x="6784150" y="2069875"/>
              <a:ext cx="20775" cy="25650"/>
            </a:xfrm>
            <a:custGeom>
              <a:avLst/>
              <a:gdLst/>
              <a:ahLst/>
              <a:cxnLst/>
              <a:rect l="l" t="t" r="r" b="b"/>
              <a:pathLst>
                <a:path w="831" h="1026" extrusionOk="0">
                  <a:moveTo>
                    <a:pt x="402" y="0"/>
                  </a:moveTo>
                  <a:cubicBezTo>
                    <a:pt x="206" y="259"/>
                    <a:pt x="1" y="419"/>
                    <a:pt x="1" y="571"/>
                  </a:cubicBezTo>
                  <a:cubicBezTo>
                    <a:pt x="10" y="723"/>
                    <a:pt x="215" y="874"/>
                    <a:pt x="340" y="1026"/>
                  </a:cubicBezTo>
                  <a:cubicBezTo>
                    <a:pt x="500" y="883"/>
                    <a:pt x="741" y="767"/>
                    <a:pt x="795" y="598"/>
                  </a:cubicBezTo>
                  <a:cubicBezTo>
                    <a:pt x="830" y="473"/>
                    <a:pt x="598" y="277"/>
                    <a:pt x="4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0"/>
            <p:cNvSpPr/>
            <p:nvPr/>
          </p:nvSpPr>
          <p:spPr>
            <a:xfrm>
              <a:off x="6841025" y="1899825"/>
              <a:ext cx="25450" cy="20225"/>
            </a:xfrm>
            <a:custGeom>
              <a:avLst/>
              <a:gdLst/>
              <a:ahLst/>
              <a:cxnLst/>
              <a:rect l="l" t="t" r="r" b="b"/>
              <a:pathLst>
                <a:path w="1018" h="809" extrusionOk="0">
                  <a:moveTo>
                    <a:pt x="469" y="1"/>
                  </a:moveTo>
                  <a:cubicBezTo>
                    <a:pt x="461" y="1"/>
                    <a:pt x="454" y="2"/>
                    <a:pt x="447" y="4"/>
                  </a:cubicBezTo>
                  <a:cubicBezTo>
                    <a:pt x="268" y="76"/>
                    <a:pt x="143" y="299"/>
                    <a:pt x="0" y="459"/>
                  </a:cubicBezTo>
                  <a:cubicBezTo>
                    <a:pt x="152" y="584"/>
                    <a:pt x="295" y="798"/>
                    <a:pt x="464" y="807"/>
                  </a:cubicBezTo>
                  <a:cubicBezTo>
                    <a:pt x="469" y="808"/>
                    <a:pt x="475" y="808"/>
                    <a:pt x="480" y="808"/>
                  </a:cubicBezTo>
                  <a:cubicBezTo>
                    <a:pt x="610" y="808"/>
                    <a:pt x="769" y="594"/>
                    <a:pt x="1017" y="406"/>
                  </a:cubicBezTo>
                  <a:cubicBezTo>
                    <a:pt x="768" y="223"/>
                    <a:pt x="580" y="1"/>
                    <a:pt x="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0"/>
            <p:cNvSpPr/>
            <p:nvPr/>
          </p:nvSpPr>
          <p:spPr>
            <a:xfrm>
              <a:off x="6609300" y="1899250"/>
              <a:ext cx="21000" cy="25900"/>
            </a:xfrm>
            <a:custGeom>
              <a:avLst/>
              <a:gdLst/>
              <a:ahLst/>
              <a:cxnLst/>
              <a:rect l="l" t="t" r="r" b="b"/>
              <a:pathLst>
                <a:path w="840" h="1036" extrusionOk="0">
                  <a:moveTo>
                    <a:pt x="375" y="0"/>
                  </a:moveTo>
                  <a:cubicBezTo>
                    <a:pt x="250" y="152"/>
                    <a:pt x="36" y="295"/>
                    <a:pt x="18" y="455"/>
                  </a:cubicBezTo>
                  <a:cubicBezTo>
                    <a:pt x="1" y="598"/>
                    <a:pt x="206" y="768"/>
                    <a:pt x="384" y="1035"/>
                  </a:cubicBezTo>
                  <a:cubicBezTo>
                    <a:pt x="598" y="768"/>
                    <a:pt x="839" y="580"/>
                    <a:pt x="812" y="473"/>
                  </a:cubicBezTo>
                  <a:cubicBezTo>
                    <a:pt x="759" y="286"/>
                    <a:pt x="527" y="161"/>
                    <a:pt x="3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0"/>
            <p:cNvSpPr/>
            <p:nvPr/>
          </p:nvSpPr>
          <p:spPr>
            <a:xfrm>
              <a:off x="6492425" y="2133875"/>
              <a:ext cx="25675" cy="19450"/>
            </a:xfrm>
            <a:custGeom>
              <a:avLst/>
              <a:gdLst/>
              <a:ahLst/>
              <a:cxnLst/>
              <a:rect l="l" t="t" r="r" b="b"/>
              <a:pathLst>
                <a:path w="1027" h="778" extrusionOk="0">
                  <a:moveTo>
                    <a:pt x="438" y="0"/>
                  </a:moveTo>
                  <a:cubicBezTo>
                    <a:pt x="435" y="0"/>
                    <a:pt x="432" y="0"/>
                    <a:pt x="429" y="0"/>
                  </a:cubicBezTo>
                  <a:cubicBezTo>
                    <a:pt x="277" y="18"/>
                    <a:pt x="144" y="241"/>
                    <a:pt x="1" y="375"/>
                  </a:cubicBezTo>
                  <a:cubicBezTo>
                    <a:pt x="135" y="518"/>
                    <a:pt x="260" y="750"/>
                    <a:pt x="420" y="776"/>
                  </a:cubicBezTo>
                  <a:cubicBezTo>
                    <a:pt x="426" y="777"/>
                    <a:pt x="432" y="778"/>
                    <a:pt x="438" y="778"/>
                  </a:cubicBezTo>
                  <a:cubicBezTo>
                    <a:pt x="577" y="778"/>
                    <a:pt x="744" y="581"/>
                    <a:pt x="1027" y="393"/>
                  </a:cubicBezTo>
                  <a:cubicBezTo>
                    <a:pt x="747" y="201"/>
                    <a:pt x="579" y="0"/>
                    <a:pt x="4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0"/>
            <p:cNvSpPr/>
            <p:nvPr/>
          </p:nvSpPr>
          <p:spPr>
            <a:xfrm>
              <a:off x="6609300" y="2128525"/>
              <a:ext cx="21000" cy="25900"/>
            </a:xfrm>
            <a:custGeom>
              <a:avLst/>
              <a:gdLst/>
              <a:ahLst/>
              <a:cxnLst/>
              <a:rect l="l" t="t" r="r" b="b"/>
              <a:pathLst>
                <a:path w="840" h="1036" extrusionOk="0">
                  <a:moveTo>
                    <a:pt x="375" y="0"/>
                  </a:moveTo>
                  <a:cubicBezTo>
                    <a:pt x="197" y="277"/>
                    <a:pt x="1" y="446"/>
                    <a:pt x="18" y="589"/>
                  </a:cubicBezTo>
                  <a:cubicBezTo>
                    <a:pt x="36" y="750"/>
                    <a:pt x="250" y="883"/>
                    <a:pt x="384" y="1035"/>
                  </a:cubicBezTo>
                  <a:cubicBezTo>
                    <a:pt x="536" y="874"/>
                    <a:pt x="759" y="741"/>
                    <a:pt x="812" y="553"/>
                  </a:cubicBezTo>
                  <a:cubicBezTo>
                    <a:pt x="839" y="446"/>
                    <a:pt x="589" y="268"/>
                    <a:pt x="3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0"/>
            <p:cNvSpPr/>
            <p:nvPr/>
          </p:nvSpPr>
          <p:spPr>
            <a:xfrm>
              <a:off x="6666850" y="1958125"/>
              <a:ext cx="20750" cy="25675"/>
            </a:xfrm>
            <a:custGeom>
              <a:avLst/>
              <a:gdLst/>
              <a:ahLst/>
              <a:cxnLst/>
              <a:rect l="l" t="t" r="r" b="b"/>
              <a:pathLst>
                <a:path w="830" h="1027" extrusionOk="0">
                  <a:moveTo>
                    <a:pt x="428" y="1"/>
                  </a:moveTo>
                  <a:cubicBezTo>
                    <a:pt x="286" y="161"/>
                    <a:pt x="54" y="304"/>
                    <a:pt x="18" y="473"/>
                  </a:cubicBezTo>
                  <a:cubicBezTo>
                    <a:pt x="0" y="598"/>
                    <a:pt x="250" y="768"/>
                    <a:pt x="473" y="1027"/>
                  </a:cubicBezTo>
                  <a:cubicBezTo>
                    <a:pt x="634" y="741"/>
                    <a:pt x="830" y="563"/>
                    <a:pt x="812" y="411"/>
                  </a:cubicBezTo>
                  <a:cubicBezTo>
                    <a:pt x="794" y="259"/>
                    <a:pt x="562" y="134"/>
                    <a:pt x="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0"/>
            <p:cNvSpPr/>
            <p:nvPr/>
          </p:nvSpPr>
          <p:spPr>
            <a:xfrm>
              <a:off x="6841025" y="2128525"/>
              <a:ext cx="21000" cy="25900"/>
            </a:xfrm>
            <a:custGeom>
              <a:avLst/>
              <a:gdLst/>
              <a:ahLst/>
              <a:cxnLst/>
              <a:rect l="l" t="t" r="r" b="b"/>
              <a:pathLst>
                <a:path w="840" h="1036" extrusionOk="0">
                  <a:moveTo>
                    <a:pt x="482" y="0"/>
                  </a:moveTo>
                  <a:cubicBezTo>
                    <a:pt x="259" y="259"/>
                    <a:pt x="0" y="437"/>
                    <a:pt x="27" y="544"/>
                  </a:cubicBezTo>
                  <a:cubicBezTo>
                    <a:pt x="72" y="732"/>
                    <a:pt x="295" y="874"/>
                    <a:pt x="438" y="1035"/>
                  </a:cubicBezTo>
                  <a:cubicBezTo>
                    <a:pt x="571" y="892"/>
                    <a:pt x="794" y="759"/>
                    <a:pt x="821" y="607"/>
                  </a:cubicBezTo>
                  <a:cubicBezTo>
                    <a:pt x="839" y="455"/>
                    <a:pt x="652" y="286"/>
                    <a:pt x="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0"/>
            <p:cNvSpPr/>
            <p:nvPr/>
          </p:nvSpPr>
          <p:spPr>
            <a:xfrm>
              <a:off x="6957900" y="2133875"/>
              <a:ext cx="25450" cy="19425"/>
            </a:xfrm>
            <a:custGeom>
              <a:avLst/>
              <a:gdLst/>
              <a:ahLst/>
              <a:cxnLst/>
              <a:rect l="l" t="t" r="r" b="b"/>
              <a:pathLst>
                <a:path w="1018" h="777" extrusionOk="0">
                  <a:moveTo>
                    <a:pt x="421" y="0"/>
                  </a:moveTo>
                  <a:cubicBezTo>
                    <a:pt x="417" y="0"/>
                    <a:pt x="414" y="0"/>
                    <a:pt x="410" y="0"/>
                  </a:cubicBezTo>
                  <a:cubicBezTo>
                    <a:pt x="268" y="18"/>
                    <a:pt x="134" y="250"/>
                    <a:pt x="0" y="384"/>
                  </a:cubicBezTo>
                  <a:cubicBezTo>
                    <a:pt x="143" y="527"/>
                    <a:pt x="268" y="759"/>
                    <a:pt x="419" y="776"/>
                  </a:cubicBezTo>
                  <a:cubicBezTo>
                    <a:pt x="422" y="777"/>
                    <a:pt x="426" y="777"/>
                    <a:pt x="429" y="777"/>
                  </a:cubicBezTo>
                  <a:cubicBezTo>
                    <a:pt x="578" y="777"/>
                    <a:pt x="746" y="567"/>
                    <a:pt x="1017" y="375"/>
                  </a:cubicBezTo>
                  <a:cubicBezTo>
                    <a:pt x="738" y="192"/>
                    <a:pt x="570" y="0"/>
                    <a:pt x="4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0"/>
            <p:cNvSpPr/>
            <p:nvPr/>
          </p:nvSpPr>
          <p:spPr>
            <a:xfrm>
              <a:off x="6783475" y="1958800"/>
              <a:ext cx="25000" cy="20150"/>
            </a:xfrm>
            <a:custGeom>
              <a:avLst/>
              <a:gdLst/>
              <a:ahLst/>
              <a:cxnLst/>
              <a:rect l="l" t="t" r="r" b="b"/>
              <a:pathLst>
                <a:path w="1000" h="806" extrusionOk="0">
                  <a:moveTo>
                    <a:pt x="438" y="0"/>
                  </a:moveTo>
                  <a:cubicBezTo>
                    <a:pt x="286" y="9"/>
                    <a:pt x="144" y="232"/>
                    <a:pt x="1" y="357"/>
                  </a:cubicBezTo>
                  <a:cubicBezTo>
                    <a:pt x="144" y="518"/>
                    <a:pt x="268" y="759"/>
                    <a:pt x="438" y="803"/>
                  </a:cubicBezTo>
                  <a:cubicBezTo>
                    <a:pt x="444" y="805"/>
                    <a:pt x="450" y="805"/>
                    <a:pt x="456" y="805"/>
                  </a:cubicBezTo>
                  <a:cubicBezTo>
                    <a:pt x="573" y="805"/>
                    <a:pt x="755" y="579"/>
                    <a:pt x="1000" y="393"/>
                  </a:cubicBezTo>
                  <a:cubicBezTo>
                    <a:pt x="750" y="206"/>
                    <a:pt x="590" y="0"/>
                    <a:pt x="4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0"/>
            <p:cNvSpPr/>
            <p:nvPr/>
          </p:nvSpPr>
          <p:spPr>
            <a:xfrm>
              <a:off x="6609300" y="2249575"/>
              <a:ext cx="24775" cy="19925"/>
            </a:xfrm>
            <a:custGeom>
              <a:avLst/>
              <a:gdLst/>
              <a:ahLst/>
              <a:cxnLst/>
              <a:rect l="l" t="t" r="r" b="b"/>
              <a:pathLst>
                <a:path w="991" h="797" extrusionOk="0">
                  <a:moveTo>
                    <a:pt x="456" y="0"/>
                  </a:moveTo>
                  <a:cubicBezTo>
                    <a:pt x="449" y="0"/>
                    <a:pt x="443" y="1"/>
                    <a:pt x="438" y="2"/>
                  </a:cubicBezTo>
                  <a:cubicBezTo>
                    <a:pt x="268" y="38"/>
                    <a:pt x="81" y="261"/>
                    <a:pt x="27" y="439"/>
                  </a:cubicBezTo>
                  <a:cubicBezTo>
                    <a:pt x="1" y="520"/>
                    <a:pt x="268" y="787"/>
                    <a:pt x="420" y="796"/>
                  </a:cubicBezTo>
                  <a:cubicBezTo>
                    <a:pt x="423" y="796"/>
                    <a:pt x="426" y="797"/>
                    <a:pt x="429" y="797"/>
                  </a:cubicBezTo>
                  <a:cubicBezTo>
                    <a:pt x="570" y="797"/>
                    <a:pt x="738" y="605"/>
                    <a:pt x="991" y="422"/>
                  </a:cubicBezTo>
                  <a:cubicBezTo>
                    <a:pt x="753" y="235"/>
                    <a:pt x="572" y="0"/>
                    <a:pt x="4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0"/>
            <p:cNvSpPr/>
            <p:nvPr/>
          </p:nvSpPr>
          <p:spPr>
            <a:xfrm>
              <a:off x="6841250" y="2244500"/>
              <a:ext cx="20325" cy="25675"/>
            </a:xfrm>
            <a:custGeom>
              <a:avLst/>
              <a:gdLst/>
              <a:ahLst/>
              <a:cxnLst/>
              <a:rect l="l" t="t" r="r" b="b"/>
              <a:pathLst>
                <a:path w="813" h="1027" extrusionOk="0">
                  <a:moveTo>
                    <a:pt x="446" y="0"/>
                  </a:moveTo>
                  <a:cubicBezTo>
                    <a:pt x="241" y="268"/>
                    <a:pt x="0" y="455"/>
                    <a:pt x="27" y="580"/>
                  </a:cubicBezTo>
                  <a:cubicBezTo>
                    <a:pt x="63" y="750"/>
                    <a:pt x="295" y="883"/>
                    <a:pt x="446" y="1026"/>
                  </a:cubicBezTo>
                  <a:cubicBezTo>
                    <a:pt x="571" y="883"/>
                    <a:pt x="785" y="750"/>
                    <a:pt x="803" y="598"/>
                  </a:cubicBezTo>
                  <a:cubicBezTo>
                    <a:pt x="812" y="446"/>
                    <a:pt x="625" y="277"/>
                    <a:pt x="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0"/>
            <p:cNvSpPr/>
            <p:nvPr/>
          </p:nvSpPr>
          <p:spPr>
            <a:xfrm>
              <a:off x="6784150" y="2307825"/>
              <a:ext cx="20775" cy="25450"/>
            </a:xfrm>
            <a:custGeom>
              <a:avLst/>
              <a:gdLst/>
              <a:ahLst/>
              <a:cxnLst/>
              <a:rect l="l" t="t" r="r" b="b"/>
              <a:pathLst>
                <a:path w="831" h="1018" extrusionOk="0">
                  <a:moveTo>
                    <a:pt x="322" y="1"/>
                  </a:moveTo>
                  <a:cubicBezTo>
                    <a:pt x="206" y="152"/>
                    <a:pt x="1" y="313"/>
                    <a:pt x="1" y="465"/>
                  </a:cubicBezTo>
                  <a:cubicBezTo>
                    <a:pt x="1" y="616"/>
                    <a:pt x="215" y="759"/>
                    <a:pt x="429" y="1018"/>
                  </a:cubicBezTo>
                  <a:cubicBezTo>
                    <a:pt x="607" y="732"/>
                    <a:pt x="830" y="527"/>
                    <a:pt x="795" y="411"/>
                  </a:cubicBezTo>
                  <a:cubicBezTo>
                    <a:pt x="732" y="242"/>
                    <a:pt x="491" y="135"/>
                    <a:pt x="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0"/>
            <p:cNvSpPr/>
            <p:nvPr/>
          </p:nvSpPr>
          <p:spPr>
            <a:xfrm>
              <a:off x="6666625" y="2069650"/>
              <a:ext cx="20750" cy="25875"/>
            </a:xfrm>
            <a:custGeom>
              <a:avLst/>
              <a:gdLst/>
              <a:ahLst/>
              <a:cxnLst/>
              <a:rect l="l" t="t" r="r" b="b"/>
              <a:pathLst>
                <a:path w="830" h="1035" extrusionOk="0">
                  <a:moveTo>
                    <a:pt x="446" y="0"/>
                  </a:moveTo>
                  <a:cubicBezTo>
                    <a:pt x="241" y="277"/>
                    <a:pt x="0" y="464"/>
                    <a:pt x="27" y="580"/>
                  </a:cubicBezTo>
                  <a:cubicBezTo>
                    <a:pt x="72" y="758"/>
                    <a:pt x="304" y="883"/>
                    <a:pt x="464" y="1035"/>
                  </a:cubicBezTo>
                  <a:cubicBezTo>
                    <a:pt x="589" y="892"/>
                    <a:pt x="803" y="749"/>
                    <a:pt x="821" y="598"/>
                  </a:cubicBezTo>
                  <a:cubicBezTo>
                    <a:pt x="830" y="446"/>
                    <a:pt x="634" y="277"/>
                    <a:pt x="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0"/>
            <p:cNvSpPr/>
            <p:nvPr/>
          </p:nvSpPr>
          <p:spPr>
            <a:xfrm>
              <a:off x="7015425" y="1842125"/>
              <a:ext cx="26125" cy="19700"/>
            </a:xfrm>
            <a:custGeom>
              <a:avLst/>
              <a:gdLst/>
              <a:ahLst/>
              <a:cxnLst/>
              <a:rect l="l" t="t" r="r" b="b"/>
              <a:pathLst>
                <a:path w="1045" h="788" extrusionOk="0">
                  <a:moveTo>
                    <a:pt x="455" y="1"/>
                  </a:moveTo>
                  <a:cubicBezTo>
                    <a:pt x="449" y="1"/>
                    <a:pt x="443" y="1"/>
                    <a:pt x="438" y="2"/>
                  </a:cubicBezTo>
                  <a:cubicBezTo>
                    <a:pt x="277" y="20"/>
                    <a:pt x="143" y="251"/>
                    <a:pt x="1" y="385"/>
                  </a:cubicBezTo>
                  <a:cubicBezTo>
                    <a:pt x="143" y="528"/>
                    <a:pt x="268" y="760"/>
                    <a:pt x="429" y="787"/>
                  </a:cubicBezTo>
                  <a:cubicBezTo>
                    <a:pt x="435" y="787"/>
                    <a:pt x="441" y="788"/>
                    <a:pt x="447" y="788"/>
                  </a:cubicBezTo>
                  <a:cubicBezTo>
                    <a:pt x="586" y="788"/>
                    <a:pt x="762" y="592"/>
                    <a:pt x="1045" y="412"/>
                  </a:cubicBezTo>
                  <a:cubicBezTo>
                    <a:pt x="762" y="206"/>
                    <a:pt x="594" y="1"/>
                    <a:pt x="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0"/>
            <p:cNvSpPr/>
            <p:nvPr/>
          </p:nvSpPr>
          <p:spPr>
            <a:xfrm>
              <a:off x="6435350" y="1842125"/>
              <a:ext cx="25225" cy="19675"/>
            </a:xfrm>
            <a:custGeom>
              <a:avLst/>
              <a:gdLst/>
              <a:ahLst/>
              <a:cxnLst/>
              <a:rect l="l" t="t" r="r" b="b"/>
              <a:pathLst>
                <a:path w="1009" h="787" extrusionOk="0">
                  <a:moveTo>
                    <a:pt x="402" y="1"/>
                  </a:moveTo>
                  <a:cubicBezTo>
                    <a:pt x="396" y="1"/>
                    <a:pt x="390" y="1"/>
                    <a:pt x="384" y="2"/>
                  </a:cubicBezTo>
                  <a:cubicBezTo>
                    <a:pt x="232" y="20"/>
                    <a:pt x="0" y="260"/>
                    <a:pt x="0" y="403"/>
                  </a:cubicBezTo>
                  <a:cubicBezTo>
                    <a:pt x="0" y="537"/>
                    <a:pt x="241" y="769"/>
                    <a:pt x="393" y="787"/>
                  </a:cubicBezTo>
                  <a:cubicBezTo>
                    <a:pt x="396" y="787"/>
                    <a:pt x="399" y="787"/>
                    <a:pt x="402" y="787"/>
                  </a:cubicBezTo>
                  <a:cubicBezTo>
                    <a:pt x="552" y="787"/>
                    <a:pt x="729" y="586"/>
                    <a:pt x="1008" y="394"/>
                  </a:cubicBezTo>
                  <a:cubicBezTo>
                    <a:pt x="725" y="206"/>
                    <a:pt x="550" y="1"/>
                    <a:pt x="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0"/>
            <p:cNvSpPr/>
            <p:nvPr/>
          </p:nvSpPr>
          <p:spPr>
            <a:xfrm>
              <a:off x="6958775" y="1784375"/>
              <a:ext cx="24350" cy="19450"/>
            </a:xfrm>
            <a:custGeom>
              <a:avLst/>
              <a:gdLst/>
              <a:ahLst/>
              <a:cxnLst/>
              <a:rect l="l" t="t" r="r" b="b"/>
              <a:pathLst>
                <a:path w="974" h="778" extrusionOk="0">
                  <a:moveTo>
                    <a:pt x="394" y="1"/>
                  </a:moveTo>
                  <a:cubicBezTo>
                    <a:pt x="391" y="1"/>
                    <a:pt x="388" y="1"/>
                    <a:pt x="384" y="1"/>
                  </a:cubicBezTo>
                  <a:cubicBezTo>
                    <a:pt x="233" y="19"/>
                    <a:pt x="1" y="251"/>
                    <a:pt x="10" y="385"/>
                  </a:cubicBezTo>
                  <a:cubicBezTo>
                    <a:pt x="10" y="527"/>
                    <a:pt x="233" y="759"/>
                    <a:pt x="384" y="777"/>
                  </a:cubicBezTo>
                  <a:cubicBezTo>
                    <a:pt x="387" y="777"/>
                    <a:pt x="390" y="778"/>
                    <a:pt x="393" y="778"/>
                  </a:cubicBezTo>
                  <a:cubicBezTo>
                    <a:pt x="534" y="778"/>
                    <a:pt x="702" y="577"/>
                    <a:pt x="973" y="376"/>
                  </a:cubicBezTo>
                  <a:cubicBezTo>
                    <a:pt x="703" y="193"/>
                    <a:pt x="535" y="1"/>
                    <a:pt x="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0"/>
            <p:cNvSpPr/>
            <p:nvPr/>
          </p:nvSpPr>
          <p:spPr>
            <a:xfrm>
              <a:off x="6841250" y="1784150"/>
              <a:ext cx="25000" cy="20025"/>
            </a:xfrm>
            <a:custGeom>
              <a:avLst/>
              <a:gdLst/>
              <a:ahLst/>
              <a:cxnLst/>
              <a:rect l="l" t="t" r="r" b="b"/>
              <a:pathLst>
                <a:path w="1000" h="801" extrusionOk="0">
                  <a:moveTo>
                    <a:pt x="472" y="1"/>
                  </a:moveTo>
                  <a:cubicBezTo>
                    <a:pt x="470" y="1"/>
                    <a:pt x="467" y="1"/>
                    <a:pt x="464" y="1"/>
                  </a:cubicBezTo>
                  <a:cubicBezTo>
                    <a:pt x="304" y="1"/>
                    <a:pt x="152" y="215"/>
                    <a:pt x="0" y="331"/>
                  </a:cubicBezTo>
                  <a:cubicBezTo>
                    <a:pt x="143" y="501"/>
                    <a:pt x="259" y="724"/>
                    <a:pt x="429" y="795"/>
                  </a:cubicBezTo>
                  <a:cubicBezTo>
                    <a:pt x="437" y="799"/>
                    <a:pt x="446" y="801"/>
                    <a:pt x="456" y="801"/>
                  </a:cubicBezTo>
                  <a:cubicBezTo>
                    <a:pt x="562" y="801"/>
                    <a:pt x="755" y="592"/>
                    <a:pt x="1000" y="420"/>
                  </a:cubicBezTo>
                  <a:cubicBezTo>
                    <a:pt x="755" y="219"/>
                    <a:pt x="604" y="1"/>
                    <a:pt x="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0"/>
            <p:cNvSpPr/>
            <p:nvPr/>
          </p:nvSpPr>
          <p:spPr>
            <a:xfrm>
              <a:off x="6609300" y="1784150"/>
              <a:ext cx="24775" cy="19925"/>
            </a:xfrm>
            <a:custGeom>
              <a:avLst/>
              <a:gdLst/>
              <a:ahLst/>
              <a:cxnLst/>
              <a:rect l="l" t="t" r="r" b="b"/>
              <a:pathLst>
                <a:path w="991" h="797" extrusionOk="0">
                  <a:moveTo>
                    <a:pt x="421" y="0"/>
                  </a:moveTo>
                  <a:cubicBezTo>
                    <a:pt x="415" y="0"/>
                    <a:pt x="408" y="0"/>
                    <a:pt x="402" y="1"/>
                  </a:cubicBezTo>
                  <a:cubicBezTo>
                    <a:pt x="259" y="10"/>
                    <a:pt x="1" y="287"/>
                    <a:pt x="27" y="367"/>
                  </a:cubicBezTo>
                  <a:cubicBezTo>
                    <a:pt x="90" y="545"/>
                    <a:pt x="286" y="759"/>
                    <a:pt x="455" y="795"/>
                  </a:cubicBezTo>
                  <a:cubicBezTo>
                    <a:pt x="459" y="796"/>
                    <a:pt x="463" y="796"/>
                    <a:pt x="467" y="796"/>
                  </a:cubicBezTo>
                  <a:cubicBezTo>
                    <a:pt x="583" y="796"/>
                    <a:pt x="749" y="556"/>
                    <a:pt x="991" y="349"/>
                  </a:cubicBezTo>
                  <a:cubicBezTo>
                    <a:pt x="735" y="187"/>
                    <a:pt x="568" y="0"/>
                    <a:pt x="4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0"/>
            <p:cNvSpPr/>
            <p:nvPr/>
          </p:nvSpPr>
          <p:spPr>
            <a:xfrm>
              <a:off x="6492650" y="1784375"/>
              <a:ext cx="25225" cy="19475"/>
            </a:xfrm>
            <a:custGeom>
              <a:avLst/>
              <a:gdLst/>
              <a:ahLst/>
              <a:cxnLst/>
              <a:rect l="l" t="t" r="r" b="b"/>
              <a:pathLst>
                <a:path w="1009" h="779" extrusionOk="0">
                  <a:moveTo>
                    <a:pt x="430" y="1"/>
                  </a:moveTo>
                  <a:cubicBezTo>
                    <a:pt x="426" y="1"/>
                    <a:pt x="423" y="1"/>
                    <a:pt x="420" y="1"/>
                  </a:cubicBezTo>
                  <a:cubicBezTo>
                    <a:pt x="268" y="28"/>
                    <a:pt x="135" y="242"/>
                    <a:pt x="1" y="376"/>
                  </a:cubicBezTo>
                  <a:cubicBezTo>
                    <a:pt x="135" y="519"/>
                    <a:pt x="260" y="750"/>
                    <a:pt x="411" y="777"/>
                  </a:cubicBezTo>
                  <a:cubicBezTo>
                    <a:pt x="417" y="778"/>
                    <a:pt x="422" y="778"/>
                    <a:pt x="428" y="778"/>
                  </a:cubicBezTo>
                  <a:cubicBezTo>
                    <a:pt x="567" y="778"/>
                    <a:pt x="735" y="573"/>
                    <a:pt x="1009" y="385"/>
                  </a:cubicBezTo>
                  <a:cubicBezTo>
                    <a:pt x="730" y="193"/>
                    <a:pt x="570" y="1"/>
                    <a:pt x="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0"/>
            <p:cNvSpPr/>
            <p:nvPr/>
          </p:nvSpPr>
          <p:spPr>
            <a:xfrm>
              <a:off x="6783475" y="1724625"/>
              <a:ext cx="21000" cy="25675"/>
            </a:xfrm>
            <a:custGeom>
              <a:avLst/>
              <a:gdLst/>
              <a:ahLst/>
              <a:cxnLst/>
              <a:rect l="l" t="t" r="r" b="b"/>
              <a:pathLst>
                <a:path w="840" h="1027" extrusionOk="0">
                  <a:moveTo>
                    <a:pt x="420" y="0"/>
                  </a:moveTo>
                  <a:cubicBezTo>
                    <a:pt x="277" y="134"/>
                    <a:pt x="54" y="259"/>
                    <a:pt x="28" y="420"/>
                  </a:cubicBezTo>
                  <a:cubicBezTo>
                    <a:pt x="1" y="562"/>
                    <a:pt x="188" y="741"/>
                    <a:pt x="349" y="1026"/>
                  </a:cubicBezTo>
                  <a:cubicBezTo>
                    <a:pt x="581" y="776"/>
                    <a:pt x="839" y="607"/>
                    <a:pt x="822" y="500"/>
                  </a:cubicBezTo>
                  <a:cubicBezTo>
                    <a:pt x="777" y="313"/>
                    <a:pt x="563" y="161"/>
                    <a:pt x="4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0"/>
            <p:cNvSpPr/>
            <p:nvPr/>
          </p:nvSpPr>
          <p:spPr>
            <a:xfrm>
              <a:off x="7074750" y="2016325"/>
              <a:ext cx="20100" cy="25675"/>
            </a:xfrm>
            <a:custGeom>
              <a:avLst/>
              <a:gdLst/>
              <a:ahLst/>
              <a:cxnLst/>
              <a:rect l="l" t="t" r="r" b="b"/>
              <a:pathLst>
                <a:path w="804" h="1027" extrusionOk="0">
                  <a:moveTo>
                    <a:pt x="384" y="1"/>
                  </a:moveTo>
                  <a:cubicBezTo>
                    <a:pt x="251" y="144"/>
                    <a:pt x="27" y="278"/>
                    <a:pt x="19" y="429"/>
                  </a:cubicBezTo>
                  <a:cubicBezTo>
                    <a:pt x="1" y="581"/>
                    <a:pt x="206" y="741"/>
                    <a:pt x="402" y="1027"/>
                  </a:cubicBezTo>
                  <a:cubicBezTo>
                    <a:pt x="590" y="732"/>
                    <a:pt x="804" y="563"/>
                    <a:pt x="786" y="411"/>
                  </a:cubicBezTo>
                  <a:cubicBezTo>
                    <a:pt x="759" y="260"/>
                    <a:pt x="527" y="135"/>
                    <a:pt x="3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0"/>
            <p:cNvSpPr/>
            <p:nvPr/>
          </p:nvSpPr>
          <p:spPr>
            <a:xfrm>
              <a:off x="6550425" y="2191800"/>
              <a:ext cx="26125" cy="19725"/>
            </a:xfrm>
            <a:custGeom>
              <a:avLst/>
              <a:gdLst/>
              <a:ahLst/>
              <a:cxnLst/>
              <a:rect l="l" t="t" r="r" b="b"/>
              <a:pathLst>
                <a:path w="1045" h="789" extrusionOk="0">
                  <a:moveTo>
                    <a:pt x="438" y="0"/>
                  </a:moveTo>
                  <a:cubicBezTo>
                    <a:pt x="429" y="0"/>
                    <a:pt x="420" y="1"/>
                    <a:pt x="411" y="3"/>
                  </a:cubicBezTo>
                  <a:cubicBezTo>
                    <a:pt x="250" y="38"/>
                    <a:pt x="134" y="270"/>
                    <a:pt x="0" y="422"/>
                  </a:cubicBezTo>
                  <a:cubicBezTo>
                    <a:pt x="152" y="547"/>
                    <a:pt x="295" y="779"/>
                    <a:pt x="455" y="788"/>
                  </a:cubicBezTo>
                  <a:cubicBezTo>
                    <a:pt x="458" y="788"/>
                    <a:pt x="461" y="788"/>
                    <a:pt x="464" y="788"/>
                  </a:cubicBezTo>
                  <a:cubicBezTo>
                    <a:pt x="613" y="788"/>
                    <a:pt x="773" y="569"/>
                    <a:pt x="1044" y="351"/>
                  </a:cubicBezTo>
                  <a:cubicBezTo>
                    <a:pt x="760" y="183"/>
                    <a:pt x="577" y="0"/>
                    <a:pt x="4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0"/>
            <p:cNvSpPr/>
            <p:nvPr/>
          </p:nvSpPr>
          <p:spPr>
            <a:xfrm>
              <a:off x="6899450" y="2191850"/>
              <a:ext cx="26350" cy="19675"/>
            </a:xfrm>
            <a:custGeom>
              <a:avLst/>
              <a:gdLst/>
              <a:ahLst/>
              <a:cxnLst/>
              <a:rect l="l" t="t" r="r" b="b"/>
              <a:pathLst>
                <a:path w="1054" h="787" extrusionOk="0">
                  <a:moveTo>
                    <a:pt x="456" y="1"/>
                  </a:moveTo>
                  <a:cubicBezTo>
                    <a:pt x="453" y="1"/>
                    <a:pt x="450" y="1"/>
                    <a:pt x="447" y="1"/>
                  </a:cubicBezTo>
                  <a:cubicBezTo>
                    <a:pt x="286" y="19"/>
                    <a:pt x="152" y="242"/>
                    <a:pt x="1" y="375"/>
                  </a:cubicBezTo>
                  <a:cubicBezTo>
                    <a:pt x="135" y="518"/>
                    <a:pt x="260" y="759"/>
                    <a:pt x="411" y="786"/>
                  </a:cubicBezTo>
                  <a:cubicBezTo>
                    <a:pt x="418" y="787"/>
                    <a:pt x="424" y="787"/>
                    <a:pt x="431" y="787"/>
                  </a:cubicBezTo>
                  <a:cubicBezTo>
                    <a:pt x="578" y="787"/>
                    <a:pt x="755" y="599"/>
                    <a:pt x="1053" y="420"/>
                  </a:cubicBezTo>
                  <a:cubicBezTo>
                    <a:pt x="765" y="210"/>
                    <a:pt x="605" y="1"/>
                    <a:pt x="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0"/>
            <p:cNvSpPr/>
            <p:nvPr/>
          </p:nvSpPr>
          <p:spPr>
            <a:xfrm>
              <a:off x="6725050" y="1667300"/>
              <a:ext cx="25900" cy="19725"/>
            </a:xfrm>
            <a:custGeom>
              <a:avLst/>
              <a:gdLst/>
              <a:ahLst/>
              <a:cxnLst/>
              <a:rect l="l" t="t" r="r" b="b"/>
              <a:pathLst>
                <a:path w="1036" h="789" extrusionOk="0">
                  <a:moveTo>
                    <a:pt x="456" y="1"/>
                  </a:moveTo>
                  <a:cubicBezTo>
                    <a:pt x="304" y="10"/>
                    <a:pt x="152" y="233"/>
                    <a:pt x="1" y="366"/>
                  </a:cubicBezTo>
                  <a:cubicBezTo>
                    <a:pt x="125" y="518"/>
                    <a:pt x="241" y="759"/>
                    <a:pt x="393" y="786"/>
                  </a:cubicBezTo>
                  <a:cubicBezTo>
                    <a:pt x="403" y="787"/>
                    <a:pt x="413" y="788"/>
                    <a:pt x="423" y="788"/>
                  </a:cubicBezTo>
                  <a:cubicBezTo>
                    <a:pt x="569" y="788"/>
                    <a:pt x="752" y="614"/>
                    <a:pt x="1035" y="447"/>
                  </a:cubicBezTo>
                  <a:cubicBezTo>
                    <a:pt x="759" y="224"/>
                    <a:pt x="607" y="1"/>
                    <a:pt x="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0"/>
            <p:cNvSpPr/>
            <p:nvPr/>
          </p:nvSpPr>
          <p:spPr>
            <a:xfrm>
              <a:off x="6899450" y="1842150"/>
              <a:ext cx="26125" cy="19675"/>
            </a:xfrm>
            <a:custGeom>
              <a:avLst/>
              <a:gdLst/>
              <a:ahLst/>
              <a:cxnLst/>
              <a:rect l="l" t="t" r="r" b="b"/>
              <a:pathLst>
                <a:path w="1045" h="787" extrusionOk="0">
                  <a:moveTo>
                    <a:pt x="456" y="1"/>
                  </a:moveTo>
                  <a:cubicBezTo>
                    <a:pt x="304" y="10"/>
                    <a:pt x="152" y="233"/>
                    <a:pt x="1" y="366"/>
                  </a:cubicBezTo>
                  <a:cubicBezTo>
                    <a:pt x="135" y="509"/>
                    <a:pt x="251" y="759"/>
                    <a:pt x="402" y="786"/>
                  </a:cubicBezTo>
                  <a:cubicBezTo>
                    <a:pt x="409" y="787"/>
                    <a:pt x="416" y="787"/>
                    <a:pt x="423" y="787"/>
                  </a:cubicBezTo>
                  <a:cubicBezTo>
                    <a:pt x="571" y="787"/>
                    <a:pt x="755" y="608"/>
                    <a:pt x="1045" y="438"/>
                  </a:cubicBezTo>
                  <a:cubicBezTo>
                    <a:pt x="768" y="224"/>
                    <a:pt x="607" y="1"/>
                    <a:pt x="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0"/>
            <p:cNvSpPr/>
            <p:nvPr/>
          </p:nvSpPr>
          <p:spPr>
            <a:xfrm>
              <a:off x="6550425" y="1842125"/>
              <a:ext cx="26350" cy="19700"/>
            </a:xfrm>
            <a:custGeom>
              <a:avLst/>
              <a:gdLst/>
              <a:ahLst/>
              <a:cxnLst/>
              <a:rect l="l" t="t" r="r" b="b"/>
              <a:pathLst>
                <a:path w="1054" h="788" extrusionOk="0">
                  <a:moveTo>
                    <a:pt x="454" y="1"/>
                  </a:moveTo>
                  <a:cubicBezTo>
                    <a:pt x="449" y="1"/>
                    <a:pt x="443" y="1"/>
                    <a:pt x="437" y="2"/>
                  </a:cubicBezTo>
                  <a:cubicBezTo>
                    <a:pt x="277" y="20"/>
                    <a:pt x="143" y="251"/>
                    <a:pt x="0" y="394"/>
                  </a:cubicBezTo>
                  <a:cubicBezTo>
                    <a:pt x="143" y="528"/>
                    <a:pt x="268" y="760"/>
                    <a:pt x="429" y="787"/>
                  </a:cubicBezTo>
                  <a:cubicBezTo>
                    <a:pt x="435" y="787"/>
                    <a:pt x="441" y="788"/>
                    <a:pt x="447" y="788"/>
                  </a:cubicBezTo>
                  <a:cubicBezTo>
                    <a:pt x="594" y="788"/>
                    <a:pt x="762" y="591"/>
                    <a:pt x="1053" y="403"/>
                  </a:cubicBezTo>
                  <a:cubicBezTo>
                    <a:pt x="762" y="206"/>
                    <a:pt x="594" y="1"/>
                    <a:pt x="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0"/>
            <p:cNvSpPr/>
            <p:nvPr/>
          </p:nvSpPr>
          <p:spPr>
            <a:xfrm>
              <a:off x="6666625" y="2302925"/>
              <a:ext cx="20525" cy="23250"/>
            </a:xfrm>
            <a:custGeom>
              <a:avLst/>
              <a:gdLst/>
              <a:ahLst/>
              <a:cxnLst/>
              <a:rect l="l" t="t" r="r" b="b"/>
              <a:pathLst>
                <a:path w="821" h="930" extrusionOk="0">
                  <a:moveTo>
                    <a:pt x="482" y="0"/>
                  </a:moveTo>
                  <a:cubicBezTo>
                    <a:pt x="259" y="277"/>
                    <a:pt x="125" y="420"/>
                    <a:pt x="0" y="571"/>
                  </a:cubicBezTo>
                  <a:cubicBezTo>
                    <a:pt x="152" y="696"/>
                    <a:pt x="286" y="884"/>
                    <a:pt x="446" y="928"/>
                  </a:cubicBezTo>
                  <a:cubicBezTo>
                    <a:pt x="451" y="929"/>
                    <a:pt x="455" y="929"/>
                    <a:pt x="460" y="929"/>
                  </a:cubicBezTo>
                  <a:cubicBezTo>
                    <a:pt x="575" y="929"/>
                    <a:pt x="821" y="736"/>
                    <a:pt x="812" y="634"/>
                  </a:cubicBezTo>
                  <a:cubicBezTo>
                    <a:pt x="812" y="464"/>
                    <a:pt x="651" y="304"/>
                    <a:pt x="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0"/>
            <p:cNvSpPr/>
            <p:nvPr/>
          </p:nvSpPr>
          <p:spPr>
            <a:xfrm>
              <a:off x="6958125" y="1668175"/>
              <a:ext cx="25650" cy="18325"/>
            </a:xfrm>
            <a:custGeom>
              <a:avLst/>
              <a:gdLst/>
              <a:ahLst/>
              <a:cxnLst/>
              <a:rect l="l" t="t" r="r" b="b"/>
              <a:pathLst>
                <a:path w="1026" h="733" extrusionOk="0">
                  <a:moveTo>
                    <a:pt x="395" y="1"/>
                  </a:moveTo>
                  <a:cubicBezTo>
                    <a:pt x="391" y="1"/>
                    <a:pt x="387" y="1"/>
                    <a:pt x="384" y="1"/>
                  </a:cubicBezTo>
                  <a:cubicBezTo>
                    <a:pt x="241" y="19"/>
                    <a:pt x="62" y="242"/>
                    <a:pt x="18" y="412"/>
                  </a:cubicBezTo>
                  <a:cubicBezTo>
                    <a:pt x="0" y="492"/>
                    <a:pt x="259" y="733"/>
                    <a:pt x="384" y="733"/>
                  </a:cubicBezTo>
                  <a:cubicBezTo>
                    <a:pt x="553" y="733"/>
                    <a:pt x="714" y="563"/>
                    <a:pt x="1026" y="376"/>
                  </a:cubicBezTo>
                  <a:cubicBezTo>
                    <a:pt x="721" y="184"/>
                    <a:pt x="552" y="1"/>
                    <a:pt x="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0"/>
            <p:cNvSpPr/>
            <p:nvPr/>
          </p:nvSpPr>
          <p:spPr>
            <a:xfrm>
              <a:off x="7015650" y="2191200"/>
              <a:ext cx="21650" cy="18525"/>
            </a:xfrm>
            <a:custGeom>
              <a:avLst/>
              <a:gdLst/>
              <a:ahLst/>
              <a:cxnLst/>
              <a:rect l="l" t="t" r="r" b="b"/>
              <a:pathLst>
                <a:path w="866" h="741" extrusionOk="0">
                  <a:moveTo>
                    <a:pt x="723" y="0"/>
                  </a:moveTo>
                  <a:cubicBezTo>
                    <a:pt x="500" y="71"/>
                    <a:pt x="250" y="116"/>
                    <a:pt x="54" y="241"/>
                  </a:cubicBezTo>
                  <a:cubicBezTo>
                    <a:pt x="1" y="277"/>
                    <a:pt x="117" y="562"/>
                    <a:pt x="152" y="740"/>
                  </a:cubicBezTo>
                  <a:lnTo>
                    <a:pt x="866" y="375"/>
                  </a:lnTo>
                  <a:cubicBezTo>
                    <a:pt x="821" y="250"/>
                    <a:pt x="777" y="125"/>
                    <a:pt x="7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0"/>
            <p:cNvSpPr/>
            <p:nvPr/>
          </p:nvSpPr>
          <p:spPr>
            <a:xfrm>
              <a:off x="6959000" y="2017725"/>
              <a:ext cx="24350" cy="18275"/>
            </a:xfrm>
            <a:custGeom>
              <a:avLst/>
              <a:gdLst/>
              <a:ahLst/>
              <a:cxnLst/>
              <a:rect l="l" t="t" r="r" b="b"/>
              <a:pathLst>
                <a:path w="974" h="731" extrusionOk="0">
                  <a:moveTo>
                    <a:pt x="366" y="0"/>
                  </a:moveTo>
                  <a:cubicBezTo>
                    <a:pt x="351" y="0"/>
                    <a:pt x="336" y="3"/>
                    <a:pt x="322" y="7"/>
                  </a:cubicBezTo>
                  <a:cubicBezTo>
                    <a:pt x="179" y="43"/>
                    <a:pt x="27" y="275"/>
                    <a:pt x="10" y="445"/>
                  </a:cubicBezTo>
                  <a:cubicBezTo>
                    <a:pt x="1" y="523"/>
                    <a:pt x="249" y="730"/>
                    <a:pt x="377" y="730"/>
                  </a:cubicBezTo>
                  <a:cubicBezTo>
                    <a:pt x="379" y="730"/>
                    <a:pt x="382" y="730"/>
                    <a:pt x="384" y="730"/>
                  </a:cubicBezTo>
                  <a:cubicBezTo>
                    <a:pt x="536" y="712"/>
                    <a:pt x="679" y="534"/>
                    <a:pt x="973" y="311"/>
                  </a:cubicBezTo>
                  <a:cubicBezTo>
                    <a:pt x="678" y="159"/>
                    <a:pt x="497" y="0"/>
                    <a:pt x="3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0"/>
            <p:cNvSpPr/>
            <p:nvPr/>
          </p:nvSpPr>
          <p:spPr>
            <a:xfrm>
              <a:off x="6493775" y="2011650"/>
              <a:ext cx="18975" cy="24350"/>
            </a:xfrm>
            <a:custGeom>
              <a:avLst/>
              <a:gdLst/>
              <a:ahLst/>
              <a:cxnLst/>
              <a:rect l="l" t="t" r="r" b="b"/>
              <a:pathLst>
                <a:path w="759" h="974" extrusionOk="0">
                  <a:moveTo>
                    <a:pt x="366" y="1"/>
                  </a:moveTo>
                  <a:cubicBezTo>
                    <a:pt x="170" y="313"/>
                    <a:pt x="0" y="473"/>
                    <a:pt x="0" y="625"/>
                  </a:cubicBezTo>
                  <a:cubicBezTo>
                    <a:pt x="9" y="746"/>
                    <a:pt x="225" y="974"/>
                    <a:pt x="320" y="974"/>
                  </a:cubicBezTo>
                  <a:cubicBezTo>
                    <a:pt x="324" y="974"/>
                    <a:pt x="327" y="974"/>
                    <a:pt x="330" y="973"/>
                  </a:cubicBezTo>
                  <a:cubicBezTo>
                    <a:pt x="491" y="937"/>
                    <a:pt x="705" y="768"/>
                    <a:pt x="732" y="616"/>
                  </a:cubicBezTo>
                  <a:cubicBezTo>
                    <a:pt x="759" y="482"/>
                    <a:pt x="562" y="313"/>
                    <a:pt x="3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0" name="Google Shape;960;p40"/>
          <p:cNvGrpSpPr/>
          <p:nvPr/>
        </p:nvGrpSpPr>
        <p:grpSpPr>
          <a:xfrm rot="5400000">
            <a:off x="651200" y="1721701"/>
            <a:ext cx="230850" cy="73025"/>
            <a:chOff x="6066450" y="2861550"/>
            <a:chExt cx="230850" cy="73025"/>
          </a:xfrm>
        </p:grpSpPr>
        <p:sp>
          <p:nvSpPr>
            <p:cNvPr id="961" name="Google Shape;961;p40"/>
            <p:cNvSpPr/>
            <p:nvPr/>
          </p:nvSpPr>
          <p:spPr>
            <a:xfrm>
              <a:off x="6224350" y="2861550"/>
              <a:ext cx="72950" cy="73025"/>
            </a:xfrm>
            <a:custGeom>
              <a:avLst/>
              <a:gdLst/>
              <a:ahLst/>
              <a:cxnLst/>
              <a:rect l="l" t="t" r="r" b="b"/>
              <a:pathLst>
                <a:path w="2918" h="2921" extrusionOk="0">
                  <a:moveTo>
                    <a:pt x="1446" y="0"/>
                  </a:moveTo>
                  <a:cubicBezTo>
                    <a:pt x="1419" y="0"/>
                    <a:pt x="1392" y="1"/>
                    <a:pt x="1366" y="3"/>
                  </a:cubicBezTo>
                  <a:cubicBezTo>
                    <a:pt x="598" y="47"/>
                    <a:pt x="1" y="698"/>
                    <a:pt x="10" y="1483"/>
                  </a:cubicBezTo>
                  <a:cubicBezTo>
                    <a:pt x="27" y="2267"/>
                    <a:pt x="688" y="2920"/>
                    <a:pt x="1460" y="2920"/>
                  </a:cubicBezTo>
                  <a:cubicBezTo>
                    <a:pt x="1470" y="2920"/>
                    <a:pt x="1480" y="2920"/>
                    <a:pt x="1491" y="2920"/>
                  </a:cubicBezTo>
                  <a:cubicBezTo>
                    <a:pt x="2267" y="2893"/>
                    <a:pt x="2918" y="2179"/>
                    <a:pt x="2882" y="1394"/>
                  </a:cubicBezTo>
                  <a:cubicBezTo>
                    <a:pt x="2839" y="610"/>
                    <a:pt x="2205" y="0"/>
                    <a:pt x="1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0"/>
            <p:cNvSpPr/>
            <p:nvPr/>
          </p:nvSpPr>
          <p:spPr>
            <a:xfrm>
              <a:off x="6066450" y="2861600"/>
              <a:ext cx="72300" cy="72950"/>
            </a:xfrm>
            <a:custGeom>
              <a:avLst/>
              <a:gdLst/>
              <a:ahLst/>
              <a:cxnLst/>
              <a:rect l="l" t="t" r="r" b="b"/>
              <a:pathLst>
                <a:path w="2892" h="2918" extrusionOk="0">
                  <a:moveTo>
                    <a:pt x="1462" y="0"/>
                  </a:moveTo>
                  <a:cubicBezTo>
                    <a:pt x="1457" y="0"/>
                    <a:pt x="1451" y="0"/>
                    <a:pt x="1446" y="1"/>
                  </a:cubicBezTo>
                  <a:cubicBezTo>
                    <a:pt x="652" y="9"/>
                    <a:pt x="1" y="687"/>
                    <a:pt x="27" y="1490"/>
                  </a:cubicBezTo>
                  <a:cubicBezTo>
                    <a:pt x="45" y="2249"/>
                    <a:pt x="697" y="2900"/>
                    <a:pt x="1446" y="2918"/>
                  </a:cubicBezTo>
                  <a:cubicBezTo>
                    <a:pt x="1451" y="2918"/>
                    <a:pt x="1456" y="2918"/>
                    <a:pt x="1461" y="2918"/>
                  </a:cubicBezTo>
                  <a:cubicBezTo>
                    <a:pt x="2240" y="2918"/>
                    <a:pt x="2891" y="2252"/>
                    <a:pt x="2882" y="1455"/>
                  </a:cubicBezTo>
                  <a:cubicBezTo>
                    <a:pt x="2882" y="640"/>
                    <a:pt x="2249" y="0"/>
                    <a:pt x="14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3" name="Google Shape;963;p40"/>
          <p:cNvSpPr/>
          <p:nvPr/>
        </p:nvSpPr>
        <p:spPr>
          <a:xfrm rot="2700000">
            <a:off x="8035202" y="3831078"/>
            <a:ext cx="230800" cy="230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866;p36">
            <a:extLst>
              <a:ext uri="{FF2B5EF4-FFF2-40B4-BE49-F238E27FC236}">
                <a16:creationId xmlns:a16="http://schemas.microsoft.com/office/drawing/2014/main" id="{288CED2B-EF0F-EC66-DD9F-4DB0ABCB0486}"/>
              </a:ext>
            </a:extLst>
          </p:cNvPr>
          <p:cNvSpPr txBox="1">
            <a:spLocks/>
          </p:cNvSpPr>
          <p:nvPr/>
        </p:nvSpPr>
        <p:spPr>
          <a:xfrm>
            <a:off x="1103170" y="1443947"/>
            <a:ext cx="6937659" cy="27358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800" dirty="0" err="1">
                <a:latin typeface="Atkinson Hyperlegible" panose="020B0604020202020204" charset="0"/>
              </a:rPr>
              <a:t>Maksud</a:t>
            </a:r>
            <a:r>
              <a:rPr lang="en-US" sz="1800" dirty="0">
                <a:latin typeface="Atkinson Hyperlegible" panose="020B0604020202020204" charset="0"/>
              </a:rPr>
              <a:t> </a:t>
            </a:r>
            <a:r>
              <a:rPr lang="en-US" sz="1800" dirty="0" err="1">
                <a:latin typeface="Atkinson Hyperlegible" panose="020B0604020202020204" charset="0"/>
              </a:rPr>
              <a:t>dari</a:t>
            </a:r>
            <a:r>
              <a:rPr lang="en-US" sz="1800" dirty="0">
                <a:latin typeface="Atkinson Hyperlegible" panose="020B0604020202020204" charset="0"/>
              </a:rPr>
              <a:t> “Program </a:t>
            </a:r>
            <a:r>
              <a:rPr lang="en-US" sz="1800" dirty="0" err="1">
                <a:latin typeface="Atkinson Hyperlegible" panose="020B0604020202020204" charset="0"/>
              </a:rPr>
              <a:t>Konversi</a:t>
            </a:r>
            <a:r>
              <a:rPr lang="en-US" sz="1800" dirty="0">
                <a:latin typeface="Atkinson Hyperlegible" panose="020B0604020202020204" charset="0"/>
              </a:rPr>
              <a:t> </a:t>
            </a:r>
            <a:r>
              <a:rPr lang="en-US" sz="1800" dirty="0" err="1">
                <a:latin typeface="Atkinson Hyperlegible" panose="020B0604020202020204" charset="0"/>
              </a:rPr>
              <a:t>Suhu</a:t>
            </a:r>
            <a:r>
              <a:rPr lang="en-US" sz="1800" dirty="0">
                <a:latin typeface="Atkinson Hyperlegible" panose="020B0604020202020204" charset="0"/>
              </a:rPr>
              <a:t>” </a:t>
            </a:r>
            <a:r>
              <a:rPr lang="en-US" sz="1800" dirty="0" err="1">
                <a:latin typeface="Atkinson Hyperlegible" panose="020B0604020202020204" charset="0"/>
              </a:rPr>
              <a:t>menggunakan</a:t>
            </a:r>
            <a:r>
              <a:rPr lang="en-US" sz="1800" dirty="0">
                <a:latin typeface="Atkinson Hyperlegible" panose="020B0604020202020204" charset="0"/>
              </a:rPr>
              <a:t> Python </a:t>
            </a:r>
            <a:r>
              <a:rPr lang="en-US" sz="1800" dirty="0" err="1">
                <a:latin typeface="Atkinson Hyperlegible" panose="020B0604020202020204" charset="0"/>
              </a:rPr>
              <a:t>adalah</a:t>
            </a:r>
            <a:r>
              <a:rPr lang="en-US" sz="1800" dirty="0">
                <a:latin typeface="Atkinson Hyperlegible" panose="020B0604020202020204" charset="0"/>
              </a:rPr>
              <a:t> </a:t>
            </a:r>
            <a:r>
              <a:rPr lang="en-US" sz="1800" dirty="0" err="1">
                <a:latin typeface="Atkinson Hyperlegible" panose="020B0604020202020204" charset="0"/>
              </a:rPr>
              <a:t>untuk</a:t>
            </a:r>
            <a:r>
              <a:rPr lang="en-US" sz="1800" dirty="0">
                <a:latin typeface="Atkinson Hyperlegible" panose="020B0604020202020204" charset="0"/>
              </a:rPr>
              <a:t> </a:t>
            </a:r>
            <a:r>
              <a:rPr lang="en-US" sz="1800" dirty="0" err="1">
                <a:latin typeface="Atkinson Hyperlegible" panose="020B0604020202020204" charset="0"/>
              </a:rPr>
              <a:t>mengimplementasikan</a:t>
            </a:r>
            <a:r>
              <a:rPr lang="en-US" sz="1800" dirty="0">
                <a:latin typeface="Atkinson Hyperlegible" panose="020B0604020202020204" charset="0"/>
              </a:rPr>
              <a:t> </a:t>
            </a:r>
            <a:r>
              <a:rPr lang="en-US" sz="1800" dirty="0" err="1">
                <a:latin typeface="Atkinson Hyperlegible" panose="020B0604020202020204" charset="0"/>
              </a:rPr>
              <a:t>algoritma</a:t>
            </a:r>
            <a:r>
              <a:rPr lang="en-US" sz="1800" dirty="0">
                <a:latin typeface="Atkinson Hyperlegible" panose="020B0604020202020204" charset="0"/>
              </a:rPr>
              <a:t> dan </a:t>
            </a:r>
            <a:r>
              <a:rPr lang="en-US" sz="1800" dirty="0" err="1">
                <a:latin typeface="Atkinson Hyperlegible" panose="020B0604020202020204" charset="0"/>
              </a:rPr>
              <a:t>fungsi</a:t>
            </a:r>
            <a:r>
              <a:rPr lang="en-US" sz="1800" dirty="0">
                <a:latin typeface="Atkinson Hyperlegible" panose="020B0604020202020204" charset="0"/>
              </a:rPr>
              <a:t> yang dapat </a:t>
            </a:r>
            <a:r>
              <a:rPr lang="en-US" sz="1800" dirty="0" err="1">
                <a:latin typeface="Atkinson Hyperlegible" panose="020B0604020202020204" charset="0"/>
              </a:rPr>
              <a:t>mengkonversi</a:t>
            </a:r>
            <a:r>
              <a:rPr lang="en-US" sz="1800" dirty="0">
                <a:latin typeface="Atkinson Hyperlegible" panose="020B0604020202020204" charset="0"/>
              </a:rPr>
              <a:t> </a:t>
            </a:r>
            <a:r>
              <a:rPr lang="en-US" sz="1800" dirty="0" err="1">
                <a:latin typeface="Atkinson Hyperlegible" panose="020B0604020202020204" charset="0"/>
              </a:rPr>
              <a:t>suhu</a:t>
            </a:r>
            <a:r>
              <a:rPr lang="en-US" sz="1800" dirty="0">
                <a:latin typeface="Atkinson Hyperlegible" panose="020B0604020202020204" charset="0"/>
              </a:rPr>
              <a:t> </a:t>
            </a:r>
            <a:r>
              <a:rPr lang="en-US" sz="1800" dirty="0" err="1">
                <a:latin typeface="Atkinson Hyperlegible" panose="020B0604020202020204" charset="0"/>
              </a:rPr>
              <a:t>dari</a:t>
            </a:r>
            <a:r>
              <a:rPr lang="en-US" sz="1800" dirty="0">
                <a:latin typeface="Atkinson Hyperlegible" panose="020B0604020202020204" charset="0"/>
              </a:rPr>
              <a:t> </a:t>
            </a:r>
            <a:r>
              <a:rPr lang="en-US" sz="1800" dirty="0" err="1">
                <a:latin typeface="Atkinson Hyperlegible" panose="020B0604020202020204" charset="0"/>
              </a:rPr>
              <a:t>satu</a:t>
            </a:r>
            <a:r>
              <a:rPr lang="en-US" sz="1800" dirty="0">
                <a:latin typeface="Atkinson Hyperlegible" panose="020B0604020202020204" charset="0"/>
              </a:rPr>
              <a:t> </a:t>
            </a:r>
            <a:r>
              <a:rPr lang="en-US" sz="1800" dirty="0" err="1">
                <a:latin typeface="Atkinson Hyperlegible" panose="020B0604020202020204" charset="0"/>
              </a:rPr>
              <a:t>skala</a:t>
            </a:r>
            <a:r>
              <a:rPr lang="en-US" sz="1800" dirty="0">
                <a:latin typeface="Atkinson Hyperlegible" panose="020B0604020202020204" charset="0"/>
              </a:rPr>
              <a:t> ke </a:t>
            </a:r>
            <a:r>
              <a:rPr lang="en-US" sz="1800" dirty="0" err="1">
                <a:latin typeface="Atkinson Hyperlegible" panose="020B0604020202020204" charset="0"/>
              </a:rPr>
              <a:t>skala</a:t>
            </a:r>
            <a:r>
              <a:rPr lang="en-US" sz="1800" dirty="0">
                <a:latin typeface="Atkinson Hyperlegible" panose="020B0604020202020204" charset="0"/>
              </a:rPr>
              <a:t> </a:t>
            </a:r>
            <a:r>
              <a:rPr lang="en-US" sz="1800" dirty="0" err="1">
                <a:latin typeface="Atkinson Hyperlegible" panose="020B0604020202020204" charset="0"/>
              </a:rPr>
              <a:t>lainnya</a:t>
            </a:r>
            <a:r>
              <a:rPr lang="en-US" sz="1800" dirty="0">
                <a:latin typeface="Atkinson Hyperlegible" panose="020B0604020202020204" charset="0"/>
              </a:rPr>
              <a:t> </a:t>
            </a:r>
            <a:r>
              <a:rPr lang="en-US" sz="1800" dirty="0" err="1">
                <a:latin typeface="Atkinson Hyperlegible" panose="020B0604020202020204" charset="0"/>
              </a:rPr>
              <a:t>secara</a:t>
            </a:r>
            <a:r>
              <a:rPr lang="en-US" sz="1800" dirty="0">
                <a:latin typeface="Atkinson Hyperlegible" panose="020B0604020202020204" charset="0"/>
              </a:rPr>
              <a:t> </a:t>
            </a:r>
            <a:r>
              <a:rPr lang="en-US" sz="1800" dirty="0" err="1">
                <a:latin typeface="Atkinson Hyperlegible" panose="020B0604020202020204" charset="0"/>
              </a:rPr>
              <a:t>efisien</a:t>
            </a:r>
            <a:r>
              <a:rPr lang="en-US" sz="1800" dirty="0">
                <a:latin typeface="Atkinson Hyperlegible" panose="020B0604020202020204" charset="0"/>
              </a:rPr>
              <a:t> dan </a:t>
            </a:r>
            <a:r>
              <a:rPr lang="en-US" sz="1800" dirty="0" err="1">
                <a:latin typeface="Atkinson Hyperlegible" panose="020B0604020202020204" charset="0"/>
              </a:rPr>
              <a:t>akurat</a:t>
            </a:r>
            <a:r>
              <a:rPr lang="en-US" sz="1800" dirty="0">
                <a:latin typeface="Atkinson Hyperlegible" panose="020B0604020202020204" charset="0"/>
              </a:rPr>
              <a:t>. Python </a:t>
            </a:r>
            <a:r>
              <a:rPr lang="en-US" sz="1800" dirty="0" err="1">
                <a:latin typeface="Atkinson Hyperlegible" panose="020B0604020202020204" charset="0"/>
              </a:rPr>
              <a:t>dipilih</a:t>
            </a:r>
            <a:r>
              <a:rPr lang="en-US" sz="1800" dirty="0">
                <a:latin typeface="Atkinson Hyperlegible" panose="020B0604020202020204" charset="0"/>
              </a:rPr>
              <a:t> </a:t>
            </a:r>
            <a:r>
              <a:rPr lang="en-US" sz="1800" dirty="0" err="1">
                <a:latin typeface="Atkinson Hyperlegible" panose="020B0604020202020204" charset="0"/>
              </a:rPr>
              <a:t>sebagai</a:t>
            </a:r>
            <a:r>
              <a:rPr lang="en-US" sz="1800" dirty="0">
                <a:latin typeface="Atkinson Hyperlegible" panose="020B0604020202020204" charset="0"/>
              </a:rPr>
              <a:t> </a:t>
            </a:r>
            <a:r>
              <a:rPr lang="en-US" sz="1800" dirty="0" err="1">
                <a:latin typeface="Atkinson Hyperlegible" panose="020B0604020202020204" charset="0"/>
              </a:rPr>
              <a:t>bahasa</a:t>
            </a:r>
            <a:r>
              <a:rPr lang="en-US" sz="1800" dirty="0">
                <a:latin typeface="Atkinson Hyperlegible" panose="020B0604020202020204" charset="0"/>
              </a:rPr>
              <a:t> </a:t>
            </a:r>
            <a:r>
              <a:rPr lang="en-US" sz="1800" dirty="0" err="1">
                <a:latin typeface="Atkinson Hyperlegible" panose="020B0604020202020204" charset="0"/>
              </a:rPr>
              <a:t>pemrograman</a:t>
            </a:r>
            <a:r>
              <a:rPr lang="en-US" sz="1800" dirty="0">
                <a:latin typeface="Atkinson Hyperlegible" panose="020B0604020202020204" charset="0"/>
              </a:rPr>
              <a:t> yang </a:t>
            </a:r>
            <a:r>
              <a:rPr lang="en-US" sz="1800" dirty="0" err="1">
                <a:latin typeface="Atkinson Hyperlegible" panose="020B0604020202020204" charset="0"/>
              </a:rPr>
              <a:t>digunakan</a:t>
            </a:r>
            <a:r>
              <a:rPr lang="en-US" sz="1800" dirty="0">
                <a:latin typeface="Atkinson Hyperlegible" panose="020B0604020202020204" charset="0"/>
              </a:rPr>
              <a:t> </a:t>
            </a:r>
            <a:r>
              <a:rPr lang="en-US" sz="1800" dirty="0" err="1">
                <a:latin typeface="Atkinson Hyperlegible" panose="020B0604020202020204" charset="0"/>
              </a:rPr>
              <a:t>karena</a:t>
            </a:r>
            <a:r>
              <a:rPr lang="en-US" sz="1800" dirty="0">
                <a:latin typeface="Atkinson Hyperlegible" panose="020B0604020202020204" charset="0"/>
              </a:rPr>
              <a:t> </a:t>
            </a:r>
            <a:r>
              <a:rPr lang="en-US" sz="1800" dirty="0" err="1">
                <a:latin typeface="Atkinson Hyperlegible" panose="020B0604020202020204" charset="0"/>
              </a:rPr>
              <a:t>kemudahan</a:t>
            </a:r>
            <a:r>
              <a:rPr lang="en-US" sz="1800" dirty="0">
                <a:latin typeface="Atkinson Hyperlegible" panose="020B0604020202020204" charset="0"/>
              </a:rPr>
              <a:t> </a:t>
            </a:r>
            <a:r>
              <a:rPr lang="en-US" sz="1800" dirty="0" err="1">
                <a:latin typeface="Atkinson Hyperlegible" panose="020B0604020202020204" charset="0"/>
              </a:rPr>
              <a:t>penggunaannya</a:t>
            </a:r>
            <a:r>
              <a:rPr lang="en-US" sz="1800" dirty="0">
                <a:latin typeface="Atkinson Hyperlegible" panose="020B0604020202020204" charset="0"/>
              </a:rPr>
              <a:t>, </a:t>
            </a:r>
            <a:r>
              <a:rPr lang="en-US" sz="1800" dirty="0" err="1">
                <a:latin typeface="Atkinson Hyperlegible" panose="020B0604020202020204" charset="0"/>
              </a:rPr>
              <a:t>fleksibilitas</a:t>
            </a:r>
            <a:r>
              <a:rPr lang="en-US" sz="1800" dirty="0">
                <a:latin typeface="Atkinson Hyperlegible" panose="020B0604020202020204" charset="0"/>
              </a:rPr>
              <a:t>, </a:t>
            </a:r>
            <a:r>
              <a:rPr lang="en-US" sz="1800" dirty="0" err="1">
                <a:latin typeface="Atkinson Hyperlegible" panose="020B0604020202020204" charset="0"/>
              </a:rPr>
              <a:t>serta</a:t>
            </a:r>
            <a:r>
              <a:rPr lang="en-US" sz="1800" dirty="0">
                <a:latin typeface="Atkinson Hyperlegible" panose="020B0604020202020204" charset="0"/>
              </a:rPr>
              <a:t> </a:t>
            </a:r>
            <a:r>
              <a:rPr lang="en-US" sz="1800" dirty="0" err="1">
                <a:latin typeface="Atkinson Hyperlegible" panose="020B0604020202020204" charset="0"/>
              </a:rPr>
              <a:t>dukungan</a:t>
            </a:r>
            <a:r>
              <a:rPr lang="en-US" sz="1800" dirty="0">
                <a:latin typeface="Atkinson Hyperlegible" panose="020B0604020202020204" charset="0"/>
              </a:rPr>
              <a:t> </a:t>
            </a:r>
            <a:r>
              <a:rPr lang="en-US" sz="1800" dirty="0" err="1">
                <a:latin typeface="Atkinson Hyperlegible" panose="020B0604020202020204" charset="0"/>
              </a:rPr>
              <a:t>luar</a:t>
            </a:r>
            <a:r>
              <a:rPr lang="en-US" sz="1800" dirty="0">
                <a:latin typeface="Atkinson Hyperlegible" panose="020B0604020202020204" charset="0"/>
              </a:rPr>
              <a:t> </a:t>
            </a:r>
            <a:r>
              <a:rPr lang="en-US" sz="1800" dirty="0" err="1">
                <a:latin typeface="Atkinson Hyperlegible" panose="020B0604020202020204" charset="0"/>
              </a:rPr>
              <a:t>dari</a:t>
            </a:r>
            <a:r>
              <a:rPr lang="en-US" sz="1800" dirty="0">
                <a:latin typeface="Atkinson Hyperlegible" panose="020B0604020202020204" charset="0"/>
              </a:rPr>
              <a:t> </a:t>
            </a:r>
            <a:r>
              <a:rPr lang="en-US" sz="1800" dirty="0" err="1">
                <a:latin typeface="Atkinson Hyperlegible" panose="020B0604020202020204" charset="0"/>
              </a:rPr>
              <a:t>komunitas</a:t>
            </a:r>
            <a:r>
              <a:rPr lang="en-US" sz="1800" dirty="0">
                <a:latin typeface="Atkinson Hyperlegible" panose="020B0604020202020204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ID" sz="1400" dirty="0">
              <a:effectLst/>
              <a:latin typeface="Atkinson Hyperlegible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46"/>
          <p:cNvSpPr txBox="1">
            <a:spLocks noGrp="1"/>
          </p:cNvSpPr>
          <p:nvPr>
            <p:ph type="title"/>
          </p:nvPr>
        </p:nvSpPr>
        <p:spPr>
          <a:xfrm>
            <a:off x="720000" y="76169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Tujuan Penelitian</a:t>
            </a:r>
            <a:endParaRPr dirty="0"/>
          </a:p>
        </p:txBody>
      </p:sp>
      <p:sp>
        <p:nvSpPr>
          <p:cNvPr id="1100" name="Google Shape;1100;p46"/>
          <p:cNvSpPr txBox="1"/>
          <p:nvPr/>
        </p:nvSpPr>
        <p:spPr>
          <a:xfrm>
            <a:off x="670896" y="1564063"/>
            <a:ext cx="7802208" cy="1881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 err="1">
                <a:latin typeface="Atkinson Hyperlegible" panose="020B0604020202020204" charset="0"/>
              </a:rPr>
              <a:t>Memahami</a:t>
            </a:r>
            <a:r>
              <a:rPr lang="en-US" sz="2000" dirty="0">
                <a:latin typeface="Atkinson Hyperlegible" panose="020B0604020202020204" charset="0"/>
              </a:rPr>
              <a:t> </a:t>
            </a:r>
            <a:r>
              <a:rPr lang="en-US" sz="2000" dirty="0" err="1">
                <a:latin typeface="Atkinson Hyperlegible" panose="020B0604020202020204" charset="0"/>
              </a:rPr>
              <a:t>konsep</a:t>
            </a:r>
            <a:r>
              <a:rPr lang="en-US" sz="2000" dirty="0">
                <a:latin typeface="Atkinson Hyperlegible" panose="020B0604020202020204" charset="0"/>
              </a:rPr>
              <a:t> </a:t>
            </a:r>
            <a:r>
              <a:rPr lang="en-US" sz="2000" dirty="0" err="1">
                <a:latin typeface="Atkinson Hyperlegible" panose="020B0604020202020204" charset="0"/>
              </a:rPr>
              <a:t>dasar</a:t>
            </a:r>
            <a:r>
              <a:rPr lang="en-US" sz="2000" dirty="0">
                <a:latin typeface="Atkinson Hyperlegible" panose="020B0604020202020204" charset="0"/>
              </a:rPr>
              <a:t> </a:t>
            </a:r>
            <a:r>
              <a:rPr lang="en-US" sz="2000" dirty="0" err="1">
                <a:latin typeface="Atkinson Hyperlegible" panose="020B0604020202020204" charset="0"/>
              </a:rPr>
              <a:t>konversi</a:t>
            </a:r>
            <a:r>
              <a:rPr lang="en-US" sz="2000" dirty="0">
                <a:latin typeface="Atkinson Hyperlegible" panose="020B0604020202020204" charset="0"/>
              </a:rPr>
              <a:t> </a:t>
            </a:r>
            <a:r>
              <a:rPr lang="en-US" sz="2000" dirty="0" err="1">
                <a:latin typeface="Atkinson Hyperlegible" panose="020B0604020202020204" charset="0"/>
              </a:rPr>
              <a:t>suhu</a:t>
            </a:r>
            <a:r>
              <a:rPr lang="en-US" sz="2000" dirty="0">
                <a:latin typeface="Atkinson Hyperlegible" panose="020B0604020202020204" charset="0"/>
              </a:rPr>
              <a:t>,</a:t>
            </a:r>
          </a:p>
          <a:p>
            <a:pPr marL="4572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 err="1">
                <a:latin typeface="Atkinson Hyperlegible" panose="020B0604020202020204" charset="0"/>
              </a:rPr>
              <a:t>Mengimplementasikan</a:t>
            </a:r>
            <a:r>
              <a:rPr lang="en-US" sz="2000" dirty="0">
                <a:latin typeface="Atkinson Hyperlegible" panose="020B0604020202020204" charset="0"/>
              </a:rPr>
              <a:t> </a:t>
            </a:r>
            <a:r>
              <a:rPr lang="en-US" sz="2000" dirty="0" err="1">
                <a:latin typeface="Atkinson Hyperlegible" panose="020B0604020202020204" charset="0"/>
              </a:rPr>
              <a:t>algoritma</a:t>
            </a:r>
            <a:r>
              <a:rPr lang="en-US" sz="2000" dirty="0">
                <a:latin typeface="Atkinson Hyperlegible" panose="020B0604020202020204" charset="0"/>
              </a:rPr>
              <a:t> dan </a:t>
            </a:r>
            <a:r>
              <a:rPr lang="en-US" sz="2000" dirty="0" err="1">
                <a:latin typeface="Atkinson Hyperlegible" panose="020B0604020202020204" charset="0"/>
              </a:rPr>
              <a:t>fungsi</a:t>
            </a:r>
            <a:r>
              <a:rPr lang="en-US" sz="2000" dirty="0">
                <a:latin typeface="Atkinson Hyperlegible" panose="020B0604020202020204" charset="0"/>
              </a:rPr>
              <a:t> </a:t>
            </a:r>
            <a:r>
              <a:rPr lang="en-US" sz="2000" dirty="0" err="1">
                <a:latin typeface="Atkinson Hyperlegible" panose="020B0604020202020204" charset="0"/>
              </a:rPr>
              <a:t>konversi</a:t>
            </a:r>
            <a:r>
              <a:rPr lang="en-US" sz="2000" dirty="0">
                <a:latin typeface="Atkinson Hyperlegible" panose="020B0604020202020204" charset="0"/>
              </a:rPr>
              <a:t> </a:t>
            </a:r>
            <a:r>
              <a:rPr lang="en-US" sz="2000" dirty="0" err="1">
                <a:latin typeface="Atkinson Hyperlegible" panose="020B0604020202020204" charset="0"/>
              </a:rPr>
              <a:t>suhu</a:t>
            </a:r>
            <a:r>
              <a:rPr lang="en-US" sz="2000" dirty="0">
                <a:latin typeface="Atkinson Hyperlegible" panose="020B0604020202020204" charset="0"/>
              </a:rPr>
              <a:t>.</a:t>
            </a:r>
          </a:p>
          <a:p>
            <a:pPr marL="4572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 err="1">
                <a:latin typeface="Atkinson Hyperlegible" panose="020B0604020202020204" charset="0"/>
              </a:rPr>
              <a:t>Mengembangkan</a:t>
            </a:r>
            <a:r>
              <a:rPr lang="en-US" sz="2000" dirty="0">
                <a:latin typeface="Atkinson Hyperlegible" panose="020B0604020202020204" charset="0"/>
              </a:rPr>
              <a:t> </a:t>
            </a:r>
            <a:r>
              <a:rPr lang="en-US" sz="2000" dirty="0" err="1">
                <a:latin typeface="Atkinson Hyperlegible" panose="020B0604020202020204" charset="0"/>
              </a:rPr>
              <a:t>keterampilan</a:t>
            </a:r>
            <a:r>
              <a:rPr lang="en-US" sz="2000" dirty="0">
                <a:latin typeface="Atkinson Hyperlegible" panose="020B0604020202020204" charset="0"/>
              </a:rPr>
              <a:t> </a:t>
            </a:r>
            <a:r>
              <a:rPr lang="en-US" sz="2000" dirty="0" err="1">
                <a:latin typeface="Atkinson Hyperlegible" panose="020B0604020202020204" charset="0"/>
              </a:rPr>
              <a:t>pemrograman</a:t>
            </a:r>
            <a:r>
              <a:rPr lang="en-US" sz="2000" dirty="0">
                <a:latin typeface="Atkinson Hyperlegible" panose="020B0604020202020204" charset="0"/>
              </a:rPr>
              <a:t> Python</a:t>
            </a:r>
            <a:endParaRPr sz="2000" b="1" dirty="0">
              <a:solidFill>
                <a:schemeClr val="dk1"/>
              </a:solidFill>
              <a:latin typeface="Atkinson Hyperlegible" panose="020B0604020202020204" charset="0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Pengertian</a:t>
            </a:r>
            <a:r>
              <a:rPr lang="en-US" dirty="0"/>
              <a:t> </a:t>
            </a:r>
            <a:r>
              <a:rPr lang="en-US" dirty="0" err="1"/>
              <a:t>Konversi</a:t>
            </a:r>
            <a:r>
              <a:rPr lang="en-US" dirty="0"/>
              <a:t> </a:t>
            </a:r>
            <a:r>
              <a:rPr lang="en-US" dirty="0" err="1"/>
              <a:t>Suhu</a:t>
            </a:r>
            <a:endParaRPr dirty="0"/>
          </a:p>
        </p:txBody>
      </p:sp>
      <p:sp>
        <p:nvSpPr>
          <p:cNvPr id="1197" name="Google Shape;1197;p50"/>
          <p:cNvSpPr/>
          <p:nvPr/>
        </p:nvSpPr>
        <p:spPr>
          <a:xfrm>
            <a:off x="288403" y="3614131"/>
            <a:ext cx="267300" cy="267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50"/>
          <p:cNvSpPr/>
          <p:nvPr/>
        </p:nvSpPr>
        <p:spPr>
          <a:xfrm>
            <a:off x="2868981" y="4258880"/>
            <a:ext cx="267300" cy="267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866;p36">
            <a:extLst>
              <a:ext uri="{FF2B5EF4-FFF2-40B4-BE49-F238E27FC236}">
                <a16:creationId xmlns:a16="http://schemas.microsoft.com/office/drawing/2014/main" id="{B66D150A-1EAB-1EF1-7150-392C89E03A84}"/>
              </a:ext>
            </a:extLst>
          </p:cNvPr>
          <p:cNvSpPr txBox="1">
            <a:spLocks/>
          </p:cNvSpPr>
          <p:nvPr/>
        </p:nvSpPr>
        <p:spPr>
          <a:xfrm>
            <a:off x="1059924" y="1294791"/>
            <a:ext cx="6691200" cy="20921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endParaRPr lang="en-ID" sz="1400" dirty="0">
              <a:effectLst/>
              <a:latin typeface="Atkinson Hyperlegible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866;p36">
            <a:extLst>
              <a:ext uri="{FF2B5EF4-FFF2-40B4-BE49-F238E27FC236}">
                <a16:creationId xmlns:a16="http://schemas.microsoft.com/office/drawing/2014/main" id="{CF701247-DD91-3BB6-FB99-C05293F24AAD}"/>
              </a:ext>
            </a:extLst>
          </p:cNvPr>
          <p:cNvSpPr txBox="1">
            <a:spLocks/>
          </p:cNvSpPr>
          <p:nvPr/>
        </p:nvSpPr>
        <p:spPr>
          <a:xfrm>
            <a:off x="643019" y="1216963"/>
            <a:ext cx="7525010" cy="33092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700" dirty="0">
                <a:latin typeface="Atkinson Hyperlegible" panose="020B0604020202020204" charset="0"/>
              </a:rPr>
              <a:t>Paper ini </a:t>
            </a:r>
            <a:r>
              <a:rPr lang="en-US" sz="1700" dirty="0" err="1">
                <a:latin typeface="Atkinson Hyperlegible" panose="020B0604020202020204" charset="0"/>
              </a:rPr>
              <a:t>membahas</a:t>
            </a:r>
            <a:r>
              <a:rPr lang="en-US" sz="1700" dirty="0">
                <a:latin typeface="Atkinson Hyperlegible" panose="020B0604020202020204" charset="0"/>
              </a:rPr>
              <a:t> tentang “Program </a:t>
            </a:r>
            <a:r>
              <a:rPr lang="en-US" sz="1700" dirty="0" err="1">
                <a:latin typeface="Atkinson Hyperlegible" panose="020B0604020202020204" charset="0"/>
              </a:rPr>
              <a:t>Konversi</a:t>
            </a:r>
            <a:r>
              <a:rPr lang="en-US" sz="1700" dirty="0">
                <a:latin typeface="Atkinson Hyperlegible" panose="020B0604020202020204" charset="0"/>
              </a:rPr>
              <a:t> </a:t>
            </a:r>
            <a:r>
              <a:rPr lang="en-US" sz="1700" dirty="0" err="1">
                <a:latin typeface="Atkinson Hyperlegible" panose="020B0604020202020204" charset="0"/>
              </a:rPr>
              <a:t>Suhu</a:t>
            </a:r>
            <a:r>
              <a:rPr lang="en-US" sz="1700" dirty="0">
                <a:latin typeface="Atkinson Hyperlegible" panose="020B0604020202020204" charset="0"/>
              </a:rPr>
              <a:t>” </a:t>
            </a:r>
            <a:r>
              <a:rPr lang="en-US" sz="1700" dirty="0" err="1">
                <a:latin typeface="Atkinson Hyperlegible" panose="020B0604020202020204" charset="0"/>
              </a:rPr>
              <a:t>menggunakan</a:t>
            </a:r>
            <a:r>
              <a:rPr lang="en-US" sz="1700" dirty="0">
                <a:latin typeface="Atkinson Hyperlegible" panose="020B0604020202020204" charset="0"/>
              </a:rPr>
              <a:t> </a:t>
            </a:r>
            <a:r>
              <a:rPr lang="en-US" sz="1700" dirty="0" err="1">
                <a:latin typeface="Atkinson Hyperlegible" panose="020B0604020202020204" charset="0"/>
              </a:rPr>
              <a:t>bahasa</a:t>
            </a:r>
            <a:r>
              <a:rPr lang="en-US" sz="1700" dirty="0">
                <a:latin typeface="Atkinson Hyperlegible" panose="020B0604020202020204" charset="0"/>
              </a:rPr>
              <a:t> </a:t>
            </a:r>
            <a:r>
              <a:rPr lang="en-US" sz="1700" dirty="0" err="1">
                <a:latin typeface="Atkinson Hyperlegible" panose="020B0604020202020204" charset="0"/>
              </a:rPr>
              <a:t>pemrograman</a:t>
            </a:r>
            <a:r>
              <a:rPr lang="en-US" sz="1700" dirty="0">
                <a:latin typeface="Atkinson Hyperlegible" panose="020B0604020202020204" charset="0"/>
              </a:rPr>
              <a:t> Python. </a:t>
            </a:r>
            <a:r>
              <a:rPr lang="en-US" sz="1700" dirty="0" err="1">
                <a:latin typeface="Atkinson Hyperlegible" panose="020B0604020202020204" charset="0"/>
              </a:rPr>
              <a:t>Konversi</a:t>
            </a:r>
            <a:r>
              <a:rPr lang="en-US" sz="1700" dirty="0">
                <a:latin typeface="Atkinson Hyperlegible" panose="020B0604020202020204" charset="0"/>
              </a:rPr>
              <a:t> </a:t>
            </a:r>
            <a:r>
              <a:rPr lang="en-US" sz="1700" dirty="0" err="1">
                <a:latin typeface="Atkinson Hyperlegible" panose="020B0604020202020204" charset="0"/>
              </a:rPr>
              <a:t>suhu</a:t>
            </a:r>
            <a:r>
              <a:rPr lang="en-US" sz="1700" dirty="0">
                <a:latin typeface="Atkinson Hyperlegible" panose="020B0604020202020204" charset="0"/>
              </a:rPr>
              <a:t> </a:t>
            </a:r>
            <a:r>
              <a:rPr lang="en-US" sz="1700" dirty="0" err="1">
                <a:latin typeface="Atkinson Hyperlegible" panose="020B0604020202020204" charset="0"/>
              </a:rPr>
              <a:t>adalah</a:t>
            </a:r>
            <a:r>
              <a:rPr lang="en-US" sz="1700" dirty="0">
                <a:latin typeface="Atkinson Hyperlegible" panose="020B0604020202020204" charset="0"/>
              </a:rPr>
              <a:t> </a:t>
            </a:r>
            <a:r>
              <a:rPr lang="en-US" sz="1700" dirty="0" err="1">
                <a:latin typeface="Atkinson Hyperlegible" panose="020B0604020202020204" charset="0"/>
              </a:rPr>
              <a:t>sebuah</a:t>
            </a:r>
            <a:r>
              <a:rPr lang="en-US" sz="1700" dirty="0">
                <a:latin typeface="Atkinson Hyperlegible" panose="020B0604020202020204" charset="0"/>
              </a:rPr>
              <a:t> proses </a:t>
            </a:r>
            <a:r>
              <a:rPr lang="en-US" sz="1700" dirty="0" err="1">
                <a:latin typeface="Atkinson Hyperlegible" panose="020B0604020202020204" charset="0"/>
              </a:rPr>
              <a:t>mengubah</a:t>
            </a:r>
            <a:r>
              <a:rPr lang="en-US" sz="1700" dirty="0">
                <a:latin typeface="Atkinson Hyperlegible" panose="020B0604020202020204" charset="0"/>
              </a:rPr>
              <a:t> </a:t>
            </a:r>
            <a:r>
              <a:rPr lang="en-US" sz="1700" dirty="0" err="1">
                <a:latin typeface="Atkinson Hyperlegible" panose="020B0604020202020204" charset="0"/>
              </a:rPr>
              <a:t>nilai</a:t>
            </a:r>
            <a:r>
              <a:rPr lang="en-US" sz="1700" dirty="0">
                <a:latin typeface="Atkinson Hyperlegible" panose="020B0604020202020204" charset="0"/>
              </a:rPr>
              <a:t> </a:t>
            </a:r>
            <a:r>
              <a:rPr lang="en-US" sz="1700" dirty="0" err="1">
                <a:latin typeface="Atkinson Hyperlegible" panose="020B0604020202020204" charset="0"/>
              </a:rPr>
              <a:t>suhu</a:t>
            </a:r>
            <a:r>
              <a:rPr lang="en-US" sz="1700" dirty="0">
                <a:latin typeface="Atkinson Hyperlegible" panose="020B0604020202020204" charset="0"/>
              </a:rPr>
              <a:t> </a:t>
            </a:r>
            <a:r>
              <a:rPr lang="en-US" sz="1700" dirty="0" err="1">
                <a:latin typeface="Atkinson Hyperlegible" panose="020B0604020202020204" charset="0"/>
              </a:rPr>
              <a:t>dari</a:t>
            </a:r>
            <a:r>
              <a:rPr lang="en-US" sz="1700" dirty="0">
                <a:latin typeface="Atkinson Hyperlegible" panose="020B0604020202020204" charset="0"/>
              </a:rPr>
              <a:t> </a:t>
            </a:r>
            <a:r>
              <a:rPr lang="en-US" sz="1700" dirty="0" err="1">
                <a:latin typeface="Atkinson Hyperlegible" panose="020B0604020202020204" charset="0"/>
              </a:rPr>
              <a:t>skala</a:t>
            </a:r>
            <a:r>
              <a:rPr lang="en-US" sz="1700" dirty="0">
                <a:latin typeface="Atkinson Hyperlegible" panose="020B0604020202020204" charset="0"/>
              </a:rPr>
              <a:t> </a:t>
            </a:r>
            <a:r>
              <a:rPr lang="en-US" sz="1700" dirty="0" err="1">
                <a:latin typeface="Atkinson Hyperlegible" panose="020B0604020202020204" charset="0"/>
              </a:rPr>
              <a:t>satu</a:t>
            </a:r>
            <a:r>
              <a:rPr lang="en-US" sz="1700" dirty="0">
                <a:latin typeface="Atkinson Hyperlegible" panose="020B0604020202020204" charset="0"/>
              </a:rPr>
              <a:t> ke </a:t>
            </a:r>
            <a:r>
              <a:rPr lang="en-US" sz="1700" dirty="0" err="1">
                <a:latin typeface="Atkinson Hyperlegible" panose="020B0604020202020204" charset="0"/>
              </a:rPr>
              <a:t>skala</a:t>
            </a:r>
            <a:r>
              <a:rPr lang="en-US" sz="1700" dirty="0">
                <a:latin typeface="Atkinson Hyperlegible" panose="020B0604020202020204" charset="0"/>
              </a:rPr>
              <a:t> </a:t>
            </a:r>
            <a:r>
              <a:rPr lang="en-US" sz="1700" dirty="0" err="1">
                <a:latin typeface="Atkinson Hyperlegible" panose="020B0604020202020204" charset="0"/>
              </a:rPr>
              <a:t>lainnya</a:t>
            </a:r>
            <a:r>
              <a:rPr lang="en-US" sz="1700" dirty="0">
                <a:latin typeface="Atkinson Hyperlegible" panose="020B0604020202020204" charset="0"/>
              </a:rPr>
              <a:t>, dan </a:t>
            </a:r>
            <a:r>
              <a:rPr lang="en-US" sz="1700" dirty="0" err="1">
                <a:latin typeface="Atkinson Hyperlegible" panose="020B0604020202020204" charset="0"/>
              </a:rPr>
              <a:t>pemahaman</a:t>
            </a:r>
            <a:r>
              <a:rPr lang="en-US" sz="1700" dirty="0">
                <a:latin typeface="Atkinson Hyperlegible" panose="020B0604020202020204" charset="0"/>
              </a:rPr>
              <a:t> tentang </a:t>
            </a:r>
            <a:r>
              <a:rPr lang="en-US" sz="1700" dirty="0" err="1">
                <a:latin typeface="Atkinson Hyperlegible" panose="020B0604020202020204" charset="0"/>
              </a:rPr>
              <a:t>konversi</a:t>
            </a:r>
            <a:r>
              <a:rPr lang="en-US" sz="1700" dirty="0">
                <a:latin typeface="Atkinson Hyperlegible" panose="020B0604020202020204" charset="0"/>
              </a:rPr>
              <a:t> </a:t>
            </a:r>
            <a:r>
              <a:rPr lang="en-US" sz="1700" dirty="0" err="1">
                <a:latin typeface="Atkinson Hyperlegible" panose="020B0604020202020204" charset="0"/>
              </a:rPr>
              <a:t>suhu</a:t>
            </a:r>
            <a:r>
              <a:rPr lang="en-US" sz="1700" dirty="0">
                <a:latin typeface="Atkinson Hyperlegible" panose="020B0604020202020204" charset="0"/>
              </a:rPr>
              <a:t> </a:t>
            </a:r>
            <a:r>
              <a:rPr lang="en-US" sz="1700" dirty="0" err="1">
                <a:latin typeface="Atkinson Hyperlegible" panose="020B0604020202020204" charset="0"/>
              </a:rPr>
              <a:t>menjadi</a:t>
            </a:r>
            <a:r>
              <a:rPr lang="en-US" sz="1700" dirty="0">
                <a:latin typeface="Atkinson Hyperlegible" panose="020B0604020202020204" charset="0"/>
              </a:rPr>
              <a:t> </a:t>
            </a:r>
            <a:r>
              <a:rPr lang="en-US" sz="1700" dirty="0" err="1">
                <a:latin typeface="Atkinson Hyperlegible" panose="020B0604020202020204" charset="0"/>
              </a:rPr>
              <a:t>penting</a:t>
            </a:r>
            <a:r>
              <a:rPr lang="en-US" sz="1700" dirty="0">
                <a:latin typeface="Atkinson Hyperlegible" panose="020B0604020202020204" charset="0"/>
              </a:rPr>
              <a:t> </a:t>
            </a:r>
            <a:r>
              <a:rPr lang="en-US" sz="1700" dirty="0" err="1">
                <a:latin typeface="Atkinson Hyperlegible" panose="020B0604020202020204" charset="0"/>
              </a:rPr>
              <a:t>dalam</a:t>
            </a:r>
            <a:r>
              <a:rPr lang="en-US" sz="1700" dirty="0">
                <a:latin typeface="Atkinson Hyperlegible" panose="020B0604020202020204" charset="0"/>
              </a:rPr>
              <a:t> </a:t>
            </a:r>
            <a:r>
              <a:rPr lang="en-US" sz="1700" dirty="0" err="1">
                <a:latin typeface="Atkinson Hyperlegible" panose="020B0604020202020204" charset="0"/>
              </a:rPr>
              <a:t>berbagai</a:t>
            </a:r>
            <a:r>
              <a:rPr lang="en-US" sz="1700" dirty="0">
                <a:latin typeface="Atkinson Hyperlegible" panose="020B0604020202020204" charset="0"/>
              </a:rPr>
              <a:t> </a:t>
            </a:r>
            <a:r>
              <a:rPr lang="en-US" sz="1700" dirty="0" err="1">
                <a:latin typeface="Atkinson Hyperlegible" panose="020B0604020202020204" charset="0"/>
              </a:rPr>
              <a:t>bidang</a:t>
            </a:r>
            <a:r>
              <a:rPr lang="en-US" sz="1700" dirty="0">
                <a:latin typeface="Atkinson Hyperlegible" panose="020B0604020202020204" charset="0"/>
              </a:rPr>
              <a:t>, </a:t>
            </a:r>
            <a:r>
              <a:rPr lang="en-US" sz="1700" dirty="0" err="1">
                <a:latin typeface="Atkinson Hyperlegible" panose="020B0604020202020204" charset="0"/>
              </a:rPr>
              <a:t>termasuk</a:t>
            </a:r>
            <a:r>
              <a:rPr lang="en-US" sz="1700" dirty="0">
                <a:latin typeface="Atkinson Hyperlegible" panose="020B0604020202020204" charset="0"/>
              </a:rPr>
              <a:t> </a:t>
            </a:r>
            <a:r>
              <a:rPr lang="en-US" sz="1700" dirty="0" err="1">
                <a:latin typeface="Atkinson Hyperlegible" panose="020B0604020202020204" charset="0"/>
              </a:rPr>
              <a:t>ilmu</a:t>
            </a:r>
            <a:r>
              <a:rPr lang="en-US" sz="1700" dirty="0">
                <a:latin typeface="Atkinson Hyperlegible" panose="020B0604020202020204" charset="0"/>
              </a:rPr>
              <a:t> </a:t>
            </a:r>
            <a:r>
              <a:rPr lang="en-US" sz="1700" dirty="0" err="1">
                <a:latin typeface="Atkinson Hyperlegible" panose="020B0604020202020204" charset="0"/>
              </a:rPr>
              <a:t>pengetahuan</a:t>
            </a:r>
            <a:r>
              <a:rPr lang="en-US" sz="1700" dirty="0">
                <a:latin typeface="Atkinson Hyperlegible" panose="020B0604020202020204" charset="0"/>
              </a:rPr>
              <a:t>, </a:t>
            </a:r>
            <a:r>
              <a:rPr lang="en-US" sz="1700" dirty="0" err="1">
                <a:latin typeface="Atkinson Hyperlegible" panose="020B0604020202020204" charset="0"/>
              </a:rPr>
              <a:t>teknik</a:t>
            </a:r>
            <a:r>
              <a:rPr lang="en-US" sz="1700" dirty="0">
                <a:latin typeface="Atkinson Hyperlegible" panose="020B0604020202020204" charset="0"/>
              </a:rPr>
              <a:t>, </a:t>
            </a:r>
            <a:r>
              <a:rPr lang="en-US" sz="1700" dirty="0" err="1">
                <a:latin typeface="Atkinson Hyperlegible" panose="020B0604020202020204" charset="0"/>
              </a:rPr>
              <a:t>meteorologi</a:t>
            </a:r>
            <a:r>
              <a:rPr lang="en-US" sz="1700" dirty="0">
                <a:latin typeface="Atkinson Hyperlegible" panose="020B0604020202020204" charset="0"/>
              </a:rPr>
              <a:t>, dan </a:t>
            </a:r>
            <a:r>
              <a:rPr lang="en-US" sz="1700" dirty="0" err="1">
                <a:latin typeface="Atkinson Hyperlegible" panose="020B0604020202020204" charset="0"/>
              </a:rPr>
              <a:t>komputasi</a:t>
            </a:r>
            <a:r>
              <a:rPr lang="en-US" sz="1700" dirty="0">
                <a:latin typeface="Atkinson Hyperlegible" panose="020B0604020202020204" charset="0"/>
              </a:rPr>
              <a:t>. </a:t>
            </a:r>
            <a:r>
              <a:rPr lang="en-US" sz="1700" dirty="0" err="1">
                <a:latin typeface="Atkinson Hyperlegible" panose="020B0604020202020204" charset="0"/>
              </a:rPr>
              <a:t>Pemrograman</a:t>
            </a:r>
            <a:r>
              <a:rPr lang="en-US" sz="1700" dirty="0">
                <a:latin typeface="Atkinson Hyperlegible" panose="020B0604020202020204" charset="0"/>
              </a:rPr>
              <a:t> </a:t>
            </a:r>
            <a:r>
              <a:rPr lang="en-US" sz="1700" dirty="0" err="1">
                <a:latin typeface="Atkinson Hyperlegible" panose="020B0604020202020204" charset="0"/>
              </a:rPr>
              <a:t>konversi</a:t>
            </a:r>
            <a:r>
              <a:rPr lang="en-US" sz="1700" dirty="0">
                <a:latin typeface="Atkinson Hyperlegible" panose="020B0604020202020204" charset="0"/>
              </a:rPr>
              <a:t> </a:t>
            </a:r>
            <a:r>
              <a:rPr lang="en-US" sz="1700" dirty="0" err="1">
                <a:latin typeface="Atkinson Hyperlegible" panose="020B0604020202020204" charset="0"/>
              </a:rPr>
              <a:t>suhu</a:t>
            </a:r>
            <a:r>
              <a:rPr lang="en-US" sz="1700" dirty="0">
                <a:latin typeface="Atkinson Hyperlegible" panose="020B0604020202020204" charset="0"/>
              </a:rPr>
              <a:t> </a:t>
            </a:r>
            <a:r>
              <a:rPr lang="en-US" sz="1700" dirty="0" err="1">
                <a:latin typeface="Atkinson Hyperlegible" panose="020B0604020202020204" charset="0"/>
              </a:rPr>
              <a:t>melibatkan</a:t>
            </a:r>
            <a:r>
              <a:rPr lang="en-US" sz="1700" dirty="0">
                <a:latin typeface="Atkinson Hyperlegible" panose="020B0604020202020204" charset="0"/>
              </a:rPr>
              <a:t> </a:t>
            </a:r>
            <a:r>
              <a:rPr lang="en-US" sz="1700" dirty="0" err="1">
                <a:latin typeface="Atkinson Hyperlegible" panose="020B0604020202020204" charset="0"/>
              </a:rPr>
              <a:t>implementasi</a:t>
            </a:r>
            <a:r>
              <a:rPr lang="en-US" sz="1700" dirty="0">
                <a:latin typeface="Atkinson Hyperlegible" panose="020B0604020202020204" charset="0"/>
              </a:rPr>
              <a:t> </a:t>
            </a:r>
            <a:r>
              <a:rPr lang="en-US" sz="1700" dirty="0" err="1">
                <a:latin typeface="Atkinson Hyperlegible" panose="020B0604020202020204" charset="0"/>
              </a:rPr>
              <a:t>algoritma</a:t>
            </a:r>
            <a:r>
              <a:rPr lang="en-US" sz="1700" dirty="0">
                <a:latin typeface="Atkinson Hyperlegible" panose="020B0604020202020204" charset="0"/>
              </a:rPr>
              <a:t> dan </a:t>
            </a:r>
            <a:r>
              <a:rPr lang="en-US" sz="1700" dirty="0" err="1">
                <a:latin typeface="Atkinson Hyperlegible" panose="020B0604020202020204" charset="0"/>
              </a:rPr>
              <a:t>fungsi</a:t>
            </a:r>
            <a:r>
              <a:rPr lang="en-US" sz="1700" dirty="0">
                <a:latin typeface="Atkinson Hyperlegible" panose="020B0604020202020204" charset="0"/>
              </a:rPr>
              <a:t> yang </a:t>
            </a:r>
            <a:r>
              <a:rPr lang="en-US" sz="1700" dirty="0" err="1">
                <a:latin typeface="Atkinson Hyperlegible" panose="020B0604020202020204" charset="0"/>
              </a:rPr>
              <a:t>tepat</a:t>
            </a:r>
            <a:r>
              <a:rPr lang="en-US" sz="1700" dirty="0">
                <a:latin typeface="Atkinson Hyperlegible" panose="020B0604020202020204" charset="0"/>
              </a:rPr>
              <a:t> </a:t>
            </a:r>
            <a:r>
              <a:rPr lang="en-US" sz="1700" dirty="0" err="1">
                <a:latin typeface="Atkinson Hyperlegible" panose="020B0604020202020204" charset="0"/>
              </a:rPr>
              <a:t>untuk</a:t>
            </a:r>
            <a:r>
              <a:rPr lang="en-US" sz="1700" dirty="0">
                <a:latin typeface="Atkinson Hyperlegible" panose="020B0604020202020204" charset="0"/>
              </a:rPr>
              <a:t> </a:t>
            </a:r>
            <a:r>
              <a:rPr lang="en-US" sz="1700" dirty="0" err="1">
                <a:latin typeface="Atkinson Hyperlegible" panose="020B0604020202020204" charset="0"/>
              </a:rPr>
              <a:t>mengkonversi</a:t>
            </a:r>
            <a:r>
              <a:rPr lang="en-US" sz="1700" dirty="0">
                <a:latin typeface="Atkinson Hyperlegible" panose="020B0604020202020204" charset="0"/>
              </a:rPr>
              <a:t> </a:t>
            </a:r>
            <a:r>
              <a:rPr lang="en-US" sz="1700" dirty="0" err="1">
                <a:latin typeface="Atkinson Hyperlegible" panose="020B0604020202020204" charset="0"/>
              </a:rPr>
              <a:t>suhu</a:t>
            </a:r>
            <a:r>
              <a:rPr lang="en-US" sz="1700" dirty="0">
                <a:latin typeface="Atkinson Hyperlegible" panose="020B0604020202020204" charset="0"/>
              </a:rPr>
              <a:t> dengan </a:t>
            </a:r>
            <a:r>
              <a:rPr lang="en-US" sz="1700" dirty="0" err="1">
                <a:latin typeface="Atkinson Hyperlegible" panose="020B0604020202020204" charset="0"/>
              </a:rPr>
              <a:t>akurasi</a:t>
            </a:r>
            <a:r>
              <a:rPr lang="en-US" sz="1700" dirty="0">
                <a:latin typeface="Atkinson Hyperlegible" panose="020B0604020202020204" charset="0"/>
              </a:rPr>
              <a:t> dan </a:t>
            </a:r>
            <a:r>
              <a:rPr lang="en-US" sz="1700" dirty="0" err="1">
                <a:latin typeface="Atkinson Hyperlegible" panose="020B0604020202020204" charset="0"/>
              </a:rPr>
              <a:t>efisiensi</a:t>
            </a:r>
            <a:r>
              <a:rPr lang="en-US" sz="1700" dirty="0">
                <a:latin typeface="Atkinson Hyperlegible" panose="020B0604020202020204" charset="0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Fungsi Kode Pada Program</a:t>
            </a:r>
            <a:endParaRPr dirty="0"/>
          </a:p>
        </p:txBody>
      </p:sp>
      <p:sp>
        <p:nvSpPr>
          <p:cNvPr id="810" name="Google Shape;810;p32"/>
          <p:cNvSpPr txBox="1">
            <a:spLocks noGrp="1"/>
          </p:cNvSpPr>
          <p:nvPr>
            <p:ph type="subTitle" idx="1"/>
          </p:nvPr>
        </p:nvSpPr>
        <p:spPr>
          <a:xfrm>
            <a:off x="842311" y="1578942"/>
            <a:ext cx="1060472" cy="5058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Fungsi</a:t>
            </a:r>
            <a:r>
              <a:rPr lang="en-US" dirty="0"/>
              <a:t> Print</a:t>
            </a:r>
            <a:endParaRPr dirty="0"/>
          </a:p>
        </p:txBody>
      </p:sp>
      <p:sp>
        <p:nvSpPr>
          <p:cNvPr id="813" name="Google Shape;813;p32"/>
          <p:cNvSpPr txBox="1">
            <a:spLocks noGrp="1"/>
          </p:cNvSpPr>
          <p:nvPr>
            <p:ph type="title" idx="5"/>
          </p:nvPr>
        </p:nvSpPr>
        <p:spPr>
          <a:xfrm>
            <a:off x="921947" y="1084615"/>
            <a:ext cx="901200" cy="58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01</a:t>
            </a:r>
            <a:endParaRPr sz="2000" dirty="0"/>
          </a:p>
        </p:txBody>
      </p:sp>
      <p:sp>
        <p:nvSpPr>
          <p:cNvPr id="4" name="Google Shape;813;p32">
            <a:extLst>
              <a:ext uri="{FF2B5EF4-FFF2-40B4-BE49-F238E27FC236}">
                <a16:creationId xmlns:a16="http://schemas.microsoft.com/office/drawing/2014/main" id="{7276565D-18A5-FE79-CB7D-CF0D884D65B0}"/>
              </a:ext>
            </a:extLst>
          </p:cNvPr>
          <p:cNvSpPr txBox="1">
            <a:spLocks/>
          </p:cNvSpPr>
          <p:nvPr/>
        </p:nvSpPr>
        <p:spPr>
          <a:xfrm>
            <a:off x="1857502" y="1084615"/>
            <a:ext cx="901200" cy="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vo"/>
              <a:buNone/>
              <a:defRPr sz="30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" sz="2000" dirty="0"/>
              <a:t>02</a:t>
            </a:r>
          </a:p>
        </p:txBody>
      </p:sp>
      <p:sp>
        <p:nvSpPr>
          <p:cNvPr id="35" name="Google Shape;813;p32">
            <a:extLst>
              <a:ext uri="{FF2B5EF4-FFF2-40B4-BE49-F238E27FC236}">
                <a16:creationId xmlns:a16="http://schemas.microsoft.com/office/drawing/2014/main" id="{B41E606E-6D4A-2586-EF59-AA661E5A0A9D}"/>
              </a:ext>
            </a:extLst>
          </p:cNvPr>
          <p:cNvSpPr txBox="1">
            <a:spLocks/>
          </p:cNvSpPr>
          <p:nvPr/>
        </p:nvSpPr>
        <p:spPr>
          <a:xfrm>
            <a:off x="2793057" y="1070774"/>
            <a:ext cx="901200" cy="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vo"/>
              <a:buNone/>
              <a:defRPr sz="30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" sz="2000" dirty="0"/>
              <a:t>03</a:t>
            </a:r>
          </a:p>
        </p:txBody>
      </p:sp>
      <p:sp>
        <p:nvSpPr>
          <p:cNvPr id="36" name="Google Shape;813;p32">
            <a:extLst>
              <a:ext uri="{FF2B5EF4-FFF2-40B4-BE49-F238E27FC236}">
                <a16:creationId xmlns:a16="http://schemas.microsoft.com/office/drawing/2014/main" id="{8A10AFE0-CA1F-7D22-BE38-883C9E658ECC}"/>
              </a:ext>
            </a:extLst>
          </p:cNvPr>
          <p:cNvSpPr txBox="1">
            <a:spLocks/>
          </p:cNvSpPr>
          <p:nvPr/>
        </p:nvSpPr>
        <p:spPr>
          <a:xfrm>
            <a:off x="3728612" y="1070774"/>
            <a:ext cx="901200" cy="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vo"/>
              <a:buNone/>
              <a:defRPr sz="30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" sz="2000" dirty="0"/>
              <a:t>04</a:t>
            </a:r>
          </a:p>
        </p:txBody>
      </p:sp>
      <p:sp>
        <p:nvSpPr>
          <p:cNvPr id="37" name="Google Shape;813;p32">
            <a:extLst>
              <a:ext uri="{FF2B5EF4-FFF2-40B4-BE49-F238E27FC236}">
                <a16:creationId xmlns:a16="http://schemas.microsoft.com/office/drawing/2014/main" id="{5AC699B8-8F6D-2FB8-87AF-5D390CE7783A}"/>
              </a:ext>
            </a:extLst>
          </p:cNvPr>
          <p:cNvSpPr txBox="1">
            <a:spLocks/>
          </p:cNvSpPr>
          <p:nvPr/>
        </p:nvSpPr>
        <p:spPr>
          <a:xfrm>
            <a:off x="4664167" y="1070774"/>
            <a:ext cx="901200" cy="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vo"/>
              <a:buNone/>
              <a:defRPr sz="30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" sz="2000" dirty="0"/>
              <a:t>05</a:t>
            </a:r>
          </a:p>
        </p:txBody>
      </p:sp>
      <p:sp>
        <p:nvSpPr>
          <p:cNvPr id="38" name="Google Shape;813;p32">
            <a:extLst>
              <a:ext uri="{FF2B5EF4-FFF2-40B4-BE49-F238E27FC236}">
                <a16:creationId xmlns:a16="http://schemas.microsoft.com/office/drawing/2014/main" id="{00292F68-8188-626A-D4CC-6CA857144D74}"/>
              </a:ext>
            </a:extLst>
          </p:cNvPr>
          <p:cNvSpPr txBox="1">
            <a:spLocks/>
          </p:cNvSpPr>
          <p:nvPr/>
        </p:nvSpPr>
        <p:spPr>
          <a:xfrm>
            <a:off x="5599722" y="1084615"/>
            <a:ext cx="901200" cy="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vo"/>
              <a:buNone/>
              <a:defRPr sz="30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" sz="2000" dirty="0"/>
              <a:t>06</a:t>
            </a:r>
          </a:p>
        </p:txBody>
      </p:sp>
      <p:sp>
        <p:nvSpPr>
          <p:cNvPr id="39" name="Google Shape;813;p32">
            <a:extLst>
              <a:ext uri="{FF2B5EF4-FFF2-40B4-BE49-F238E27FC236}">
                <a16:creationId xmlns:a16="http://schemas.microsoft.com/office/drawing/2014/main" id="{ED7DD6DE-F1B7-12FC-BE5B-012B891B6A1E}"/>
              </a:ext>
            </a:extLst>
          </p:cNvPr>
          <p:cNvSpPr txBox="1">
            <a:spLocks/>
          </p:cNvSpPr>
          <p:nvPr/>
        </p:nvSpPr>
        <p:spPr>
          <a:xfrm>
            <a:off x="6535277" y="1084615"/>
            <a:ext cx="901200" cy="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vo"/>
              <a:buNone/>
              <a:defRPr sz="30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" sz="2000" dirty="0"/>
              <a:t>07</a:t>
            </a:r>
          </a:p>
        </p:txBody>
      </p:sp>
      <p:sp>
        <p:nvSpPr>
          <p:cNvPr id="40" name="Google Shape;813;p32">
            <a:extLst>
              <a:ext uri="{FF2B5EF4-FFF2-40B4-BE49-F238E27FC236}">
                <a16:creationId xmlns:a16="http://schemas.microsoft.com/office/drawing/2014/main" id="{C316FDC2-15B6-395F-F9F0-002B2B3FE2D4}"/>
              </a:ext>
            </a:extLst>
          </p:cNvPr>
          <p:cNvSpPr txBox="1">
            <a:spLocks/>
          </p:cNvSpPr>
          <p:nvPr/>
        </p:nvSpPr>
        <p:spPr>
          <a:xfrm>
            <a:off x="1857502" y="2084831"/>
            <a:ext cx="901200" cy="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vo"/>
              <a:buNone/>
              <a:defRPr sz="30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" sz="2000" dirty="0"/>
              <a:t>09</a:t>
            </a:r>
          </a:p>
        </p:txBody>
      </p:sp>
      <p:sp>
        <p:nvSpPr>
          <p:cNvPr id="41" name="Google Shape;813;p32">
            <a:extLst>
              <a:ext uri="{FF2B5EF4-FFF2-40B4-BE49-F238E27FC236}">
                <a16:creationId xmlns:a16="http://schemas.microsoft.com/office/drawing/2014/main" id="{3D3672CE-8EAD-3715-C2A8-F374C0F2DE8C}"/>
              </a:ext>
            </a:extLst>
          </p:cNvPr>
          <p:cNvSpPr txBox="1">
            <a:spLocks/>
          </p:cNvSpPr>
          <p:nvPr/>
        </p:nvSpPr>
        <p:spPr>
          <a:xfrm>
            <a:off x="2793057" y="2084831"/>
            <a:ext cx="901200" cy="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vo"/>
              <a:buNone/>
              <a:defRPr sz="30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" sz="2000" dirty="0"/>
              <a:t>10</a:t>
            </a:r>
          </a:p>
        </p:txBody>
      </p:sp>
      <p:sp>
        <p:nvSpPr>
          <p:cNvPr id="42" name="Google Shape;813;p32">
            <a:extLst>
              <a:ext uri="{FF2B5EF4-FFF2-40B4-BE49-F238E27FC236}">
                <a16:creationId xmlns:a16="http://schemas.microsoft.com/office/drawing/2014/main" id="{668057C3-5A41-7F22-28EE-70F46DA78B46}"/>
              </a:ext>
            </a:extLst>
          </p:cNvPr>
          <p:cNvSpPr txBox="1">
            <a:spLocks/>
          </p:cNvSpPr>
          <p:nvPr/>
        </p:nvSpPr>
        <p:spPr>
          <a:xfrm>
            <a:off x="921947" y="2084831"/>
            <a:ext cx="901200" cy="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vo"/>
              <a:buNone/>
              <a:defRPr sz="30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" sz="2000" dirty="0"/>
              <a:t>08</a:t>
            </a:r>
          </a:p>
        </p:txBody>
      </p:sp>
      <p:sp>
        <p:nvSpPr>
          <p:cNvPr id="43" name="Google Shape;813;p32">
            <a:extLst>
              <a:ext uri="{FF2B5EF4-FFF2-40B4-BE49-F238E27FC236}">
                <a16:creationId xmlns:a16="http://schemas.microsoft.com/office/drawing/2014/main" id="{5988BA14-AC72-F25B-ED98-2295AC7C095B}"/>
              </a:ext>
            </a:extLst>
          </p:cNvPr>
          <p:cNvSpPr txBox="1">
            <a:spLocks/>
          </p:cNvSpPr>
          <p:nvPr/>
        </p:nvSpPr>
        <p:spPr>
          <a:xfrm>
            <a:off x="6535277" y="2084831"/>
            <a:ext cx="901200" cy="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vo"/>
              <a:buNone/>
              <a:defRPr sz="30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" sz="2000" dirty="0"/>
              <a:t>14</a:t>
            </a:r>
          </a:p>
        </p:txBody>
      </p:sp>
      <p:sp>
        <p:nvSpPr>
          <p:cNvPr id="44" name="Google Shape;813;p32">
            <a:extLst>
              <a:ext uri="{FF2B5EF4-FFF2-40B4-BE49-F238E27FC236}">
                <a16:creationId xmlns:a16="http://schemas.microsoft.com/office/drawing/2014/main" id="{D518078C-ABDB-C7FC-B864-A69BEF55D118}"/>
              </a:ext>
            </a:extLst>
          </p:cNvPr>
          <p:cNvSpPr txBox="1">
            <a:spLocks/>
          </p:cNvSpPr>
          <p:nvPr/>
        </p:nvSpPr>
        <p:spPr>
          <a:xfrm>
            <a:off x="5599722" y="2084831"/>
            <a:ext cx="901200" cy="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vo"/>
              <a:buNone/>
              <a:defRPr sz="30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" sz="2000" dirty="0"/>
              <a:t>13</a:t>
            </a:r>
          </a:p>
        </p:txBody>
      </p:sp>
      <p:sp>
        <p:nvSpPr>
          <p:cNvPr id="45" name="Google Shape;813;p32">
            <a:extLst>
              <a:ext uri="{FF2B5EF4-FFF2-40B4-BE49-F238E27FC236}">
                <a16:creationId xmlns:a16="http://schemas.microsoft.com/office/drawing/2014/main" id="{254419EE-2C7E-E3E0-BC8B-D44363D27794}"/>
              </a:ext>
            </a:extLst>
          </p:cNvPr>
          <p:cNvSpPr txBox="1">
            <a:spLocks/>
          </p:cNvSpPr>
          <p:nvPr/>
        </p:nvSpPr>
        <p:spPr>
          <a:xfrm>
            <a:off x="4664167" y="2084831"/>
            <a:ext cx="901200" cy="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vo"/>
              <a:buNone/>
              <a:defRPr sz="30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" sz="2000" dirty="0"/>
              <a:t>12</a:t>
            </a:r>
          </a:p>
        </p:txBody>
      </p:sp>
      <p:sp>
        <p:nvSpPr>
          <p:cNvPr id="46" name="Google Shape;813;p32">
            <a:extLst>
              <a:ext uri="{FF2B5EF4-FFF2-40B4-BE49-F238E27FC236}">
                <a16:creationId xmlns:a16="http://schemas.microsoft.com/office/drawing/2014/main" id="{18689495-777C-DFBC-A5BD-020DA8BF3424}"/>
              </a:ext>
            </a:extLst>
          </p:cNvPr>
          <p:cNvSpPr txBox="1">
            <a:spLocks/>
          </p:cNvSpPr>
          <p:nvPr/>
        </p:nvSpPr>
        <p:spPr>
          <a:xfrm>
            <a:off x="3728612" y="2084831"/>
            <a:ext cx="901200" cy="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vo"/>
              <a:buNone/>
              <a:defRPr sz="30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" sz="2000" dirty="0"/>
              <a:t>11</a:t>
            </a:r>
          </a:p>
        </p:txBody>
      </p:sp>
      <p:sp>
        <p:nvSpPr>
          <p:cNvPr id="47" name="Google Shape;813;p32">
            <a:extLst>
              <a:ext uri="{FF2B5EF4-FFF2-40B4-BE49-F238E27FC236}">
                <a16:creationId xmlns:a16="http://schemas.microsoft.com/office/drawing/2014/main" id="{AFF7801B-7E75-2022-8361-2DF613347E0E}"/>
              </a:ext>
            </a:extLst>
          </p:cNvPr>
          <p:cNvSpPr txBox="1">
            <a:spLocks/>
          </p:cNvSpPr>
          <p:nvPr/>
        </p:nvSpPr>
        <p:spPr>
          <a:xfrm>
            <a:off x="2793057" y="3237223"/>
            <a:ext cx="901200" cy="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vo"/>
              <a:buNone/>
              <a:defRPr sz="30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" sz="2000" dirty="0"/>
              <a:t>17</a:t>
            </a:r>
          </a:p>
        </p:txBody>
      </p:sp>
      <p:sp>
        <p:nvSpPr>
          <p:cNvPr id="48" name="Google Shape;813;p32">
            <a:extLst>
              <a:ext uri="{FF2B5EF4-FFF2-40B4-BE49-F238E27FC236}">
                <a16:creationId xmlns:a16="http://schemas.microsoft.com/office/drawing/2014/main" id="{F74E2AD5-3C0B-006F-F66F-E22A802396E6}"/>
              </a:ext>
            </a:extLst>
          </p:cNvPr>
          <p:cNvSpPr txBox="1">
            <a:spLocks/>
          </p:cNvSpPr>
          <p:nvPr/>
        </p:nvSpPr>
        <p:spPr>
          <a:xfrm>
            <a:off x="3705972" y="3237223"/>
            <a:ext cx="901200" cy="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vo"/>
              <a:buNone/>
              <a:defRPr sz="30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" sz="2000" dirty="0"/>
              <a:t>18</a:t>
            </a:r>
          </a:p>
        </p:txBody>
      </p:sp>
      <p:sp>
        <p:nvSpPr>
          <p:cNvPr id="49" name="Google Shape;813;p32">
            <a:extLst>
              <a:ext uri="{FF2B5EF4-FFF2-40B4-BE49-F238E27FC236}">
                <a16:creationId xmlns:a16="http://schemas.microsoft.com/office/drawing/2014/main" id="{50A0FA33-4A23-A148-03FD-2DB2A3398CA5}"/>
              </a:ext>
            </a:extLst>
          </p:cNvPr>
          <p:cNvSpPr txBox="1">
            <a:spLocks/>
          </p:cNvSpPr>
          <p:nvPr/>
        </p:nvSpPr>
        <p:spPr>
          <a:xfrm>
            <a:off x="4664167" y="3237223"/>
            <a:ext cx="901200" cy="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vo"/>
              <a:buNone/>
              <a:defRPr sz="30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" sz="2000" dirty="0"/>
              <a:t>19</a:t>
            </a:r>
          </a:p>
        </p:txBody>
      </p:sp>
      <p:sp>
        <p:nvSpPr>
          <p:cNvPr id="50" name="Google Shape;813;p32">
            <a:extLst>
              <a:ext uri="{FF2B5EF4-FFF2-40B4-BE49-F238E27FC236}">
                <a16:creationId xmlns:a16="http://schemas.microsoft.com/office/drawing/2014/main" id="{E290BB98-769E-1147-6841-D88689114260}"/>
              </a:ext>
            </a:extLst>
          </p:cNvPr>
          <p:cNvSpPr txBox="1">
            <a:spLocks/>
          </p:cNvSpPr>
          <p:nvPr/>
        </p:nvSpPr>
        <p:spPr>
          <a:xfrm>
            <a:off x="1857502" y="3238024"/>
            <a:ext cx="901200" cy="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vo"/>
              <a:buNone/>
              <a:defRPr sz="30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" sz="2000" dirty="0"/>
              <a:t>16</a:t>
            </a:r>
          </a:p>
        </p:txBody>
      </p:sp>
      <p:sp>
        <p:nvSpPr>
          <p:cNvPr id="51" name="Google Shape;813;p32">
            <a:extLst>
              <a:ext uri="{FF2B5EF4-FFF2-40B4-BE49-F238E27FC236}">
                <a16:creationId xmlns:a16="http://schemas.microsoft.com/office/drawing/2014/main" id="{9E4C9FF5-28D1-C3A4-8C55-62B389A39F2F}"/>
              </a:ext>
            </a:extLst>
          </p:cNvPr>
          <p:cNvSpPr txBox="1">
            <a:spLocks/>
          </p:cNvSpPr>
          <p:nvPr/>
        </p:nvSpPr>
        <p:spPr>
          <a:xfrm>
            <a:off x="956302" y="3238024"/>
            <a:ext cx="901200" cy="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vo"/>
              <a:buNone/>
              <a:defRPr sz="30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" sz="2000" dirty="0"/>
              <a:t>15</a:t>
            </a:r>
          </a:p>
        </p:txBody>
      </p:sp>
      <p:sp>
        <p:nvSpPr>
          <p:cNvPr id="52" name="Google Shape;810;p32">
            <a:extLst>
              <a:ext uri="{FF2B5EF4-FFF2-40B4-BE49-F238E27FC236}">
                <a16:creationId xmlns:a16="http://schemas.microsoft.com/office/drawing/2014/main" id="{5DF30B92-161B-81F4-3DF6-AD17943CC6C3}"/>
              </a:ext>
            </a:extLst>
          </p:cNvPr>
          <p:cNvSpPr txBox="1">
            <a:spLocks/>
          </p:cNvSpPr>
          <p:nvPr/>
        </p:nvSpPr>
        <p:spPr>
          <a:xfrm>
            <a:off x="5515591" y="1592782"/>
            <a:ext cx="1060472" cy="505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9pPr>
          </a:lstStyle>
          <a:p>
            <a:pPr marL="0" indent="0"/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Variabel</a:t>
            </a:r>
            <a:endParaRPr lang="en-US" dirty="0"/>
          </a:p>
        </p:txBody>
      </p:sp>
      <p:sp>
        <p:nvSpPr>
          <p:cNvPr id="53" name="Google Shape;810;p32">
            <a:extLst>
              <a:ext uri="{FF2B5EF4-FFF2-40B4-BE49-F238E27FC236}">
                <a16:creationId xmlns:a16="http://schemas.microsoft.com/office/drawing/2014/main" id="{51D18728-7094-6ACC-8555-95B10848C289}"/>
              </a:ext>
            </a:extLst>
          </p:cNvPr>
          <p:cNvSpPr txBox="1">
            <a:spLocks/>
          </p:cNvSpPr>
          <p:nvPr/>
        </p:nvSpPr>
        <p:spPr>
          <a:xfrm>
            <a:off x="2713421" y="1592783"/>
            <a:ext cx="1060472" cy="505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9pPr>
          </a:lstStyle>
          <a:p>
            <a:pPr marL="0" indent="0"/>
            <a:r>
              <a:rPr lang="en-US" dirty="0" err="1"/>
              <a:t>Fungsi</a:t>
            </a:r>
            <a:r>
              <a:rPr lang="en-US" dirty="0"/>
              <a:t> String</a:t>
            </a:r>
          </a:p>
        </p:txBody>
      </p:sp>
      <p:sp>
        <p:nvSpPr>
          <p:cNvPr id="54" name="Google Shape;810;p32">
            <a:extLst>
              <a:ext uri="{FF2B5EF4-FFF2-40B4-BE49-F238E27FC236}">
                <a16:creationId xmlns:a16="http://schemas.microsoft.com/office/drawing/2014/main" id="{BB7C6A37-FA26-02B9-C8D1-DC78AB206B70}"/>
              </a:ext>
            </a:extLst>
          </p:cNvPr>
          <p:cNvSpPr txBox="1">
            <a:spLocks/>
          </p:cNvSpPr>
          <p:nvPr/>
        </p:nvSpPr>
        <p:spPr>
          <a:xfrm>
            <a:off x="3648976" y="1578933"/>
            <a:ext cx="1060472" cy="505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9pPr>
          </a:lstStyle>
          <a:p>
            <a:pPr marL="0" indent="0"/>
            <a:r>
              <a:rPr lang="en-US" dirty="0" err="1"/>
              <a:t>Fungsi</a:t>
            </a:r>
            <a:r>
              <a:rPr lang="en-US" dirty="0"/>
              <a:t> Float</a:t>
            </a:r>
          </a:p>
        </p:txBody>
      </p:sp>
      <p:sp>
        <p:nvSpPr>
          <p:cNvPr id="55" name="Google Shape;810;p32">
            <a:extLst>
              <a:ext uri="{FF2B5EF4-FFF2-40B4-BE49-F238E27FC236}">
                <a16:creationId xmlns:a16="http://schemas.microsoft.com/office/drawing/2014/main" id="{4C2DFD09-48E0-F1CC-19F2-78EA444E3103}"/>
              </a:ext>
            </a:extLst>
          </p:cNvPr>
          <p:cNvSpPr txBox="1">
            <a:spLocks/>
          </p:cNvSpPr>
          <p:nvPr/>
        </p:nvSpPr>
        <p:spPr>
          <a:xfrm>
            <a:off x="4584531" y="1592782"/>
            <a:ext cx="1060472" cy="505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9pPr>
          </a:lstStyle>
          <a:p>
            <a:pPr marL="0" indent="0"/>
            <a:r>
              <a:rPr lang="en-US" dirty="0" err="1"/>
              <a:t>Fungsi</a:t>
            </a:r>
            <a:r>
              <a:rPr lang="en-US" dirty="0"/>
              <a:t> Input</a:t>
            </a:r>
          </a:p>
        </p:txBody>
      </p:sp>
      <p:sp>
        <p:nvSpPr>
          <p:cNvPr id="56" name="Google Shape;810;p32">
            <a:extLst>
              <a:ext uri="{FF2B5EF4-FFF2-40B4-BE49-F238E27FC236}">
                <a16:creationId xmlns:a16="http://schemas.microsoft.com/office/drawing/2014/main" id="{E6BC8FD9-57AD-0A18-8531-234AA61C7BAD}"/>
              </a:ext>
            </a:extLst>
          </p:cNvPr>
          <p:cNvSpPr txBox="1">
            <a:spLocks/>
          </p:cNvSpPr>
          <p:nvPr/>
        </p:nvSpPr>
        <p:spPr>
          <a:xfrm>
            <a:off x="916484" y="2645221"/>
            <a:ext cx="980836" cy="534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9pPr>
          </a:lstStyle>
          <a:p>
            <a:pPr marL="0" indent="0"/>
            <a:r>
              <a:rPr lang="en-US" dirty="0" err="1"/>
              <a:t>Fungsi</a:t>
            </a:r>
            <a:r>
              <a:rPr lang="en-US" dirty="0"/>
              <a:t> List</a:t>
            </a:r>
          </a:p>
        </p:txBody>
      </p:sp>
      <p:sp>
        <p:nvSpPr>
          <p:cNvPr id="57" name="Google Shape;810;p32">
            <a:extLst>
              <a:ext uri="{FF2B5EF4-FFF2-40B4-BE49-F238E27FC236}">
                <a16:creationId xmlns:a16="http://schemas.microsoft.com/office/drawing/2014/main" id="{9E37B411-CED9-AC05-5E49-A1001C794FE0}"/>
              </a:ext>
            </a:extLst>
          </p:cNvPr>
          <p:cNvSpPr txBox="1">
            <a:spLocks/>
          </p:cNvSpPr>
          <p:nvPr/>
        </p:nvSpPr>
        <p:spPr>
          <a:xfrm>
            <a:off x="6421286" y="1592781"/>
            <a:ext cx="1060472" cy="505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9pPr>
          </a:lstStyle>
          <a:p>
            <a:pPr marL="0" indent="0"/>
            <a:r>
              <a:rPr lang="en-US" dirty="0" err="1"/>
              <a:t>Fungsi</a:t>
            </a:r>
            <a:r>
              <a:rPr lang="en-US" dirty="0"/>
              <a:t> Boolean</a:t>
            </a:r>
          </a:p>
        </p:txBody>
      </p:sp>
      <p:sp>
        <p:nvSpPr>
          <p:cNvPr id="58" name="Google Shape;810;p32">
            <a:extLst>
              <a:ext uri="{FF2B5EF4-FFF2-40B4-BE49-F238E27FC236}">
                <a16:creationId xmlns:a16="http://schemas.microsoft.com/office/drawing/2014/main" id="{0B50958C-5D9F-8DEA-EF39-2CF674726B3E}"/>
              </a:ext>
            </a:extLst>
          </p:cNvPr>
          <p:cNvSpPr txBox="1">
            <a:spLocks/>
          </p:cNvSpPr>
          <p:nvPr/>
        </p:nvSpPr>
        <p:spPr>
          <a:xfrm>
            <a:off x="1777866" y="2659474"/>
            <a:ext cx="1060472" cy="505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9pPr>
          </a:lstStyle>
          <a:p>
            <a:pPr marL="0" indent="0"/>
            <a:r>
              <a:rPr lang="en-US" dirty="0" err="1"/>
              <a:t>Fungsi</a:t>
            </a:r>
            <a:r>
              <a:rPr lang="en-US" dirty="0"/>
              <a:t> Dictionary</a:t>
            </a:r>
          </a:p>
        </p:txBody>
      </p:sp>
      <p:sp>
        <p:nvSpPr>
          <p:cNvPr id="59" name="Google Shape;810;p32">
            <a:extLst>
              <a:ext uri="{FF2B5EF4-FFF2-40B4-BE49-F238E27FC236}">
                <a16:creationId xmlns:a16="http://schemas.microsoft.com/office/drawing/2014/main" id="{FF64F2AB-62D7-9A93-DD92-0C8C2FEAC83F}"/>
              </a:ext>
            </a:extLst>
          </p:cNvPr>
          <p:cNvSpPr txBox="1">
            <a:spLocks/>
          </p:cNvSpPr>
          <p:nvPr/>
        </p:nvSpPr>
        <p:spPr>
          <a:xfrm>
            <a:off x="1773371" y="1578933"/>
            <a:ext cx="1060472" cy="505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9pPr>
          </a:lstStyle>
          <a:p>
            <a:pPr marL="0" indent="0"/>
            <a:r>
              <a:rPr lang="en-US" dirty="0" err="1"/>
              <a:t>Fungsi</a:t>
            </a:r>
            <a:r>
              <a:rPr lang="en-US" dirty="0"/>
              <a:t> Integer</a:t>
            </a:r>
          </a:p>
        </p:txBody>
      </p:sp>
      <p:sp>
        <p:nvSpPr>
          <p:cNvPr id="60" name="Google Shape;810;p32">
            <a:extLst>
              <a:ext uri="{FF2B5EF4-FFF2-40B4-BE49-F238E27FC236}">
                <a16:creationId xmlns:a16="http://schemas.microsoft.com/office/drawing/2014/main" id="{92A3D5E3-FDD2-CA9B-6507-FEC5450C0D7B}"/>
              </a:ext>
            </a:extLst>
          </p:cNvPr>
          <p:cNvSpPr txBox="1">
            <a:spLocks/>
          </p:cNvSpPr>
          <p:nvPr/>
        </p:nvSpPr>
        <p:spPr>
          <a:xfrm>
            <a:off x="2768466" y="2673727"/>
            <a:ext cx="950382" cy="505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9pPr>
          </a:lstStyle>
          <a:p>
            <a:pPr marL="0" indent="0"/>
            <a:r>
              <a:rPr lang="en-US" dirty="0" err="1"/>
              <a:t>Fungsi</a:t>
            </a:r>
            <a:r>
              <a:rPr lang="en-US" dirty="0"/>
              <a:t> Def</a:t>
            </a:r>
          </a:p>
        </p:txBody>
      </p:sp>
      <p:sp>
        <p:nvSpPr>
          <p:cNvPr id="61" name="Google Shape;810;p32">
            <a:extLst>
              <a:ext uri="{FF2B5EF4-FFF2-40B4-BE49-F238E27FC236}">
                <a16:creationId xmlns:a16="http://schemas.microsoft.com/office/drawing/2014/main" id="{E140A0C0-F561-B779-1417-EC2A7E64F11E}"/>
              </a:ext>
            </a:extLst>
          </p:cNvPr>
          <p:cNvSpPr txBox="1">
            <a:spLocks/>
          </p:cNvSpPr>
          <p:nvPr/>
        </p:nvSpPr>
        <p:spPr>
          <a:xfrm>
            <a:off x="3648976" y="2659473"/>
            <a:ext cx="1060472" cy="505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9pPr>
          </a:lstStyle>
          <a:p>
            <a:pPr marL="0" indent="0"/>
            <a:r>
              <a:rPr lang="en-US" dirty="0" err="1"/>
              <a:t>Fungsi</a:t>
            </a:r>
            <a:r>
              <a:rPr lang="en-US" dirty="0"/>
              <a:t> </a:t>
            </a:r>
          </a:p>
          <a:p>
            <a:pPr marL="0" indent="0"/>
            <a:r>
              <a:rPr lang="en-US" dirty="0"/>
              <a:t>If-Else</a:t>
            </a:r>
          </a:p>
        </p:txBody>
      </p:sp>
      <p:sp>
        <p:nvSpPr>
          <p:cNvPr id="62" name="Google Shape;810;p32">
            <a:extLst>
              <a:ext uri="{FF2B5EF4-FFF2-40B4-BE49-F238E27FC236}">
                <a16:creationId xmlns:a16="http://schemas.microsoft.com/office/drawing/2014/main" id="{37C70F21-5662-B80D-4B86-2360CB5BA872}"/>
              </a:ext>
            </a:extLst>
          </p:cNvPr>
          <p:cNvSpPr txBox="1">
            <a:spLocks/>
          </p:cNvSpPr>
          <p:nvPr/>
        </p:nvSpPr>
        <p:spPr>
          <a:xfrm>
            <a:off x="4607172" y="2659464"/>
            <a:ext cx="1060472" cy="505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9pPr>
          </a:lstStyle>
          <a:p>
            <a:pPr marL="0" indent="0"/>
            <a:r>
              <a:rPr lang="en-US" dirty="0" err="1"/>
              <a:t>Fungsi</a:t>
            </a:r>
            <a:r>
              <a:rPr lang="en-US" dirty="0"/>
              <a:t> If Nested</a:t>
            </a:r>
          </a:p>
        </p:txBody>
      </p:sp>
      <p:sp>
        <p:nvSpPr>
          <p:cNvPr id="63" name="Google Shape;810;p32">
            <a:extLst>
              <a:ext uri="{FF2B5EF4-FFF2-40B4-BE49-F238E27FC236}">
                <a16:creationId xmlns:a16="http://schemas.microsoft.com/office/drawing/2014/main" id="{3941FE6C-8DCD-F7BD-313A-054858D08CF1}"/>
              </a:ext>
            </a:extLst>
          </p:cNvPr>
          <p:cNvSpPr txBox="1">
            <a:spLocks/>
          </p:cNvSpPr>
          <p:nvPr/>
        </p:nvSpPr>
        <p:spPr>
          <a:xfrm>
            <a:off x="5515591" y="2673727"/>
            <a:ext cx="1060472" cy="505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9pPr>
          </a:lstStyle>
          <a:p>
            <a:pPr marL="0" indent="0"/>
            <a:r>
              <a:rPr lang="en-US" dirty="0" err="1"/>
              <a:t>Fungsi</a:t>
            </a:r>
            <a:r>
              <a:rPr lang="en-US" dirty="0"/>
              <a:t> Modul</a:t>
            </a:r>
          </a:p>
        </p:txBody>
      </p:sp>
      <p:sp>
        <p:nvSpPr>
          <p:cNvPr id="768" name="Google Shape;810;p32">
            <a:extLst>
              <a:ext uri="{FF2B5EF4-FFF2-40B4-BE49-F238E27FC236}">
                <a16:creationId xmlns:a16="http://schemas.microsoft.com/office/drawing/2014/main" id="{CA2FEFF6-15AB-D963-E166-352FC4304655}"/>
              </a:ext>
            </a:extLst>
          </p:cNvPr>
          <p:cNvSpPr txBox="1">
            <a:spLocks/>
          </p:cNvSpPr>
          <p:nvPr/>
        </p:nvSpPr>
        <p:spPr>
          <a:xfrm>
            <a:off x="6455641" y="2666231"/>
            <a:ext cx="1060472" cy="505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9pPr>
          </a:lstStyle>
          <a:p>
            <a:pPr marL="0" indent="0"/>
            <a:r>
              <a:rPr lang="en-US" dirty="0" err="1"/>
              <a:t>Fungsi</a:t>
            </a:r>
            <a:r>
              <a:rPr lang="en-US" dirty="0"/>
              <a:t> Method</a:t>
            </a:r>
          </a:p>
        </p:txBody>
      </p:sp>
      <p:sp>
        <p:nvSpPr>
          <p:cNvPr id="769" name="Google Shape;810;p32">
            <a:extLst>
              <a:ext uri="{FF2B5EF4-FFF2-40B4-BE49-F238E27FC236}">
                <a16:creationId xmlns:a16="http://schemas.microsoft.com/office/drawing/2014/main" id="{C346674B-D94C-8146-319A-D755C50D6475}"/>
              </a:ext>
            </a:extLst>
          </p:cNvPr>
          <p:cNvSpPr txBox="1">
            <a:spLocks/>
          </p:cNvSpPr>
          <p:nvPr/>
        </p:nvSpPr>
        <p:spPr>
          <a:xfrm>
            <a:off x="874092" y="3726165"/>
            <a:ext cx="1060472" cy="505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9pPr>
          </a:lstStyle>
          <a:p>
            <a:pPr marL="0" indent="0"/>
            <a:r>
              <a:rPr lang="en-US" dirty="0" err="1"/>
              <a:t>Fungsi</a:t>
            </a:r>
            <a:r>
              <a:rPr lang="en-US" dirty="0"/>
              <a:t> Return</a:t>
            </a:r>
          </a:p>
        </p:txBody>
      </p:sp>
      <p:sp>
        <p:nvSpPr>
          <p:cNvPr id="770" name="Google Shape;810;p32">
            <a:extLst>
              <a:ext uri="{FF2B5EF4-FFF2-40B4-BE49-F238E27FC236}">
                <a16:creationId xmlns:a16="http://schemas.microsoft.com/office/drawing/2014/main" id="{F1812EAA-BB2D-254F-2DF3-5D05BA2C99C6}"/>
              </a:ext>
            </a:extLst>
          </p:cNvPr>
          <p:cNvSpPr txBox="1">
            <a:spLocks/>
          </p:cNvSpPr>
          <p:nvPr/>
        </p:nvSpPr>
        <p:spPr>
          <a:xfrm>
            <a:off x="1777866" y="3700289"/>
            <a:ext cx="1060472" cy="505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9pPr>
          </a:lstStyle>
          <a:p>
            <a:pPr marL="0" indent="0"/>
            <a:r>
              <a:rPr lang="en-US" dirty="0" err="1"/>
              <a:t>Fungsi</a:t>
            </a:r>
            <a:r>
              <a:rPr lang="en-US" dirty="0"/>
              <a:t> For dan While</a:t>
            </a:r>
          </a:p>
        </p:txBody>
      </p:sp>
      <p:sp>
        <p:nvSpPr>
          <p:cNvPr id="771" name="Google Shape;810;p32">
            <a:extLst>
              <a:ext uri="{FF2B5EF4-FFF2-40B4-BE49-F238E27FC236}">
                <a16:creationId xmlns:a16="http://schemas.microsoft.com/office/drawing/2014/main" id="{AA8B2B3B-EA58-E6CB-4034-15776EF0B537}"/>
              </a:ext>
            </a:extLst>
          </p:cNvPr>
          <p:cNvSpPr txBox="1">
            <a:spLocks/>
          </p:cNvSpPr>
          <p:nvPr/>
        </p:nvSpPr>
        <p:spPr>
          <a:xfrm>
            <a:off x="2713421" y="3698059"/>
            <a:ext cx="1060472" cy="505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9pPr>
          </a:lstStyle>
          <a:p>
            <a:pPr marL="0" indent="0"/>
            <a:r>
              <a:rPr lang="en-US" dirty="0" err="1"/>
              <a:t>Fungsi</a:t>
            </a:r>
            <a:r>
              <a:rPr lang="en-US" dirty="0"/>
              <a:t> Library</a:t>
            </a:r>
          </a:p>
        </p:txBody>
      </p:sp>
      <p:sp>
        <p:nvSpPr>
          <p:cNvPr id="772" name="Google Shape;810;p32">
            <a:extLst>
              <a:ext uri="{FF2B5EF4-FFF2-40B4-BE49-F238E27FC236}">
                <a16:creationId xmlns:a16="http://schemas.microsoft.com/office/drawing/2014/main" id="{A36F8A14-0E6B-6259-5582-C99733D4F2C7}"/>
              </a:ext>
            </a:extLst>
          </p:cNvPr>
          <p:cNvSpPr txBox="1">
            <a:spLocks/>
          </p:cNvSpPr>
          <p:nvPr/>
        </p:nvSpPr>
        <p:spPr>
          <a:xfrm>
            <a:off x="3626336" y="3726165"/>
            <a:ext cx="1060472" cy="505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9pPr>
          </a:lstStyle>
          <a:p>
            <a:pPr marL="0" indent="0"/>
            <a:r>
              <a:rPr lang="en-US" dirty="0" err="1"/>
              <a:t>Fungsi</a:t>
            </a:r>
            <a:r>
              <a:rPr lang="en-US" dirty="0"/>
              <a:t> Pass</a:t>
            </a:r>
          </a:p>
        </p:txBody>
      </p:sp>
      <p:sp>
        <p:nvSpPr>
          <p:cNvPr id="775" name="Google Shape;810;p32">
            <a:extLst>
              <a:ext uri="{FF2B5EF4-FFF2-40B4-BE49-F238E27FC236}">
                <a16:creationId xmlns:a16="http://schemas.microsoft.com/office/drawing/2014/main" id="{40264046-F975-D4BE-B8C2-ECC672F2EFBD}"/>
              </a:ext>
            </a:extLst>
          </p:cNvPr>
          <p:cNvSpPr txBox="1">
            <a:spLocks/>
          </p:cNvSpPr>
          <p:nvPr/>
        </p:nvSpPr>
        <p:spPr>
          <a:xfrm>
            <a:off x="4585283" y="3729808"/>
            <a:ext cx="1060472" cy="505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9pPr>
          </a:lstStyle>
          <a:p>
            <a:pPr marL="0" indent="0"/>
            <a:r>
              <a:rPr lang="en-US" dirty="0" err="1"/>
              <a:t>Fungsi</a:t>
            </a:r>
            <a:r>
              <a:rPr lang="en-US" dirty="0"/>
              <a:t> break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Contoh Program</a:t>
            </a:r>
            <a:endParaRPr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51DF7A6-78D2-1D99-0F03-C9C40A86E0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51" t="23260" r="8174" b="23801"/>
          <a:stretch/>
        </p:blipFill>
        <p:spPr>
          <a:xfrm>
            <a:off x="804671" y="1528875"/>
            <a:ext cx="6605632" cy="1207009"/>
          </a:xfrm>
          <a:prstGeom prst="rect">
            <a:avLst/>
          </a:prstGeom>
        </p:spPr>
      </p:pic>
      <p:sp>
        <p:nvSpPr>
          <p:cNvPr id="16" name="Google Shape;1227;p52">
            <a:extLst>
              <a:ext uri="{FF2B5EF4-FFF2-40B4-BE49-F238E27FC236}">
                <a16:creationId xmlns:a16="http://schemas.microsoft.com/office/drawing/2014/main" id="{A54482FD-9933-65C6-75DA-AD1C88A00875}"/>
              </a:ext>
            </a:extLst>
          </p:cNvPr>
          <p:cNvSpPr txBox="1"/>
          <p:nvPr/>
        </p:nvSpPr>
        <p:spPr>
          <a:xfrm flipH="1">
            <a:off x="804671" y="1089883"/>
            <a:ext cx="2272800" cy="366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Modul</a:t>
            </a:r>
            <a:endParaRPr sz="1800" dirty="0"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  <p:sp>
        <p:nvSpPr>
          <p:cNvPr id="17" name="Google Shape;1227;p52">
            <a:extLst>
              <a:ext uri="{FF2B5EF4-FFF2-40B4-BE49-F238E27FC236}">
                <a16:creationId xmlns:a16="http://schemas.microsoft.com/office/drawing/2014/main" id="{00405714-1A40-E019-6098-3BAE4CD97EF2}"/>
              </a:ext>
            </a:extLst>
          </p:cNvPr>
          <p:cNvSpPr txBox="1"/>
          <p:nvPr/>
        </p:nvSpPr>
        <p:spPr>
          <a:xfrm flipH="1">
            <a:off x="804671" y="2844699"/>
            <a:ext cx="2272800" cy="366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List</a:t>
            </a:r>
            <a:endParaRPr sz="1800" dirty="0"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18AB6DF-5796-EF56-6A75-CC10FAC277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593" t="24203" r="7966" b="22857"/>
          <a:stretch/>
        </p:blipFill>
        <p:spPr>
          <a:xfrm>
            <a:off x="804671" y="3320348"/>
            <a:ext cx="6605634" cy="120700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ase Law System Thesis Defense by Slidesgo">
  <a:themeElements>
    <a:clrScheme name="Simple Light">
      <a:dk1>
        <a:srgbClr val="323832"/>
      </a:dk1>
      <a:lt1>
        <a:srgbClr val="F7F2F2"/>
      </a:lt1>
      <a:dk2>
        <a:srgbClr val="E2DADA"/>
      </a:dk2>
      <a:lt2>
        <a:srgbClr val="5E615E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2383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581</Words>
  <Application>Microsoft Office PowerPoint</Application>
  <PresentationFormat>On-screen Show (16:9)</PresentationFormat>
  <Paragraphs>91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Arvo</vt:lpstr>
      <vt:lpstr>DM Sans</vt:lpstr>
      <vt:lpstr>Bebas Neue</vt:lpstr>
      <vt:lpstr>Anton</vt:lpstr>
      <vt:lpstr>Arial</vt:lpstr>
      <vt:lpstr>Delius Swash Caps</vt:lpstr>
      <vt:lpstr>Atkinson Hyperlegible</vt:lpstr>
      <vt:lpstr>Case Law System Thesis Defense by Slidesgo</vt:lpstr>
      <vt:lpstr>Program Konversi Suhu</vt:lpstr>
      <vt:lpstr>Kelompok 3 : - Rizky Gunawan (15225007) - Jeni Fatmawati (15225008) - Muhammad Fazilla (15225012)</vt:lpstr>
      <vt:lpstr>Latar Belakang</vt:lpstr>
      <vt:lpstr>Rumusan Masalah</vt:lpstr>
      <vt:lpstr>Maksud Penelitian</vt:lpstr>
      <vt:lpstr>Tujuan Penelitian</vt:lpstr>
      <vt:lpstr>Pengertian Konversi Suhu</vt:lpstr>
      <vt:lpstr>Fungsi Kode Pada Program</vt:lpstr>
      <vt:lpstr>Contoh Program</vt:lpstr>
      <vt:lpstr>Contoh Program</vt:lpstr>
      <vt:lpstr>Contoh Program</vt:lpstr>
      <vt:lpstr>Contoh Program</vt:lpstr>
      <vt:lpstr>Contoh Program</vt:lpstr>
      <vt:lpstr>Contoh Program</vt:lpstr>
      <vt:lpstr>Contoh Program</vt:lpstr>
      <vt:lpstr>Contoh Program</vt:lpstr>
      <vt:lpstr>Flowchart</vt:lpstr>
      <vt:lpstr>Tampilan Akhir</vt:lpstr>
      <vt:lpstr>Kesimpulan</vt:lpstr>
      <vt:lpstr>Saran</vt:lpstr>
      <vt:lpstr>Terimakasih!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Konversi Suhu</dc:title>
  <dc:creator>Rzky</dc:creator>
  <cp:lastModifiedBy>Rizky Gunawan</cp:lastModifiedBy>
  <cp:revision>7</cp:revision>
  <dcterms:modified xsi:type="dcterms:W3CDTF">2023-07-05T13:58:03Z</dcterms:modified>
</cp:coreProperties>
</file>