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ssistant"/>
      <p:regular r:id="rId17"/>
      <p:bold r:id="rId18"/>
    </p:embeddedFont>
    <p:embeddedFont>
      <p:font typeface="Edu QLD Beginner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duQLDBeginn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ssistant-regular.fntdata"/><Relationship Id="rId16" Type="http://schemas.openxmlformats.org/officeDocument/2006/relationships/slide" Target="slides/slide12.xml"/><Relationship Id="rId19" Type="http://schemas.openxmlformats.org/officeDocument/2006/relationships/font" Target="fonts/EduQLDBeginner-regular.fntdata"/><Relationship Id="rId18" Type="http://schemas.openxmlformats.org/officeDocument/2006/relationships/font" Target="fonts/Assistan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21110ca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21110ca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2a32d415f_2_17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2a32d415f_2_17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2a32d415f_2_17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2a32d415f_2_17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2a32d415f_2_17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2a32d415f_2_17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21110ca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21110ca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2a32d415f_2_17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2a32d415f_2_17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44b0542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644b0542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44b0542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44b0542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44b0542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44b0542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44b0542b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44b0542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44b0542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44b0542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941300" y="736059"/>
            <a:ext cx="5261400" cy="26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41300" y="3456084"/>
            <a:ext cx="5261400" cy="3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877493" y="2571750"/>
            <a:ext cx="1904680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05825" y="4391725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1003035">
            <a:off x="6442601" y="-440724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98405" y="-104632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flipH="1">
            <a:off x="-100325" y="3543966"/>
            <a:ext cx="1564976" cy="1576684"/>
          </a:xfrm>
          <a:custGeom>
            <a:rect b="b" l="l" r="r" t="t"/>
            <a:pathLst>
              <a:path extrusionOk="0" h="2698" w="2678">
                <a:moveTo>
                  <a:pt x="2661" y="1915"/>
                </a:moveTo>
                <a:cubicBezTo>
                  <a:pt x="2609" y="1825"/>
                  <a:pt x="2543" y="1910"/>
                  <a:pt x="2543" y="1910"/>
                </a:cubicBezTo>
                <a:cubicBezTo>
                  <a:pt x="2543" y="1910"/>
                  <a:pt x="2548" y="1839"/>
                  <a:pt x="2510" y="1783"/>
                </a:cubicBezTo>
                <a:cubicBezTo>
                  <a:pt x="2473" y="1727"/>
                  <a:pt x="2365" y="1835"/>
                  <a:pt x="2365" y="1835"/>
                </a:cubicBezTo>
                <a:cubicBezTo>
                  <a:pt x="2365" y="1835"/>
                  <a:pt x="2402" y="1455"/>
                  <a:pt x="2205" y="1502"/>
                </a:cubicBezTo>
                <a:cubicBezTo>
                  <a:pt x="2033" y="1543"/>
                  <a:pt x="2058" y="1813"/>
                  <a:pt x="2067" y="1880"/>
                </a:cubicBezTo>
                <a:cubicBezTo>
                  <a:pt x="2060" y="1844"/>
                  <a:pt x="2030" y="1753"/>
                  <a:pt x="1914" y="1746"/>
                </a:cubicBezTo>
                <a:cubicBezTo>
                  <a:pt x="1852" y="1742"/>
                  <a:pt x="1836" y="1782"/>
                  <a:pt x="1839" y="1830"/>
                </a:cubicBezTo>
                <a:cubicBezTo>
                  <a:pt x="1757" y="1848"/>
                  <a:pt x="1750" y="1922"/>
                  <a:pt x="1750" y="1922"/>
                </a:cubicBezTo>
                <a:cubicBezTo>
                  <a:pt x="1750" y="1922"/>
                  <a:pt x="1743" y="1896"/>
                  <a:pt x="1726" y="1873"/>
                </a:cubicBezTo>
                <a:cubicBezTo>
                  <a:pt x="1792" y="1649"/>
                  <a:pt x="1915" y="1249"/>
                  <a:pt x="2028" y="983"/>
                </a:cubicBezTo>
                <a:cubicBezTo>
                  <a:pt x="2042" y="965"/>
                  <a:pt x="2069" y="927"/>
                  <a:pt x="2075" y="924"/>
                </a:cubicBezTo>
                <a:cubicBezTo>
                  <a:pt x="2083" y="919"/>
                  <a:pt x="2139" y="886"/>
                  <a:pt x="2139" y="886"/>
                </a:cubicBezTo>
                <a:lnTo>
                  <a:pt x="2096" y="899"/>
                </a:lnTo>
                <a:lnTo>
                  <a:pt x="2060" y="924"/>
                </a:lnTo>
                <a:lnTo>
                  <a:pt x="2108" y="869"/>
                </a:lnTo>
                <a:lnTo>
                  <a:pt x="2155" y="844"/>
                </a:lnTo>
                <a:lnTo>
                  <a:pt x="2091" y="872"/>
                </a:lnTo>
                <a:lnTo>
                  <a:pt x="2115" y="845"/>
                </a:lnTo>
                <a:lnTo>
                  <a:pt x="2107" y="838"/>
                </a:lnTo>
                <a:lnTo>
                  <a:pt x="2135" y="810"/>
                </a:lnTo>
                <a:lnTo>
                  <a:pt x="2123" y="804"/>
                </a:lnTo>
                <a:lnTo>
                  <a:pt x="2201" y="770"/>
                </a:lnTo>
                <a:lnTo>
                  <a:pt x="2132" y="787"/>
                </a:lnTo>
                <a:lnTo>
                  <a:pt x="2152" y="749"/>
                </a:lnTo>
                <a:lnTo>
                  <a:pt x="2209" y="680"/>
                </a:lnTo>
                <a:lnTo>
                  <a:pt x="2149" y="729"/>
                </a:lnTo>
                <a:lnTo>
                  <a:pt x="2125" y="777"/>
                </a:lnTo>
                <a:lnTo>
                  <a:pt x="2105" y="812"/>
                </a:lnTo>
                <a:lnTo>
                  <a:pt x="2106" y="772"/>
                </a:lnTo>
                <a:lnTo>
                  <a:pt x="2091" y="822"/>
                </a:lnTo>
                <a:lnTo>
                  <a:pt x="2081" y="846"/>
                </a:lnTo>
                <a:lnTo>
                  <a:pt x="2084" y="764"/>
                </a:lnTo>
                <a:lnTo>
                  <a:pt x="2073" y="864"/>
                </a:lnTo>
                <a:lnTo>
                  <a:pt x="2070" y="871"/>
                </a:lnTo>
                <a:lnTo>
                  <a:pt x="2048" y="918"/>
                </a:lnTo>
                <a:lnTo>
                  <a:pt x="2062" y="835"/>
                </a:lnTo>
                <a:lnTo>
                  <a:pt x="2039" y="916"/>
                </a:lnTo>
                <a:lnTo>
                  <a:pt x="2034" y="948"/>
                </a:lnTo>
                <a:lnTo>
                  <a:pt x="2015" y="938"/>
                </a:lnTo>
                <a:lnTo>
                  <a:pt x="2021" y="993"/>
                </a:lnTo>
                <a:cubicBezTo>
                  <a:pt x="2021" y="993"/>
                  <a:pt x="2023" y="991"/>
                  <a:pt x="2026" y="987"/>
                </a:cubicBezTo>
                <a:cubicBezTo>
                  <a:pt x="1945" y="1161"/>
                  <a:pt x="1830" y="1448"/>
                  <a:pt x="1716" y="1861"/>
                </a:cubicBezTo>
                <a:cubicBezTo>
                  <a:pt x="1701" y="1845"/>
                  <a:pt x="1679" y="1835"/>
                  <a:pt x="1651" y="1844"/>
                </a:cubicBezTo>
                <a:cubicBezTo>
                  <a:pt x="1651" y="1844"/>
                  <a:pt x="1643" y="1781"/>
                  <a:pt x="1607" y="1736"/>
                </a:cubicBezTo>
                <a:cubicBezTo>
                  <a:pt x="1629" y="1478"/>
                  <a:pt x="1647" y="1170"/>
                  <a:pt x="1659" y="948"/>
                </a:cubicBezTo>
                <a:lnTo>
                  <a:pt x="1712" y="862"/>
                </a:lnTo>
                <a:lnTo>
                  <a:pt x="1686" y="885"/>
                </a:lnTo>
                <a:lnTo>
                  <a:pt x="1695" y="816"/>
                </a:lnTo>
                <a:lnTo>
                  <a:pt x="1686" y="796"/>
                </a:lnTo>
                <a:lnTo>
                  <a:pt x="1776" y="695"/>
                </a:lnTo>
                <a:lnTo>
                  <a:pt x="1689" y="752"/>
                </a:lnTo>
                <a:lnTo>
                  <a:pt x="1712" y="698"/>
                </a:lnTo>
                <a:lnTo>
                  <a:pt x="1683" y="715"/>
                </a:lnTo>
                <a:lnTo>
                  <a:pt x="1703" y="623"/>
                </a:lnTo>
                <a:lnTo>
                  <a:pt x="1680" y="452"/>
                </a:lnTo>
                <a:lnTo>
                  <a:pt x="1672" y="623"/>
                </a:lnTo>
                <a:lnTo>
                  <a:pt x="1649" y="608"/>
                </a:lnTo>
                <a:lnTo>
                  <a:pt x="1663" y="680"/>
                </a:lnTo>
                <a:lnTo>
                  <a:pt x="1614" y="597"/>
                </a:lnTo>
                <a:lnTo>
                  <a:pt x="1657" y="750"/>
                </a:lnTo>
                <a:lnTo>
                  <a:pt x="1617" y="726"/>
                </a:lnTo>
                <a:lnTo>
                  <a:pt x="1640" y="770"/>
                </a:lnTo>
                <a:lnTo>
                  <a:pt x="1649" y="830"/>
                </a:lnTo>
                <a:lnTo>
                  <a:pt x="1640" y="888"/>
                </a:lnTo>
                <a:lnTo>
                  <a:pt x="1571" y="810"/>
                </a:lnTo>
                <a:lnTo>
                  <a:pt x="1650" y="947"/>
                </a:lnTo>
                <a:cubicBezTo>
                  <a:pt x="1629" y="1187"/>
                  <a:pt x="1599" y="1477"/>
                  <a:pt x="1575" y="1708"/>
                </a:cubicBezTo>
                <a:cubicBezTo>
                  <a:pt x="1557" y="1697"/>
                  <a:pt x="1536" y="1690"/>
                  <a:pt x="1510" y="1691"/>
                </a:cubicBezTo>
                <a:cubicBezTo>
                  <a:pt x="1506" y="1680"/>
                  <a:pt x="1501" y="1669"/>
                  <a:pt x="1497" y="1657"/>
                </a:cubicBezTo>
                <a:cubicBezTo>
                  <a:pt x="1457" y="1146"/>
                  <a:pt x="1395" y="739"/>
                  <a:pt x="1347" y="475"/>
                </a:cubicBezTo>
                <a:cubicBezTo>
                  <a:pt x="1342" y="440"/>
                  <a:pt x="1334" y="399"/>
                  <a:pt x="1326" y="358"/>
                </a:cubicBezTo>
                <a:cubicBezTo>
                  <a:pt x="1313" y="281"/>
                  <a:pt x="1298" y="213"/>
                  <a:pt x="1284" y="158"/>
                </a:cubicBezTo>
                <a:cubicBezTo>
                  <a:pt x="1279" y="139"/>
                  <a:pt x="1277" y="128"/>
                  <a:pt x="1277" y="128"/>
                </a:cubicBezTo>
                <a:lnTo>
                  <a:pt x="1271" y="115"/>
                </a:lnTo>
                <a:lnTo>
                  <a:pt x="1220" y="0"/>
                </a:lnTo>
                <a:lnTo>
                  <a:pt x="1259" y="113"/>
                </a:lnTo>
                <a:lnTo>
                  <a:pt x="1217" y="90"/>
                </a:lnTo>
                <a:lnTo>
                  <a:pt x="1255" y="120"/>
                </a:lnTo>
                <a:lnTo>
                  <a:pt x="1262" y="141"/>
                </a:lnTo>
                <a:lnTo>
                  <a:pt x="1218" y="146"/>
                </a:lnTo>
                <a:lnTo>
                  <a:pt x="1258" y="148"/>
                </a:lnTo>
                <a:lnTo>
                  <a:pt x="1272" y="186"/>
                </a:lnTo>
                <a:lnTo>
                  <a:pt x="1190" y="145"/>
                </a:lnTo>
                <a:lnTo>
                  <a:pt x="1272" y="210"/>
                </a:lnTo>
                <a:lnTo>
                  <a:pt x="1244" y="210"/>
                </a:lnTo>
                <a:lnTo>
                  <a:pt x="1276" y="226"/>
                </a:lnTo>
                <a:lnTo>
                  <a:pt x="1244" y="296"/>
                </a:lnTo>
                <a:lnTo>
                  <a:pt x="1282" y="242"/>
                </a:lnTo>
                <a:lnTo>
                  <a:pt x="1285" y="280"/>
                </a:lnTo>
                <a:lnTo>
                  <a:pt x="1304" y="273"/>
                </a:lnTo>
                <a:lnTo>
                  <a:pt x="1356" y="553"/>
                </a:lnTo>
                <a:cubicBezTo>
                  <a:pt x="1355" y="550"/>
                  <a:pt x="1355" y="546"/>
                  <a:pt x="1355" y="542"/>
                </a:cubicBezTo>
                <a:cubicBezTo>
                  <a:pt x="1399" y="853"/>
                  <a:pt x="1435" y="1245"/>
                  <a:pt x="1459" y="1562"/>
                </a:cubicBezTo>
                <a:cubicBezTo>
                  <a:pt x="1287" y="1142"/>
                  <a:pt x="1130" y="842"/>
                  <a:pt x="1018" y="648"/>
                </a:cubicBezTo>
                <a:cubicBezTo>
                  <a:pt x="1022" y="653"/>
                  <a:pt x="1025" y="657"/>
                  <a:pt x="1025" y="657"/>
                </a:cubicBezTo>
                <a:lnTo>
                  <a:pt x="1027" y="580"/>
                </a:lnTo>
                <a:lnTo>
                  <a:pt x="1001" y="596"/>
                </a:lnTo>
                <a:lnTo>
                  <a:pt x="991" y="552"/>
                </a:lnTo>
                <a:lnTo>
                  <a:pt x="948" y="442"/>
                </a:lnTo>
                <a:lnTo>
                  <a:pt x="977" y="556"/>
                </a:lnTo>
                <a:lnTo>
                  <a:pt x="941" y="494"/>
                </a:lnTo>
                <a:lnTo>
                  <a:pt x="936" y="485"/>
                </a:lnTo>
                <a:lnTo>
                  <a:pt x="908" y="348"/>
                </a:lnTo>
                <a:lnTo>
                  <a:pt x="923" y="460"/>
                </a:lnTo>
                <a:lnTo>
                  <a:pt x="906" y="429"/>
                </a:lnTo>
                <a:lnTo>
                  <a:pt x="879" y="361"/>
                </a:lnTo>
                <a:lnTo>
                  <a:pt x="885" y="416"/>
                </a:lnTo>
                <a:lnTo>
                  <a:pt x="853" y="371"/>
                </a:lnTo>
                <a:lnTo>
                  <a:pt x="813" y="308"/>
                </a:lnTo>
                <a:lnTo>
                  <a:pt x="724" y="247"/>
                </a:lnTo>
                <a:lnTo>
                  <a:pt x="812" y="336"/>
                </a:lnTo>
                <a:lnTo>
                  <a:pt x="845" y="386"/>
                </a:lnTo>
                <a:lnTo>
                  <a:pt x="746" y="371"/>
                </a:lnTo>
                <a:lnTo>
                  <a:pt x="859" y="408"/>
                </a:lnTo>
                <a:lnTo>
                  <a:pt x="843" y="418"/>
                </a:lnTo>
                <a:lnTo>
                  <a:pt x="885" y="453"/>
                </a:lnTo>
                <a:lnTo>
                  <a:pt x="875" y="463"/>
                </a:lnTo>
                <a:lnTo>
                  <a:pt x="912" y="497"/>
                </a:lnTo>
                <a:lnTo>
                  <a:pt x="820" y="467"/>
                </a:lnTo>
                <a:lnTo>
                  <a:pt x="889" y="496"/>
                </a:lnTo>
                <a:lnTo>
                  <a:pt x="962" y="566"/>
                </a:lnTo>
                <a:lnTo>
                  <a:pt x="910" y="536"/>
                </a:lnTo>
                <a:lnTo>
                  <a:pt x="848" y="523"/>
                </a:lnTo>
                <a:cubicBezTo>
                  <a:pt x="848" y="523"/>
                  <a:pt x="930" y="563"/>
                  <a:pt x="941" y="568"/>
                </a:cubicBezTo>
                <a:cubicBezTo>
                  <a:pt x="949" y="571"/>
                  <a:pt x="993" y="620"/>
                  <a:pt x="1014" y="644"/>
                </a:cubicBezTo>
                <a:cubicBezTo>
                  <a:pt x="1167" y="926"/>
                  <a:pt x="1339" y="1325"/>
                  <a:pt x="1464" y="1629"/>
                </a:cubicBezTo>
                <a:cubicBezTo>
                  <a:pt x="1466" y="1653"/>
                  <a:pt x="1467" y="1676"/>
                  <a:pt x="1468" y="1699"/>
                </a:cubicBezTo>
                <a:cubicBezTo>
                  <a:pt x="1466" y="1699"/>
                  <a:pt x="1465" y="1700"/>
                  <a:pt x="1463" y="1700"/>
                </a:cubicBezTo>
                <a:cubicBezTo>
                  <a:pt x="1431" y="1711"/>
                  <a:pt x="1410" y="1726"/>
                  <a:pt x="1396" y="1742"/>
                </a:cubicBezTo>
                <a:cubicBezTo>
                  <a:pt x="1013" y="1279"/>
                  <a:pt x="687" y="1002"/>
                  <a:pt x="495" y="859"/>
                </a:cubicBezTo>
                <a:lnTo>
                  <a:pt x="496" y="859"/>
                </a:lnTo>
                <a:lnTo>
                  <a:pt x="473" y="829"/>
                </a:lnTo>
                <a:lnTo>
                  <a:pt x="433" y="765"/>
                </a:lnTo>
                <a:lnTo>
                  <a:pt x="441" y="806"/>
                </a:lnTo>
                <a:lnTo>
                  <a:pt x="407" y="786"/>
                </a:lnTo>
                <a:lnTo>
                  <a:pt x="385" y="771"/>
                </a:lnTo>
                <a:lnTo>
                  <a:pt x="363" y="728"/>
                </a:lnTo>
                <a:lnTo>
                  <a:pt x="364" y="759"/>
                </a:lnTo>
                <a:lnTo>
                  <a:pt x="312" y="727"/>
                </a:lnTo>
                <a:lnTo>
                  <a:pt x="243" y="716"/>
                </a:lnTo>
                <a:lnTo>
                  <a:pt x="171" y="711"/>
                </a:lnTo>
                <a:lnTo>
                  <a:pt x="291" y="741"/>
                </a:lnTo>
                <a:lnTo>
                  <a:pt x="242" y="763"/>
                </a:lnTo>
                <a:lnTo>
                  <a:pt x="336" y="761"/>
                </a:lnTo>
                <a:lnTo>
                  <a:pt x="299" y="833"/>
                </a:lnTo>
                <a:lnTo>
                  <a:pt x="361" y="781"/>
                </a:lnTo>
                <a:lnTo>
                  <a:pt x="388" y="848"/>
                </a:lnTo>
                <a:lnTo>
                  <a:pt x="387" y="794"/>
                </a:lnTo>
                <a:lnTo>
                  <a:pt x="422" y="824"/>
                </a:lnTo>
                <a:lnTo>
                  <a:pt x="412" y="850"/>
                </a:lnTo>
                <a:lnTo>
                  <a:pt x="493" y="859"/>
                </a:lnTo>
                <a:cubicBezTo>
                  <a:pt x="803" y="1098"/>
                  <a:pt x="1156" y="1495"/>
                  <a:pt x="1383" y="1766"/>
                </a:cubicBezTo>
                <a:cubicBezTo>
                  <a:pt x="1370" y="1799"/>
                  <a:pt x="1380" y="1836"/>
                  <a:pt x="1392" y="1864"/>
                </a:cubicBezTo>
                <a:cubicBezTo>
                  <a:pt x="1168" y="1600"/>
                  <a:pt x="908" y="1322"/>
                  <a:pt x="698" y="1176"/>
                </a:cubicBezTo>
                <a:lnTo>
                  <a:pt x="688" y="1167"/>
                </a:lnTo>
                <a:lnTo>
                  <a:pt x="674" y="1159"/>
                </a:lnTo>
                <a:cubicBezTo>
                  <a:pt x="669" y="1156"/>
                  <a:pt x="663" y="1152"/>
                  <a:pt x="658" y="1149"/>
                </a:cubicBezTo>
                <a:cubicBezTo>
                  <a:pt x="658" y="1149"/>
                  <a:pt x="661" y="1151"/>
                  <a:pt x="666" y="1155"/>
                </a:cubicBezTo>
                <a:lnTo>
                  <a:pt x="565" y="1100"/>
                </a:lnTo>
                <a:lnTo>
                  <a:pt x="665" y="1177"/>
                </a:lnTo>
                <a:lnTo>
                  <a:pt x="592" y="1174"/>
                </a:lnTo>
                <a:cubicBezTo>
                  <a:pt x="592" y="1174"/>
                  <a:pt x="659" y="1192"/>
                  <a:pt x="675" y="1198"/>
                </a:cubicBezTo>
                <a:cubicBezTo>
                  <a:pt x="690" y="1203"/>
                  <a:pt x="730" y="1228"/>
                  <a:pt x="730" y="1228"/>
                </a:cubicBezTo>
                <a:lnTo>
                  <a:pt x="624" y="1217"/>
                </a:lnTo>
                <a:lnTo>
                  <a:pt x="750" y="1251"/>
                </a:lnTo>
                <a:lnTo>
                  <a:pt x="712" y="1348"/>
                </a:lnTo>
                <a:lnTo>
                  <a:pt x="767" y="1265"/>
                </a:lnTo>
                <a:lnTo>
                  <a:pt x="812" y="1305"/>
                </a:lnTo>
                <a:lnTo>
                  <a:pt x="773" y="1344"/>
                </a:lnTo>
                <a:lnTo>
                  <a:pt x="837" y="1303"/>
                </a:lnTo>
                <a:cubicBezTo>
                  <a:pt x="963" y="1420"/>
                  <a:pt x="1149" y="1607"/>
                  <a:pt x="1378" y="1876"/>
                </a:cubicBezTo>
                <a:cubicBezTo>
                  <a:pt x="1351" y="1858"/>
                  <a:pt x="1317" y="1843"/>
                  <a:pt x="1295" y="1865"/>
                </a:cubicBezTo>
                <a:cubicBezTo>
                  <a:pt x="1279" y="1882"/>
                  <a:pt x="1276" y="1900"/>
                  <a:pt x="1278" y="1917"/>
                </a:cubicBezTo>
                <a:cubicBezTo>
                  <a:pt x="941" y="1646"/>
                  <a:pt x="672" y="1466"/>
                  <a:pt x="487" y="1354"/>
                </a:cubicBezTo>
                <a:cubicBezTo>
                  <a:pt x="494" y="1357"/>
                  <a:pt x="498" y="1358"/>
                  <a:pt x="498" y="1358"/>
                </a:cubicBezTo>
                <a:lnTo>
                  <a:pt x="463" y="1291"/>
                </a:lnTo>
                <a:lnTo>
                  <a:pt x="449" y="1317"/>
                </a:lnTo>
                <a:lnTo>
                  <a:pt x="419" y="1284"/>
                </a:lnTo>
                <a:lnTo>
                  <a:pt x="329" y="1209"/>
                </a:lnTo>
                <a:lnTo>
                  <a:pt x="409" y="1294"/>
                </a:lnTo>
                <a:lnTo>
                  <a:pt x="348" y="1257"/>
                </a:lnTo>
                <a:lnTo>
                  <a:pt x="339" y="1252"/>
                </a:lnTo>
                <a:lnTo>
                  <a:pt x="250" y="1145"/>
                </a:lnTo>
                <a:lnTo>
                  <a:pt x="316" y="1236"/>
                </a:lnTo>
                <a:lnTo>
                  <a:pt x="286" y="1217"/>
                </a:lnTo>
                <a:lnTo>
                  <a:pt x="231" y="1171"/>
                </a:lnTo>
                <a:lnTo>
                  <a:pt x="262" y="1216"/>
                </a:lnTo>
                <a:lnTo>
                  <a:pt x="212" y="1192"/>
                </a:lnTo>
                <a:lnTo>
                  <a:pt x="148" y="1156"/>
                </a:lnTo>
                <a:lnTo>
                  <a:pt x="42" y="1145"/>
                </a:lnTo>
                <a:lnTo>
                  <a:pt x="160" y="1181"/>
                </a:lnTo>
                <a:lnTo>
                  <a:pt x="213" y="1209"/>
                </a:lnTo>
                <a:lnTo>
                  <a:pt x="120" y="1242"/>
                </a:lnTo>
                <a:lnTo>
                  <a:pt x="236" y="1221"/>
                </a:lnTo>
                <a:lnTo>
                  <a:pt x="226" y="1237"/>
                </a:lnTo>
                <a:lnTo>
                  <a:pt x="280" y="1248"/>
                </a:lnTo>
                <a:lnTo>
                  <a:pt x="276" y="1262"/>
                </a:lnTo>
                <a:lnTo>
                  <a:pt x="324" y="1274"/>
                </a:lnTo>
                <a:lnTo>
                  <a:pt x="229" y="1291"/>
                </a:lnTo>
                <a:lnTo>
                  <a:pt x="303" y="1283"/>
                </a:lnTo>
                <a:lnTo>
                  <a:pt x="400" y="1310"/>
                </a:lnTo>
                <a:lnTo>
                  <a:pt x="340" y="1308"/>
                </a:lnTo>
                <a:lnTo>
                  <a:pt x="281" y="1327"/>
                </a:lnTo>
                <a:cubicBezTo>
                  <a:pt x="281" y="1327"/>
                  <a:pt x="370" y="1322"/>
                  <a:pt x="382" y="1321"/>
                </a:cubicBezTo>
                <a:cubicBezTo>
                  <a:pt x="392" y="1320"/>
                  <a:pt x="452" y="1342"/>
                  <a:pt x="482" y="1352"/>
                </a:cubicBezTo>
                <a:cubicBezTo>
                  <a:pt x="730" y="1512"/>
                  <a:pt x="1040" y="1752"/>
                  <a:pt x="1285" y="1949"/>
                </a:cubicBezTo>
                <a:cubicBezTo>
                  <a:pt x="1283" y="1948"/>
                  <a:pt x="1281" y="1947"/>
                  <a:pt x="1279" y="1946"/>
                </a:cubicBezTo>
                <a:cubicBezTo>
                  <a:pt x="1262" y="1933"/>
                  <a:pt x="1236" y="1916"/>
                  <a:pt x="1206" y="1915"/>
                </a:cubicBezTo>
                <a:cubicBezTo>
                  <a:pt x="823" y="1754"/>
                  <a:pt x="528" y="1675"/>
                  <a:pt x="345" y="1636"/>
                </a:cubicBezTo>
                <a:lnTo>
                  <a:pt x="346" y="1636"/>
                </a:lnTo>
                <a:lnTo>
                  <a:pt x="313" y="1619"/>
                </a:lnTo>
                <a:lnTo>
                  <a:pt x="252" y="1579"/>
                </a:lnTo>
                <a:lnTo>
                  <a:pt x="276" y="1612"/>
                </a:lnTo>
                <a:lnTo>
                  <a:pt x="238" y="1608"/>
                </a:lnTo>
                <a:lnTo>
                  <a:pt x="212" y="1604"/>
                </a:lnTo>
                <a:lnTo>
                  <a:pt x="176" y="1575"/>
                </a:lnTo>
                <a:lnTo>
                  <a:pt x="189" y="1601"/>
                </a:lnTo>
                <a:lnTo>
                  <a:pt x="131" y="1595"/>
                </a:lnTo>
                <a:lnTo>
                  <a:pt x="65" y="1613"/>
                </a:lnTo>
                <a:lnTo>
                  <a:pt x="0" y="1638"/>
                </a:lnTo>
                <a:lnTo>
                  <a:pt x="117" y="1616"/>
                </a:lnTo>
                <a:lnTo>
                  <a:pt x="83" y="1656"/>
                </a:lnTo>
                <a:lnTo>
                  <a:pt x="165" y="1615"/>
                </a:lnTo>
                <a:lnTo>
                  <a:pt x="162" y="1693"/>
                </a:lnTo>
                <a:lnTo>
                  <a:pt x="195" y="1623"/>
                </a:lnTo>
                <a:lnTo>
                  <a:pt x="246" y="1671"/>
                </a:lnTo>
                <a:lnTo>
                  <a:pt x="223" y="1624"/>
                </a:lnTo>
                <a:lnTo>
                  <a:pt x="266" y="1636"/>
                </a:lnTo>
                <a:lnTo>
                  <a:pt x="268" y="1662"/>
                </a:lnTo>
                <a:lnTo>
                  <a:pt x="343" y="1637"/>
                </a:lnTo>
                <a:cubicBezTo>
                  <a:pt x="597" y="1695"/>
                  <a:pt x="900" y="1810"/>
                  <a:pt x="1165" y="1924"/>
                </a:cubicBezTo>
                <a:cubicBezTo>
                  <a:pt x="1158" y="1927"/>
                  <a:pt x="1152" y="1932"/>
                  <a:pt x="1145" y="1937"/>
                </a:cubicBezTo>
                <a:cubicBezTo>
                  <a:pt x="1111" y="1966"/>
                  <a:pt x="1100" y="1993"/>
                  <a:pt x="1097" y="2014"/>
                </a:cubicBezTo>
                <a:lnTo>
                  <a:pt x="1097" y="2014"/>
                </a:lnTo>
                <a:cubicBezTo>
                  <a:pt x="904" y="1956"/>
                  <a:pt x="731" y="1903"/>
                  <a:pt x="616" y="1868"/>
                </a:cubicBezTo>
                <a:lnTo>
                  <a:pt x="556" y="1836"/>
                </a:lnTo>
                <a:lnTo>
                  <a:pt x="480" y="1779"/>
                </a:lnTo>
                <a:lnTo>
                  <a:pt x="532" y="1831"/>
                </a:lnTo>
                <a:lnTo>
                  <a:pt x="511" y="1829"/>
                </a:lnTo>
                <a:lnTo>
                  <a:pt x="459" y="1811"/>
                </a:lnTo>
                <a:lnTo>
                  <a:pt x="487" y="1829"/>
                </a:lnTo>
                <a:cubicBezTo>
                  <a:pt x="479" y="1826"/>
                  <a:pt x="474" y="1825"/>
                  <a:pt x="474" y="1825"/>
                </a:cubicBezTo>
                <a:lnTo>
                  <a:pt x="378" y="1807"/>
                </a:lnTo>
                <a:lnTo>
                  <a:pt x="473" y="1833"/>
                </a:lnTo>
                <a:lnTo>
                  <a:pt x="439" y="1849"/>
                </a:lnTo>
                <a:lnTo>
                  <a:pt x="487" y="1843"/>
                </a:lnTo>
                <a:lnTo>
                  <a:pt x="525" y="1890"/>
                </a:lnTo>
                <a:lnTo>
                  <a:pt x="511" y="1853"/>
                </a:lnTo>
                <a:lnTo>
                  <a:pt x="536" y="1865"/>
                </a:lnTo>
                <a:lnTo>
                  <a:pt x="565" y="1920"/>
                </a:lnTo>
                <a:lnTo>
                  <a:pt x="553" y="1860"/>
                </a:lnTo>
                <a:lnTo>
                  <a:pt x="587" y="1871"/>
                </a:lnTo>
                <a:lnTo>
                  <a:pt x="639" y="1909"/>
                </a:lnTo>
                <a:lnTo>
                  <a:pt x="616" y="1873"/>
                </a:lnTo>
                <a:cubicBezTo>
                  <a:pt x="743" y="1913"/>
                  <a:pt x="914" y="1963"/>
                  <a:pt x="1096" y="2015"/>
                </a:cubicBezTo>
                <a:cubicBezTo>
                  <a:pt x="1097" y="2015"/>
                  <a:pt x="1097" y="2015"/>
                  <a:pt x="1097" y="2015"/>
                </a:cubicBezTo>
                <a:cubicBezTo>
                  <a:pt x="1093" y="2040"/>
                  <a:pt x="1103" y="2057"/>
                  <a:pt x="1103" y="2057"/>
                </a:cubicBezTo>
                <a:cubicBezTo>
                  <a:pt x="1103" y="2057"/>
                  <a:pt x="983" y="1985"/>
                  <a:pt x="962" y="2078"/>
                </a:cubicBezTo>
                <a:cubicBezTo>
                  <a:pt x="954" y="2117"/>
                  <a:pt x="971" y="2151"/>
                  <a:pt x="995" y="2178"/>
                </a:cubicBezTo>
                <a:cubicBezTo>
                  <a:pt x="941" y="2217"/>
                  <a:pt x="968" y="2263"/>
                  <a:pt x="978" y="2277"/>
                </a:cubicBezTo>
                <a:cubicBezTo>
                  <a:pt x="961" y="2255"/>
                  <a:pt x="873" y="2149"/>
                  <a:pt x="789" y="2149"/>
                </a:cubicBezTo>
                <a:cubicBezTo>
                  <a:pt x="695" y="2149"/>
                  <a:pt x="733" y="2290"/>
                  <a:pt x="733" y="2290"/>
                </a:cubicBezTo>
                <a:cubicBezTo>
                  <a:pt x="733" y="2290"/>
                  <a:pt x="686" y="2252"/>
                  <a:pt x="620" y="2238"/>
                </a:cubicBezTo>
                <a:cubicBezTo>
                  <a:pt x="554" y="2224"/>
                  <a:pt x="583" y="2328"/>
                  <a:pt x="583" y="2328"/>
                </a:cubicBezTo>
                <a:cubicBezTo>
                  <a:pt x="583" y="2328"/>
                  <a:pt x="446" y="2018"/>
                  <a:pt x="259" y="2126"/>
                </a:cubicBezTo>
                <a:cubicBezTo>
                  <a:pt x="71" y="2234"/>
                  <a:pt x="353" y="2431"/>
                  <a:pt x="353" y="2431"/>
                </a:cubicBezTo>
                <a:cubicBezTo>
                  <a:pt x="353" y="2431"/>
                  <a:pt x="184" y="2374"/>
                  <a:pt x="132" y="2487"/>
                </a:cubicBezTo>
                <a:cubicBezTo>
                  <a:pt x="80" y="2600"/>
                  <a:pt x="240" y="2661"/>
                  <a:pt x="240" y="2661"/>
                </a:cubicBezTo>
                <a:lnTo>
                  <a:pt x="2632" y="2698"/>
                </a:lnTo>
                <a:cubicBezTo>
                  <a:pt x="2632" y="2698"/>
                  <a:pt x="2712" y="2004"/>
                  <a:pt x="2661" y="19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-452542">
            <a:off x="5019117" y="4423177"/>
            <a:ext cx="1321725" cy="547045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 flipH="1" rot="-31">
            <a:off x="2769023" y="4741727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 rot="421785">
            <a:off x="2731636" y="-393297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1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/>
          <p:nvPr>
            <p:ph hasCustomPrompt="1" type="title"/>
          </p:nvPr>
        </p:nvSpPr>
        <p:spPr>
          <a:xfrm>
            <a:off x="1453950" y="1644063"/>
            <a:ext cx="6236100" cy="12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/>
          <p:nvPr>
            <p:ph idx="1" type="subTitle"/>
          </p:nvPr>
        </p:nvSpPr>
        <p:spPr>
          <a:xfrm>
            <a:off x="1453950" y="3164038"/>
            <a:ext cx="6236100" cy="3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1"/>
          <p:cNvSpPr/>
          <p:nvPr/>
        </p:nvSpPr>
        <p:spPr>
          <a:xfrm>
            <a:off x="7949193" y="2315700"/>
            <a:ext cx="1904680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-105825" y="4391725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/>
          <p:nvPr/>
        </p:nvSpPr>
        <p:spPr>
          <a:xfrm rot="1003035">
            <a:off x="6442601" y="-297249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-229130" y="120693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7648412" y="3218566"/>
            <a:ext cx="1564976" cy="1576684"/>
          </a:xfrm>
          <a:custGeom>
            <a:rect b="b" l="l" r="r" t="t"/>
            <a:pathLst>
              <a:path extrusionOk="0" h="2698" w="2678">
                <a:moveTo>
                  <a:pt x="2661" y="1915"/>
                </a:moveTo>
                <a:cubicBezTo>
                  <a:pt x="2609" y="1825"/>
                  <a:pt x="2543" y="1910"/>
                  <a:pt x="2543" y="1910"/>
                </a:cubicBezTo>
                <a:cubicBezTo>
                  <a:pt x="2543" y="1910"/>
                  <a:pt x="2548" y="1839"/>
                  <a:pt x="2510" y="1783"/>
                </a:cubicBezTo>
                <a:cubicBezTo>
                  <a:pt x="2473" y="1727"/>
                  <a:pt x="2365" y="1835"/>
                  <a:pt x="2365" y="1835"/>
                </a:cubicBezTo>
                <a:cubicBezTo>
                  <a:pt x="2365" y="1835"/>
                  <a:pt x="2402" y="1455"/>
                  <a:pt x="2205" y="1502"/>
                </a:cubicBezTo>
                <a:cubicBezTo>
                  <a:pt x="2033" y="1543"/>
                  <a:pt x="2058" y="1813"/>
                  <a:pt x="2067" y="1880"/>
                </a:cubicBezTo>
                <a:cubicBezTo>
                  <a:pt x="2060" y="1844"/>
                  <a:pt x="2030" y="1753"/>
                  <a:pt x="1914" y="1746"/>
                </a:cubicBezTo>
                <a:cubicBezTo>
                  <a:pt x="1852" y="1742"/>
                  <a:pt x="1836" y="1782"/>
                  <a:pt x="1839" y="1830"/>
                </a:cubicBezTo>
                <a:cubicBezTo>
                  <a:pt x="1757" y="1848"/>
                  <a:pt x="1750" y="1922"/>
                  <a:pt x="1750" y="1922"/>
                </a:cubicBezTo>
                <a:cubicBezTo>
                  <a:pt x="1750" y="1922"/>
                  <a:pt x="1743" y="1896"/>
                  <a:pt x="1726" y="1873"/>
                </a:cubicBezTo>
                <a:cubicBezTo>
                  <a:pt x="1792" y="1649"/>
                  <a:pt x="1915" y="1249"/>
                  <a:pt x="2028" y="983"/>
                </a:cubicBezTo>
                <a:cubicBezTo>
                  <a:pt x="2042" y="965"/>
                  <a:pt x="2069" y="927"/>
                  <a:pt x="2075" y="924"/>
                </a:cubicBezTo>
                <a:cubicBezTo>
                  <a:pt x="2083" y="919"/>
                  <a:pt x="2139" y="886"/>
                  <a:pt x="2139" y="886"/>
                </a:cubicBezTo>
                <a:lnTo>
                  <a:pt x="2096" y="899"/>
                </a:lnTo>
                <a:lnTo>
                  <a:pt x="2060" y="924"/>
                </a:lnTo>
                <a:lnTo>
                  <a:pt x="2108" y="869"/>
                </a:lnTo>
                <a:lnTo>
                  <a:pt x="2155" y="844"/>
                </a:lnTo>
                <a:lnTo>
                  <a:pt x="2091" y="872"/>
                </a:lnTo>
                <a:lnTo>
                  <a:pt x="2115" y="845"/>
                </a:lnTo>
                <a:lnTo>
                  <a:pt x="2107" y="838"/>
                </a:lnTo>
                <a:lnTo>
                  <a:pt x="2135" y="810"/>
                </a:lnTo>
                <a:lnTo>
                  <a:pt x="2123" y="804"/>
                </a:lnTo>
                <a:lnTo>
                  <a:pt x="2201" y="770"/>
                </a:lnTo>
                <a:lnTo>
                  <a:pt x="2132" y="787"/>
                </a:lnTo>
                <a:lnTo>
                  <a:pt x="2152" y="749"/>
                </a:lnTo>
                <a:lnTo>
                  <a:pt x="2209" y="680"/>
                </a:lnTo>
                <a:lnTo>
                  <a:pt x="2149" y="729"/>
                </a:lnTo>
                <a:lnTo>
                  <a:pt x="2125" y="777"/>
                </a:lnTo>
                <a:lnTo>
                  <a:pt x="2105" y="812"/>
                </a:lnTo>
                <a:lnTo>
                  <a:pt x="2106" y="772"/>
                </a:lnTo>
                <a:lnTo>
                  <a:pt x="2091" y="822"/>
                </a:lnTo>
                <a:lnTo>
                  <a:pt x="2081" y="846"/>
                </a:lnTo>
                <a:lnTo>
                  <a:pt x="2084" y="764"/>
                </a:lnTo>
                <a:lnTo>
                  <a:pt x="2073" y="864"/>
                </a:lnTo>
                <a:lnTo>
                  <a:pt x="2070" y="871"/>
                </a:lnTo>
                <a:lnTo>
                  <a:pt x="2048" y="918"/>
                </a:lnTo>
                <a:lnTo>
                  <a:pt x="2062" y="835"/>
                </a:lnTo>
                <a:lnTo>
                  <a:pt x="2039" y="916"/>
                </a:lnTo>
                <a:lnTo>
                  <a:pt x="2034" y="948"/>
                </a:lnTo>
                <a:lnTo>
                  <a:pt x="2015" y="938"/>
                </a:lnTo>
                <a:lnTo>
                  <a:pt x="2021" y="993"/>
                </a:lnTo>
                <a:cubicBezTo>
                  <a:pt x="2021" y="993"/>
                  <a:pt x="2023" y="991"/>
                  <a:pt x="2026" y="987"/>
                </a:cubicBezTo>
                <a:cubicBezTo>
                  <a:pt x="1945" y="1161"/>
                  <a:pt x="1830" y="1448"/>
                  <a:pt x="1716" y="1861"/>
                </a:cubicBezTo>
                <a:cubicBezTo>
                  <a:pt x="1701" y="1845"/>
                  <a:pt x="1679" y="1835"/>
                  <a:pt x="1651" y="1844"/>
                </a:cubicBezTo>
                <a:cubicBezTo>
                  <a:pt x="1651" y="1844"/>
                  <a:pt x="1643" y="1781"/>
                  <a:pt x="1607" y="1736"/>
                </a:cubicBezTo>
                <a:cubicBezTo>
                  <a:pt x="1629" y="1478"/>
                  <a:pt x="1647" y="1170"/>
                  <a:pt x="1659" y="948"/>
                </a:cubicBezTo>
                <a:lnTo>
                  <a:pt x="1712" y="862"/>
                </a:lnTo>
                <a:lnTo>
                  <a:pt x="1686" y="885"/>
                </a:lnTo>
                <a:lnTo>
                  <a:pt x="1695" y="816"/>
                </a:lnTo>
                <a:lnTo>
                  <a:pt x="1686" y="796"/>
                </a:lnTo>
                <a:lnTo>
                  <a:pt x="1776" y="695"/>
                </a:lnTo>
                <a:lnTo>
                  <a:pt x="1689" y="752"/>
                </a:lnTo>
                <a:lnTo>
                  <a:pt x="1712" y="698"/>
                </a:lnTo>
                <a:lnTo>
                  <a:pt x="1683" y="715"/>
                </a:lnTo>
                <a:lnTo>
                  <a:pt x="1703" y="623"/>
                </a:lnTo>
                <a:lnTo>
                  <a:pt x="1680" y="452"/>
                </a:lnTo>
                <a:lnTo>
                  <a:pt x="1672" y="623"/>
                </a:lnTo>
                <a:lnTo>
                  <a:pt x="1649" y="608"/>
                </a:lnTo>
                <a:lnTo>
                  <a:pt x="1663" y="680"/>
                </a:lnTo>
                <a:lnTo>
                  <a:pt x="1614" y="597"/>
                </a:lnTo>
                <a:lnTo>
                  <a:pt x="1657" y="750"/>
                </a:lnTo>
                <a:lnTo>
                  <a:pt x="1617" y="726"/>
                </a:lnTo>
                <a:lnTo>
                  <a:pt x="1640" y="770"/>
                </a:lnTo>
                <a:lnTo>
                  <a:pt x="1649" y="830"/>
                </a:lnTo>
                <a:lnTo>
                  <a:pt x="1640" y="888"/>
                </a:lnTo>
                <a:lnTo>
                  <a:pt x="1571" y="810"/>
                </a:lnTo>
                <a:lnTo>
                  <a:pt x="1650" y="947"/>
                </a:lnTo>
                <a:cubicBezTo>
                  <a:pt x="1629" y="1187"/>
                  <a:pt x="1599" y="1477"/>
                  <a:pt x="1575" y="1708"/>
                </a:cubicBezTo>
                <a:cubicBezTo>
                  <a:pt x="1557" y="1697"/>
                  <a:pt x="1536" y="1690"/>
                  <a:pt x="1510" y="1691"/>
                </a:cubicBezTo>
                <a:cubicBezTo>
                  <a:pt x="1506" y="1680"/>
                  <a:pt x="1501" y="1669"/>
                  <a:pt x="1497" y="1657"/>
                </a:cubicBezTo>
                <a:cubicBezTo>
                  <a:pt x="1457" y="1146"/>
                  <a:pt x="1395" y="739"/>
                  <a:pt x="1347" y="475"/>
                </a:cubicBezTo>
                <a:cubicBezTo>
                  <a:pt x="1342" y="440"/>
                  <a:pt x="1334" y="399"/>
                  <a:pt x="1326" y="358"/>
                </a:cubicBezTo>
                <a:cubicBezTo>
                  <a:pt x="1313" y="281"/>
                  <a:pt x="1298" y="213"/>
                  <a:pt x="1284" y="158"/>
                </a:cubicBezTo>
                <a:cubicBezTo>
                  <a:pt x="1279" y="139"/>
                  <a:pt x="1277" y="128"/>
                  <a:pt x="1277" y="128"/>
                </a:cubicBezTo>
                <a:lnTo>
                  <a:pt x="1271" y="115"/>
                </a:lnTo>
                <a:lnTo>
                  <a:pt x="1220" y="0"/>
                </a:lnTo>
                <a:lnTo>
                  <a:pt x="1259" y="113"/>
                </a:lnTo>
                <a:lnTo>
                  <a:pt x="1217" y="90"/>
                </a:lnTo>
                <a:lnTo>
                  <a:pt x="1255" y="120"/>
                </a:lnTo>
                <a:lnTo>
                  <a:pt x="1262" y="141"/>
                </a:lnTo>
                <a:lnTo>
                  <a:pt x="1218" y="146"/>
                </a:lnTo>
                <a:lnTo>
                  <a:pt x="1258" y="148"/>
                </a:lnTo>
                <a:lnTo>
                  <a:pt x="1272" y="186"/>
                </a:lnTo>
                <a:lnTo>
                  <a:pt x="1190" y="145"/>
                </a:lnTo>
                <a:lnTo>
                  <a:pt x="1272" y="210"/>
                </a:lnTo>
                <a:lnTo>
                  <a:pt x="1244" y="210"/>
                </a:lnTo>
                <a:lnTo>
                  <a:pt x="1276" y="226"/>
                </a:lnTo>
                <a:lnTo>
                  <a:pt x="1244" y="296"/>
                </a:lnTo>
                <a:lnTo>
                  <a:pt x="1282" y="242"/>
                </a:lnTo>
                <a:lnTo>
                  <a:pt x="1285" y="280"/>
                </a:lnTo>
                <a:lnTo>
                  <a:pt x="1304" y="273"/>
                </a:lnTo>
                <a:lnTo>
                  <a:pt x="1356" y="553"/>
                </a:lnTo>
                <a:cubicBezTo>
                  <a:pt x="1355" y="550"/>
                  <a:pt x="1355" y="546"/>
                  <a:pt x="1355" y="542"/>
                </a:cubicBezTo>
                <a:cubicBezTo>
                  <a:pt x="1399" y="853"/>
                  <a:pt x="1435" y="1245"/>
                  <a:pt x="1459" y="1562"/>
                </a:cubicBezTo>
                <a:cubicBezTo>
                  <a:pt x="1287" y="1142"/>
                  <a:pt x="1130" y="842"/>
                  <a:pt x="1018" y="648"/>
                </a:cubicBezTo>
                <a:cubicBezTo>
                  <a:pt x="1022" y="653"/>
                  <a:pt x="1025" y="657"/>
                  <a:pt x="1025" y="657"/>
                </a:cubicBezTo>
                <a:lnTo>
                  <a:pt x="1027" y="580"/>
                </a:lnTo>
                <a:lnTo>
                  <a:pt x="1001" y="596"/>
                </a:lnTo>
                <a:lnTo>
                  <a:pt x="991" y="552"/>
                </a:lnTo>
                <a:lnTo>
                  <a:pt x="948" y="442"/>
                </a:lnTo>
                <a:lnTo>
                  <a:pt x="977" y="556"/>
                </a:lnTo>
                <a:lnTo>
                  <a:pt x="941" y="494"/>
                </a:lnTo>
                <a:lnTo>
                  <a:pt x="936" y="485"/>
                </a:lnTo>
                <a:lnTo>
                  <a:pt x="908" y="348"/>
                </a:lnTo>
                <a:lnTo>
                  <a:pt x="923" y="460"/>
                </a:lnTo>
                <a:lnTo>
                  <a:pt x="906" y="429"/>
                </a:lnTo>
                <a:lnTo>
                  <a:pt x="879" y="361"/>
                </a:lnTo>
                <a:lnTo>
                  <a:pt x="885" y="416"/>
                </a:lnTo>
                <a:lnTo>
                  <a:pt x="853" y="371"/>
                </a:lnTo>
                <a:lnTo>
                  <a:pt x="813" y="308"/>
                </a:lnTo>
                <a:lnTo>
                  <a:pt x="724" y="247"/>
                </a:lnTo>
                <a:lnTo>
                  <a:pt x="812" y="336"/>
                </a:lnTo>
                <a:lnTo>
                  <a:pt x="845" y="386"/>
                </a:lnTo>
                <a:lnTo>
                  <a:pt x="746" y="371"/>
                </a:lnTo>
                <a:lnTo>
                  <a:pt x="859" y="408"/>
                </a:lnTo>
                <a:lnTo>
                  <a:pt x="843" y="418"/>
                </a:lnTo>
                <a:lnTo>
                  <a:pt x="885" y="453"/>
                </a:lnTo>
                <a:lnTo>
                  <a:pt x="875" y="463"/>
                </a:lnTo>
                <a:lnTo>
                  <a:pt x="912" y="497"/>
                </a:lnTo>
                <a:lnTo>
                  <a:pt x="820" y="467"/>
                </a:lnTo>
                <a:lnTo>
                  <a:pt x="889" y="496"/>
                </a:lnTo>
                <a:lnTo>
                  <a:pt x="962" y="566"/>
                </a:lnTo>
                <a:lnTo>
                  <a:pt x="910" y="536"/>
                </a:lnTo>
                <a:lnTo>
                  <a:pt x="848" y="523"/>
                </a:lnTo>
                <a:cubicBezTo>
                  <a:pt x="848" y="523"/>
                  <a:pt x="930" y="563"/>
                  <a:pt x="941" y="568"/>
                </a:cubicBezTo>
                <a:cubicBezTo>
                  <a:pt x="949" y="571"/>
                  <a:pt x="993" y="620"/>
                  <a:pt x="1014" y="644"/>
                </a:cubicBezTo>
                <a:cubicBezTo>
                  <a:pt x="1167" y="926"/>
                  <a:pt x="1339" y="1325"/>
                  <a:pt x="1464" y="1629"/>
                </a:cubicBezTo>
                <a:cubicBezTo>
                  <a:pt x="1466" y="1653"/>
                  <a:pt x="1467" y="1676"/>
                  <a:pt x="1468" y="1699"/>
                </a:cubicBezTo>
                <a:cubicBezTo>
                  <a:pt x="1466" y="1699"/>
                  <a:pt x="1465" y="1700"/>
                  <a:pt x="1463" y="1700"/>
                </a:cubicBezTo>
                <a:cubicBezTo>
                  <a:pt x="1431" y="1711"/>
                  <a:pt x="1410" y="1726"/>
                  <a:pt x="1396" y="1742"/>
                </a:cubicBezTo>
                <a:cubicBezTo>
                  <a:pt x="1013" y="1279"/>
                  <a:pt x="687" y="1002"/>
                  <a:pt x="495" y="859"/>
                </a:cubicBezTo>
                <a:lnTo>
                  <a:pt x="496" y="859"/>
                </a:lnTo>
                <a:lnTo>
                  <a:pt x="473" y="829"/>
                </a:lnTo>
                <a:lnTo>
                  <a:pt x="433" y="765"/>
                </a:lnTo>
                <a:lnTo>
                  <a:pt x="441" y="806"/>
                </a:lnTo>
                <a:lnTo>
                  <a:pt x="407" y="786"/>
                </a:lnTo>
                <a:lnTo>
                  <a:pt x="385" y="771"/>
                </a:lnTo>
                <a:lnTo>
                  <a:pt x="363" y="728"/>
                </a:lnTo>
                <a:lnTo>
                  <a:pt x="364" y="759"/>
                </a:lnTo>
                <a:lnTo>
                  <a:pt x="312" y="727"/>
                </a:lnTo>
                <a:lnTo>
                  <a:pt x="243" y="716"/>
                </a:lnTo>
                <a:lnTo>
                  <a:pt x="171" y="711"/>
                </a:lnTo>
                <a:lnTo>
                  <a:pt x="291" y="741"/>
                </a:lnTo>
                <a:lnTo>
                  <a:pt x="242" y="763"/>
                </a:lnTo>
                <a:lnTo>
                  <a:pt x="336" y="761"/>
                </a:lnTo>
                <a:lnTo>
                  <a:pt x="299" y="833"/>
                </a:lnTo>
                <a:lnTo>
                  <a:pt x="361" y="781"/>
                </a:lnTo>
                <a:lnTo>
                  <a:pt x="388" y="848"/>
                </a:lnTo>
                <a:lnTo>
                  <a:pt x="387" y="794"/>
                </a:lnTo>
                <a:lnTo>
                  <a:pt x="422" y="824"/>
                </a:lnTo>
                <a:lnTo>
                  <a:pt x="412" y="850"/>
                </a:lnTo>
                <a:lnTo>
                  <a:pt x="493" y="859"/>
                </a:lnTo>
                <a:cubicBezTo>
                  <a:pt x="803" y="1098"/>
                  <a:pt x="1156" y="1495"/>
                  <a:pt x="1383" y="1766"/>
                </a:cubicBezTo>
                <a:cubicBezTo>
                  <a:pt x="1370" y="1799"/>
                  <a:pt x="1380" y="1836"/>
                  <a:pt x="1392" y="1864"/>
                </a:cubicBezTo>
                <a:cubicBezTo>
                  <a:pt x="1168" y="1600"/>
                  <a:pt x="908" y="1322"/>
                  <a:pt x="698" y="1176"/>
                </a:cubicBezTo>
                <a:lnTo>
                  <a:pt x="688" y="1167"/>
                </a:lnTo>
                <a:lnTo>
                  <a:pt x="674" y="1159"/>
                </a:lnTo>
                <a:cubicBezTo>
                  <a:pt x="669" y="1156"/>
                  <a:pt x="663" y="1152"/>
                  <a:pt x="658" y="1149"/>
                </a:cubicBezTo>
                <a:cubicBezTo>
                  <a:pt x="658" y="1149"/>
                  <a:pt x="661" y="1151"/>
                  <a:pt x="666" y="1155"/>
                </a:cubicBezTo>
                <a:lnTo>
                  <a:pt x="565" y="1100"/>
                </a:lnTo>
                <a:lnTo>
                  <a:pt x="665" y="1177"/>
                </a:lnTo>
                <a:lnTo>
                  <a:pt x="592" y="1174"/>
                </a:lnTo>
                <a:cubicBezTo>
                  <a:pt x="592" y="1174"/>
                  <a:pt x="659" y="1192"/>
                  <a:pt x="675" y="1198"/>
                </a:cubicBezTo>
                <a:cubicBezTo>
                  <a:pt x="690" y="1203"/>
                  <a:pt x="730" y="1228"/>
                  <a:pt x="730" y="1228"/>
                </a:cubicBezTo>
                <a:lnTo>
                  <a:pt x="624" y="1217"/>
                </a:lnTo>
                <a:lnTo>
                  <a:pt x="750" y="1251"/>
                </a:lnTo>
                <a:lnTo>
                  <a:pt x="712" y="1348"/>
                </a:lnTo>
                <a:lnTo>
                  <a:pt x="767" y="1265"/>
                </a:lnTo>
                <a:lnTo>
                  <a:pt x="812" y="1305"/>
                </a:lnTo>
                <a:lnTo>
                  <a:pt x="773" y="1344"/>
                </a:lnTo>
                <a:lnTo>
                  <a:pt x="837" y="1303"/>
                </a:lnTo>
                <a:cubicBezTo>
                  <a:pt x="963" y="1420"/>
                  <a:pt x="1149" y="1607"/>
                  <a:pt x="1378" y="1876"/>
                </a:cubicBezTo>
                <a:cubicBezTo>
                  <a:pt x="1351" y="1858"/>
                  <a:pt x="1317" y="1843"/>
                  <a:pt x="1295" y="1865"/>
                </a:cubicBezTo>
                <a:cubicBezTo>
                  <a:pt x="1279" y="1882"/>
                  <a:pt x="1276" y="1900"/>
                  <a:pt x="1278" y="1917"/>
                </a:cubicBezTo>
                <a:cubicBezTo>
                  <a:pt x="941" y="1646"/>
                  <a:pt x="672" y="1466"/>
                  <a:pt x="487" y="1354"/>
                </a:cubicBezTo>
                <a:cubicBezTo>
                  <a:pt x="494" y="1357"/>
                  <a:pt x="498" y="1358"/>
                  <a:pt x="498" y="1358"/>
                </a:cubicBezTo>
                <a:lnTo>
                  <a:pt x="463" y="1291"/>
                </a:lnTo>
                <a:lnTo>
                  <a:pt x="449" y="1317"/>
                </a:lnTo>
                <a:lnTo>
                  <a:pt x="419" y="1284"/>
                </a:lnTo>
                <a:lnTo>
                  <a:pt x="329" y="1209"/>
                </a:lnTo>
                <a:lnTo>
                  <a:pt x="409" y="1294"/>
                </a:lnTo>
                <a:lnTo>
                  <a:pt x="348" y="1257"/>
                </a:lnTo>
                <a:lnTo>
                  <a:pt x="339" y="1252"/>
                </a:lnTo>
                <a:lnTo>
                  <a:pt x="250" y="1145"/>
                </a:lnTo>
                <a:lnTo>
                  <a:pt x="316" y="1236"/>
                </a:lnTo>
                <a:lnTo>
                  <a:pt x="286" y="1217"/>
                </a:lnTo>
                <a:lnTo>
                  <a:pt x="231" y="1171"/>
                </a:lnTo>
                <a:lnTo>
                  <a:pt x="262" y="1216"/>
                </a:lnTo>
                <a:lnTo>
                  <a:pt x="212" y="1192"/>
                </a:lnTo>
                <a:lnTo>
                  <a:pt x="148" y="1156"/>
                </a:lnTo>
                <a:lnTo>
                  <a:pt x="42" y="1145"/>
                </a:lnTo>
                <a:lnTo>
                  <a:pt x="160" y="1181"/>
                </a:lnTo>
                <a:lnTo>
                  <a:pt x="213" y="1209"/>
                </a:lnTo>
                <a:lnTo>
                  <a:pt x="120" y="1242"/>
                </a:lnTo>
                <a:lnTo>
                  <a:pt x="236" y="1221"/>
                </a:lnTo>
                <a:lnTo>
                  <a:pt x="226" y="1237"/>
                </a:lnTo>
                <a:lnTo>
                  <a:pt x="280" y="1248"/>
                </a:lnTo>
                <a:lnTo>
                  <a:pt x="276" y="1262"/>
                </a:lnTo>
                <a:lnTo>
                  <a:pt x="324" y="1274"/>
                </a:lnTo>
                <a:lnTo>
                  <a:pt x="229" y="1291"/>
                </a:lnTo>
                <a:lnTo>
                  <a:pt x="303" y="1283"/>
                </a:lnTo>
                <a:lnTo>
                  <a:pt x="400" y="1310"/>
                </a:lnTo>
                <a:lnTo>
                  <a:pt x="340" y="1308"/>
                </a:lnTo>
                <a:lnTo>
                  <a:pt x="281" y="1327"/>
                </a:lnTo>
                <a:cubicBezTo>
                  <a:pt x="281" y="1327"/>
                  <a:pt x="370" y="1322"/>
                  <a:pt x="382" y="1321"/>
                </a:cubicBezTo>
                <a:cubicBezTo>
                  <a:pt x="392" y="1320"/>
                  <a:pt x="452" y="1342"/>
                  <a:pt x="482" y="1352"/>
                </a:cubicBezTo>
                <a:cubicBezTo>
                  <a:pt x="730" y="1512"/>
                  <a:pt x="1040" y="1752"/>
                  <a:pt x="1285" y="1949"/>
                </a:cubicBezTo>
                <a:cubicBezTo>
                  <a:pt x="1283" y="1948"/>
                  <a:pt x="1281" y="1947"/>
                  <a:pt x="1279" y="1946"/>
                </a:cubicBezTo>
                <a:cubicBezTo>
                  <a:pt x="1262" y="1933"/>
                  <a:pt x="1236" y="1916"/>
                  <a:pt x="1206" y="1915"/>
                </a:cubicBezTo>
                <a:cubicBezTo>
                  <a:pt x="823" y="1754"/>
                  <a:pt x="528" y="1675"/>
                  <a:pt x="345" y="1636"/>
                </a:cubicBezTo>
                <a:lnTo>
                  <a:pt x="346" y="1636"/>
                </a:lnTo>
                <a:lnTo>
                  <a:pt x="313" y="1619"/>
                </a:lnTo>
                <a:lnTo>
                  <a:pt x="252" y="1579"/>
                </a:lnTo>
                <a:lnTo>
                  <a:pt x="276" y="1612"/>
                </a:lnTo>
                <a:lnTo>
                  <a:pt x="238" y="1608"/>
                </a:lnTo>
                <a:lnTo>
                  <a:pt x="212" y="1604"/>
                </a:lnTo>
                <a:lnTo>
                  <a:pt x="176" y="1575"/>
                </a:lnTo>
                <a:lnTo>
                  <a:pt x="189" y="1601"/>
                </a:lnTo>
                <a:lnTo>
                  <a:pt x="131" y="1595"/>
                </a:lnTo>
                <a:lnTo>
                  <a:pt x="65" y="1613"/>
                </a:lnTo>
                <a:lnTo>
                  <a:pt x="0" y="1638"/>
                </a:lnTo>
                <a:lnTo>
                  <a:pt x="117" y="1616"/>
                </a:lnTo>
                <a:lnTo>
                  <a:pt x="83" y="1656"/>
                </a:lnTo>
                <a:lnTo>
                  <a:pt x="165" y="1615"/>
                </a:lnTo>
                <a:lnTo>
                  <a:pt x="162" y="1693"/>
                </a:lnTo>
                <a:lnTo>
                  <a:pt x="195" y="1623"/>
                </a:lnTo>
                <a:lnTo>
                  <a:pt x="246" y="1671"/>
                </a:lnTo>
                <a:lnTo>
                  <a:pt x="223" y="1624"/>
                </a:lnTo>
                <a:lnTo>
                  <a:pt x="266" y="1636"/>
                </a:lnTo>
                <a:lnTo>
                  <a:pt x="268" y="1662"/>
                </a:lnTo>
                <a:lnTo>
                  <a:pt x="343" y="1637"/>
                </a:lnTo>
                <a:cubicBezTo>
                  <a:pt x="597" y="1695"/>
                  <a:pt x="900" y="1810"/>
                  <a:pt x="1165" y="1924"/>
                </a:cubicBezTo>
                <a:cubicBezTo>
                  <a:pt x="1158" y="1927"/>
                  <a:pt x="1152" y="1932"/>
                  <a:pt x="1145" y="1937"/>
                </a:cubicBezTo>
                <a:cubicBezTo>
                  <a:pt x="1111" y="1966"/>
                  <a:pt x="1100" y="1993"/>
                  <a:pt x="1097" y="2014"/>
                </a:cubicBezTo>
                <a:lnTo>
                  <a:pt x="1097" y="2014"/>
                </a:lnTo>
                <a:cubicBezTo>
                  <a:pt x="904" y="1956"/>
                  <a:pt x="731" y="1903"/>
                  <a:pt x="616" y="1868"/>
                </a:cubicBezTo>
                <a:lnTo>
                  <a:pt x="556" y="1836"/>
                </a:lnTo>
                <a:lnTo>
                  <a:pt x="480" y="1779"/>
                </a:lnTo>
                <a:lnTo>
                  <a:pt x="532" y="1831"/>
                </a:lnTo>
                <a:lnTo>
                  <a:pt x="511" y="1829"/>
                </a:lnTo>
                <a:lnTo>
                  <a:pt x="459" y="1811"/>
                </a:lnTo>
                <a:lnTo>
                  <a:pt x="487" y="1829"/>
                </a:lnTo>
                <a:cubicBezTo>
                  <a:pt x="479" y="1826"/>
                  <a:pt x="474" y="1825"/>
                  <a:pt x="474" y="1825"/>
                </a:cubicBezTo>
                <a:lnTo>
                  <a:pt x="378" y="1807"/>
                </a:lnTo>
                <a:lnTo>
                  <a:pt x="473" y="1833"/>
                </a:lnTo>
                <a:lnTo>
                  <a:pt x="439" y="1849"/>
                </a:lnTo>
                <a:lnTo>
                  <a:pt x="487" y="1843"/>
                </a:lnTo>
                <a:lnTo>
                  <a:pt x="525" y="1890"/>
                </a:lnTo>
                <a:lnTo>
                  <a:pt x="511" y="1853"/>
                </a:lnTo>
                <a:lnTo>
                  <a:pt x="536" y="1865"/>
                </a:lnTo>
                <a:lnTo>
                  <a:pt x="565" y="1920"/>
                </a:lnTo>
                <a:lnTo>
                  <a:pt x="553" y="1860"/>
                </a:lnTo>
                <a:lnTo>
                  <a:pt x="587" y="1871"/>
                </a:lnTo>
                <a:lnTo>
                  <a:pt x="639" y="1909"/>
                </a:lnTo>
                <a:lnTo>
                  <a:pt x="616" y="1873"/>
                </a:lnTo>
                <a:cubicBezTo>
                  <a:pt x="743" y="1913"/>
                  <a:pt x="914" y="1963"/>
                  <a:pt x="1096" y="2015"/>
                </a:cubicBezTo>
                <a:cubicBezTo>
                  <a:pt x="1097" y="2015"/>
                  <a:pt x="1097" y="2015"/>
                  <a:pt x="1097" y="2015"/>
                </a:cubicBezTo>
                <a:cubicBezTo>
                  <a:pt x="1093" y="2040"/>
                  <a:pt x="1103" y="2057"/>
                  <a:pt x="1103" y="2057"/>
                </a:cubicBezTo>
                <a:cubicBezTo>
                  <a:pt x="1103" y="2057"/>
                  <a:pt x="983" y="1985"/>
                  <a:pt x="962" y="2078"/>
                </a:cubicBezTo>
                <a:cubicBezTo>
                  <a:pt x="954" y="2117"/>
                  <a:pt x="971" y="2151"/>
                  <a:pt x="995" y="2178"/>
                </a:cubicBezTo>
                <a:cubicBezTo>
                  <a:pt x="941" y="2217"/>
                  <a:pt x="968" y="2263"/>
                  <a:pt x="978" y="2277"/>
                </a:cubicBezTo>
                <a:cubicBezTo>
                  <a:pt x="961" y="2255"/>
                  <a:pt x="873" y="2149"/>
                  <a:pt x="789" y="2149"/>
                </a:cubicBezTo>
                <a:cubicBezTo>
                  <a:pt x="695" y="2149"/>
                  <a:pt x="733" y="2290"/>
                  <a:pt x="733" y="2290"/>
                </a:cubicBezTo>
                <a:cubicBezTo>
                  <a:pt x="733" y="2290"/>
                  <a:pt x="686" y="2252"/>
                  <a:pt x="620" y="2238"/>
                </a:cubicBezTo>
                <a:cubicBezTo>
                  <a:pt x="554" y="2224"/>
                  <a:pt x="583" y="2328"/>
                  <a:pt x="583" y="2328"/>
                </a:cubicBezTo>
                <a:cubicBezTo>
                  <a:pt x="583" y="2328"/>
                  <a:pt x="446" y="2018"/>
                  <a:pt x="259" y="2126"/>
                </a:cubicBezTo>
                <a:cubicBezTo>
                  <a:pt x="71" y="2234"/>
                  <a:pt x="353" y="2431"/>
                  <a:pt x="353" y="2431"/>
                </a:cubicBezTo>
                <a:cubicBezTo>
                  <a:pt x="353" y="2431"/>
                  <a:pt x="184" y="2374"/>
                  <a:pt x="132" y="2487"/>
                </a:cubicBezTo>
                <a:cubicBezTo>
                  <a:pt x="80" y="2600"/>
                  <a:pt x="240" y="2661"/>
                  <a:pt x="240" y="2661"/>
                </a:cubicBezTo>
                <a:lnTo>
                  <a:pt x="2632" y="2698"/>
                </a:lnTo>
                <a:cubicBezTo>
                  <a:pt x="2632" y="2698"/>
                  <a:pt x="2712" y="2004"/>
                  <a:pt x="2661" y="19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 flipH="1" rot="-31">
            <a:off x="2769023" y="4741727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 rot="421785">
            <a:off x="2365898" y="-291747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 flipH="1">
            <a:off x="-146781" y="3499441"/>
            <a:ext cx="1564976" cy="1576684"/>
          </a:xfrm>
          <a:custGeom>
            <a:rect b="b" l="l" r="r" t="t"/>
            <a:pathLst>
              <a:path extrusionOk="0" h="2698" w="2678">
                <a:moveTo>
                  <a:pt x="2661" y="1915"/>
                </a:moveTo>
                <a:cubicBezTo>
                  <a:pt x="2609" y="1825"/>
                  <a:pt x="2543" y="1910"/>
                  <a:pt x="2543" y="1910"/>
                </a:cubicBezTo>
                <a:cubicBezTo>
                  <a:pt x="2543" y="1910"/>
                  <a:pt x="2548" y="1839"/>
                  <a:pt x="2510" y="1783"/>
                </a:cubicBezTo>
                <a:cubicBezTo>
                  <a:pt x="2473" y="1727"/>
                  <a:pt x="2365" y="1835"/>
                  <a:pt x="2365" y="1835"/>
                </a:cubicBezTo>
                <a:cubicBezTo>
                  <a:pt x="2365" y="1835"/>
                  <a:pt x="2402" y="1455"/>
                  <a:pt x="2205" y="1502"/>
                </a:cubicBezTo>
                <a:cubicBezTo>
                  <a:pt x="2033" y="1543"/>
                  <a:pt x="2058" y="1813"/>
                  <a:pt x="2067" y="1880"/>
                </a:cubicBezTo>
                <a:cubicBezTo>
                  <a:pt x="2060" y="1844"/>
                  <a:pt x="2030" y="1753"/>
                  <a:pt x="1914" y="1746"/>
                </a:cubicBezTo>
                <a:cubicBezTo>
                  <a:pt x="1852" y="1742"/>
                  <a:pt x="1836" y="1782"/>
                  <a:pt x="1839" y="1830"/>
                </a:cubicBezTo>
                <a:cubicBezTo>
                  <a:pt x="1757" y="1848"/>
                  <a:pt x="1750" y="1922"/>
                  <a:pt x="1750" y="1922"/>
                </a:cubicBezTo>
                <a:cubicBezTo>
                  <a:pt x="1750" y="1922"/>
                  <a:pt x="1743" y="1896"/>
                  <a:pt x="1726" y="1873"/>
                </a:cubicBezTo>
                <a:cubicBezTo>
                  <a:pt x="1792" y="1649"/>
                  <a:pt x="1915" y="1249"/>
                  <a:pt x="2028" y="983"/>
                </a:cubicBezTo>
                <a:cubicBezTo>
                  <a:pt x="2042" y="965"/>
                  <a:pt x="2069" y="927"/>
                  <a:pt x="2075" y="924"/>
                </a:cubicBezTo>
                <a:cubicBezTo>
                  <a:pt x="2083" y="919"/>
                  <a:pt x="2139" y="886"/>
                  <a:pt x="2139" y="886"/>
                </a:cubicBezTo>
                <a:lnTo>
                  <a:pt x="2096" y="899"/>
                </a:lnTo>
                <a:lnTo>
                  <a:pt x="2060" y="924"/>
                </a:lnTo>
                <a:lnTo>
                  <a:pt x="2108" y="869"/>
                </a:lnTo>
                <a:lnTo>
                  <a:pt x="2155" y="844"/>
                </a:lnTo>
                <a:lnTo>
                  <a:pt x="2091" y="872"/>
                </a:lnTo>
                <a:lnTo>
                  <a:pt x="2115" y="845"/>
                </a:lnTo>
                <a:lnTo>
                  <a:pt x="2107" y="838"/>
                </a:lnTo>
                <a:lnTo>
                  <a:pt x="2135" y="810"/>
                </a:lnTo>
                <a:lnTo>
                  <a:pt x="2123" y="804"/>
                </a:lnTo>
                <a:lnTo>
                  <a:pt x="2201" y="770"/>
                </a:lnTo>
                <a:lnTo>
                  <a:pt x="2132" y="787"/>
                </a:lnTo>
                <a:lnTo>
                  <a:pt x="2152" y="749"/>
                </a:lnTo>
                <a:lnTo>
                  <a:pt x="2209" y="680"/>
                </a:lnTo>
                <a:lnTo>
                  <a:pt x="2149" y="729"/>
                </a:lnTo>
                <a:lnTo>
                  <a:pt x="2125" y="777"/>
                </a:lnTo>
                <a:lnTo>
                  <a:pt x="2105" y="812"/>
                </a:lnTo>
                <a:lnTo>
                  <a:pt x="2106" y="772"/>
                </a:lnTo>
                <a:lnTo>
                  <a:pt x="2091" y="822"/>
                </a:lnTo>
                <a:lnTo>
                  <a:pt x="2081" y="846"/>
                </a:lnTo>
                <a:lnTo>
                  <a:pt x="2084" y="764"/>
                </a:lnTo>
                <a:lnTo>
                  <a:pt x="2073" y="864"/>
                </a:lnTo>
                <a:lnTo>
                  <a:pt x="2070" y="871"/>
                </a:lnTo>
                <a:lnTo>
                  <a:pt x="2048" y="918"/>
                </a:lnTo>
                <a:lnTo>
                  <a:pt x="2062" y="835"/>
                </a:lnTo>
                <a:lnTo>
                  <a:pt x="2039" y="916"/>
                </a:lnTo>
                <a:lnTo>
                  <a:pt x="2034" y="948"/>
                </a:lnTo>
                <a:lnTo>
                  <a:pt x="2015" y="938"/>
                </a:lnTo>
                <a:lnTo>
                  <a:pt x="2021" y="993"/>
                </a:lnTo>
                <a:cubicBezTo>
                  <a:pt x="2021" y="993"/>
                  <a:pt x="2023" y="991"/>
                  <a:pt x="2026" y="987"/>
                </a:cubicBezTo>
                <a:cubicBezTo>
                  <a:pt x="1945" y="1161"/>
                  <a:pt x="1830" y="1448"/>
                  <a:pt x="1716" y="1861"/>
                </a:cubicBezTo>
                <a:cubicBezTo>
                  <a:pt x="1701" y="1845"/>
                  <a:pt x="1679" y="1835"/>
                  <a:pt x="1651" y="1844"/>
                </a:cubicBezTo>
                <a:cubicBezTo>
                  <a:pt x="1651" y="1844"/>
                  <a:pt x="1643" y="1781"/>
                  <a:pt x="1607" y="1736"/>
                </a:cubicBezTo>
                <a:cubicBezTo>
                  <a:pt x="1629" y="1478"/>
                  <a:pt x="1647" y="1170"/>
                  <a:pt x="1659" y="948"/>
                </a:cubicBezTo>
                <a:lnTo>
                  <a:pt x="1712" y="862"/>
                </a:lnTo>
                <a:lnTo>
                  <a:pt x="1686" y="885"/>
                </a:lnTo>
                <a:lnTo>
                  <a:pt x="1695" y="816"/>
                </a:lnTo>
                <a:lnTo>
                  <a:pt x="1686" y="796"/>
                </a:lnTo>
                <a:lnTo>
                  <a:pt x="1776" y="695"/>
                </a:lnTo>
                <a:lnTo>
                  <a:pt x="1689" y="752"/>
                </a:lnTo>
                <a:lnTo>
                  <a:pt x="1712" y="698"/>
                </a:lnTo>
                <a:lnTo>
                  <a:pt x="1683" y="715"/>
                </a:lnTo>
                <a:lnTo>
                  <a:pt x="1703" y="623"/>
                </a:lnTo>
                <a:lnTo>
                  <a:pt x="1680" y="452"/>
                </a:lnTo>
                <a:lnTo>
                  <a:pt x="1672" y="623"/>
                </a:lnTo>
                <a:lnTo>
                  <a:pt x="1649" y="608"/>
                </a:lnTo>
                <a:lnTo>
                  <a:pt x="1663" y="680"/>
                </a:lnTo>
                <a:lnTo>
                  <a:pt x="1614" y="597"/>
                </a:lnTo>
                <a:lnTo>
                  <a:pt x="1657" y="750"/>
                </a:lnTo>
                <a:lnTo>
                  <a:pt x="1617" y="726"/>
                </a:lnTo>
                <a:lnTo>
                  <a:pt x="1640" y="770"/>
                </a:lnTo>
                <a:lnTo>
                  <a:pt x="1649" y="830"/>
                </a:lnTo>
                <a:lnTo>
                  <a:pt x="1640" y="888"/>
                </a:lnTo>
                <a:lnTo>
                  <a:pt x="1571" y="810"/>
                </a:lnTo>
                <a:lnTo>
                  <a:pt x="1650" y="947"/>
                </a:lnTo>
                <a:cubicBezTo>
                  <a:pt x="1629" y="1187"/>
                  <a:pt x="1599" y="1477"/>
                  <a:pt x="1575" y="1708"/>
                </a:cubicBezTo>
                <a:cubicBezTo>
                  <a:pt x="1557" y="1697"/>
                  <a:pt x="1536" y="1690"/>
                  <a:pt x="1510" y="1691"/>
                </a:cubicBezTo>
                <a:cubicBezTo>
                  <a:pt x="1506" y="1680"/>
                  <a:pt x="1501" y="1669"/>
                  <a:pt x="1497" y="1657"/>
                </a:cubicBezTo>
                <a:cubicBezTo>
                  <a:pt x="1457" y="1146"/>
                  <a:pt x="1395" y="739"/>
                  <a:pt x="1347" y="475"/>
                </a:cubicBezTo>
                <a:cubicBezTo>
                  <a:pt x="1342" y="440"/>
                  <a:pt x="1334" y="399"/>
                  <a:pt x="1326" y="358"/>
                </a:cubicBezTo>
                <a:cubicBezTo>
                  <a:pt x="1313" y="281"/>
                  <a:pt x="1298" y="213"/>
                  <a:pt x="1284" y="158"/>
                </a:cubicBezTo>
                <a:cubicBezTo>
                  <a:pt x="1279" y="139"/>
                  <a:pt x="1277" y="128"/>
                  <a:pt x="1277" y="128"/>
                </a:cubicBezTo>
                <a:lnTo>
                  <a:pt x="1271" y="115"/>
                </a:lnTo>
                <a:lnTo>
                  <a:pt x="1220" y="0"/>
                </a:lnTo>
                <a:lnTo>
                  <a:pt x="1259" y="113"/>
                </a:lnTo>
                <a:lnTo>
                  <a:pt x="1217" y="90"/>
                </a:lnTo>
                <a:lnTo>
                  <a:pt x="1255" y="120"/>
                </a:lnTo>
                <a:lnTo>
                  <a:pt x="1262" y="141"/>
                </a:lnTo>
                <a:lnTo>
                  <a:pt x="1218" y="146"/>
                </a:lnTo>
                <a:lnTo>
                  <a:pt x="1258" y="148"/>
                </a:lnTo>
                <a:lnTo>
                  <a:pt x="1272" y="186"/>
                </a:lnTo>
                <a:lnTo>
                  <a:pt x="1190" y="145"/>
                </a:lnTo>
                <a:lnTo>
                  <a:pt x="1272" y="210"/>
                </a:lnTo>
                <a:lnTo>
                  <a:pt x="1244" y="210"/>
                </a:lnTo>
                <a:lnTo>
                  <a:pt x="1276" y="226"/>
                </a:lnTo>
                <a:lnTo>
                  <a:pt x="1244" y="296"/>
                </a:lnTo>
                <a:lnTo>
                  <a:pt x="1282" y="242"/>
                </a:lnTo>
                <a:lnTo>
                  <a:pt x="1285" y="280"/>
                </a:lnTo>
                <a:lnTo>
                  <a:pt x="1304" y="273"/>
                </a:lnTo>
                <a:lnTo>
                  <a:pt x="1356" y="553"/>
                </a:lnTo>
                <a:cubicBezTo>
                  <a:pt x="1355" y="550"/>
                  <a:pt x="1355" y="546"/>
                  <a:pt x="1355" y="542"/>
                </a:cubicBezTo>
                <a:cubicBezTo>
                  <a:pt x="1399" y="853"/>
                  <a:pt x="1435" y="1245"/>
                  <a:pt x="1459" y="1562"/>
                </a:cubicBezTo>
                <a:cubicBezTo>
                  <a:pt x="1287" y="1142"/>
                  <a:pt x="1130" y="842"/>
                  <a:pt x="1018" y="648"/>
                </a:cubicBezTo>
                <a:cubicBezTo>
                  <a:pt x="1022" y="653"/>
                  <a:pt x="1025" y="657"/>
                  <a:pt x="1025" y="657"/>
                </a:cubicBezTo>
                <a:lnTo>
                  <a:pt x="1027" y="580"/>
                </a:lnTo>
                <a:lnTo>
                  <a:pt x="1001" y="596"/>
                </a:lnTo>
                <a:lnTo>
                  <a:pt x="991" y="552"/>
                </a:lnTo>
                <a:lnTo>
                  <a:pt x="948" y="442"/>
                </a:lnTo>
                <a:lnTo>
                  <a:pt x="977" y="556"/>
                </a:lnTo>
                <a:lnTo>
                  <a:pt x="941" y="494"/>
                </a:lnTo>
                <a:lnTo>
                  <a:pt x="936" y="485"/>
                </a:lnTo>
                <a:lnTo>
                  <a:pt x="908" y="348"/>
                </a:lnTo>
                <a:lnTo>
                  <a:pt x="923" y="460"/>
                </a:lnTo>
                <a:lnTo>
                  <a:pt x="906" y="429"/>
                </a:lnTo>
                <a:lnTo>
                  <a:pt x="879" y="361"/>
                </a:lnTo>
                <a:lnTo>
                  <a:pt x="885" y="416"/>
                </a:lnTo>
                <a:lnTo>
                  <a:pt x="853" y="371"/>
                </a:lnTo>
                <a:lnTo>
                  <a:pt x="813" y="308"/>
                </a:lnTo>
                <a:lnTo>
                  <a:pt x="724" y="247"/>
                </a:lnTo>
                <a:lnTo>
                  <a:pt x="812" y="336"/>
                </a:lnTo>
                <a:lnTo>
                  <a:pt x="845" y="386"/>
                </a:lnTo>
                <a:lnTo>
                  <a:pt x="746" y="371"/>
                </a:lnTo>
                <a:lnTo>
                  <a:pt x="859" y="408"/>
                </a:lnTo>
                <a:lnTo>
                  <a:pt x="843" y="418"/>
                </a:lnTo>
                <a:lnTo>
                  <a:pt x="885" y="453"/>
                </a:lnTo>
                <a:lnTo>
                  <a:pt x="875" y="463"/>
                </a:lnTo>
                <a:lnTo>
                  <a:pt x="912" y="497"/>
                </a:lnTo>
                <a:lnTo>
                  <a:pt x="820" y="467"/>
                </a:lnTo>
                <a:lnTo>
                  <a:pt x="889" y="496"/>
                </a:lnTo>
                <a:lnTo>
                  <a:pt x="962" y="566"/>
                </a:lnTo>
                <a:lnTo>
                  <a:pt x="910" y="536"/>
                </a:lnTo>
                <a:lnTo>
                  <a:pt x="848" y="523"/>
                </a:lnTo>
                <a:cubicBezTo>
                  <a:pt x="848" y="523"/>
                  <a:pt x="930" y="563"/>
                  <a:pt x="941" y="568"/>
                </a:cubicBezTo>
                <a:cubicBezTo>
                  <a:pt x="949" y="571"/>
                  <a:pt x="993" y="620"/>
                  <a:pt x="1014" y="644"/>
                </a:cubicBezTo>
                <a:cubicBezTo>
                  <a:pt x="1167" y="926"/>
                  <a:pt x="1339" y="1325"/>
                  <a:pt x="1464" y="1629"/>
                </a:cubicBezTo>
                <a:cubicBezTo>
                  <a:pt x="1466" y="1653"/>
                  <a:pt x="1467" y="1676"/>
                  <a:pt x="1468" y="1699"/>
                </a:cubicBezTo>
                <a:cubicBezTo>
                  <a:pt x="1466" y="1699"/>
                  <a:pt x="1465" y="1700"/>
                  <a:pt x="1463" y="1700"/>
                </a:cubicBezTo>
                <a:cubicBezTo>
                  <a:pt x="1431" y="1711"/>
                  <a:pt x="1410" y="1726"/>
                  <a:pt x="1396" y="1742"/>
                </a:cubicBezTo>
                <a:cubicBezTo>
                  <a:pt x="1013" y="1279"/>
                  <a:pt x="687" y="1002"/>
                  <a:pt x="495" y="859"/>
                </a:cubicBezTo>
                <a:lnTo>
                  <a:pt x="496" y="859"/>
                </a:lnTo>
                <a:lnTo>
                  <a:pt x="473" y="829"/>
                </a:lnTo>
                <a:lnTo>
                  <a:pt x="433" y="765"/>
                </a:lnTo>
                <a:lnTo>
                  <a:pt x="441" y="806"/>
                </a:lnTo>
                <a:lnTo>
                  <a:pt x="407" y="786"/>
                </a:lnTo>
                <a:lnTo>
                  <a:pt x="385" y="771"/>
                </a:lnTo>
                <a:lnTo>
                  <a:pt x="363" y="728"/>
                </a:lnTo>
                <a:lnTo>
                  <a:pt x="364" y="759"/>
                </a:lnTo>
                <a:lnTo>
                  <a:pt x="312" y="727"/>
                </a:lnTo>
                <a:lnTo>
                  <a:pt x="243" y="716"/>
                </a:lnTo>
                <a:lnTo>
                  <a:pt x="171" y="711"/>
                </a:lnTo>
                <a:lnTo>
                  <a:pt x="291" y="741"/>
                </a:lnTo>
                <a:lnTo>
                  <a:pt x="242" y="763"/>
                </a:lnTo>
                <a:lnTo>
                  <a:pt x="336" y="761"/>
                </a:lnTo>
                <a:lnTo>
                  <a:pt x="299" y="833"/>
                </a:lnTo>
                <a:lnTo>
                  <a:pt x="361" y="781"/>
                </a:lnTo>
                <a:lnTo>
                  <a:pt x="388" y="848"/>
                </a:lnTo>
                <a:lnTo>
                  <a:pt x="387" y="794"/>
                </a:lnTo>
                <a:lnTo>
                  <a:pt x="422" y="824"/>
                </a:lnTo>
                <a:lnTo>
                  <a:pt x="412" y="850"/>
                </a:lnTo>
                <a:lnTo>
                  <a:pt x="493" y="859"/>
                </a:lnTo>
                <a:cubicBezTo>
                  <a:pt x="803" y="1098"/>
                  <a:pt x="1156" y="1495"/>
                  <a:pt x="1383" y="1766"/>
                </a:cubicBezTo>
                <a:cubicBezTo>
                  <a:pt x="1370" y="1799"/>
                  <a:pt x="1380" y="1836"/>
                  <a:pt x="1392" y="1864"/>
                </a:cubicBezTo>
                <a:cubicBezTo>
                  <a:pt x="1168" y="1600"/>
                  <a:pt x="908" y="1322"/>
                  <a:pt x="698" y="1176"/>
                </a:cubicBezTo>
                <a:lnTo>
                  <a:pt x="688" y="1167"/>
                </a:lnTo>
                <a:lnTo>
                  <a:pt x="674" y="1159"/>
                </a:lnTo>
                <a:cubicBezTo>
                  <a:pt x="669" y="1156"/>
                  <a:pt x="663" y="1152"/>
                  <a:pt x="658" y="1149"/>
                </a:cubicBezTo>
                <a:cubicBezTo>
                  <a:pt x="658" y="1149"/>
                  <a:pt x="661" y="1151"/>
                  <a:pt x="666" y="1155"/>
                </a:cubicBezTo>
                <a:lnTo>
                  <a:pt x="565" y="1100"/>
                </a:lnTo>
                <a:lnTo>
                  <a:pt x="665" y="1177"/>
                </a:lnTo>
                <a:lnTo>
                  <a:pt x="592" y="1174"/>
                </a:lnTo>
                <a:cubicBezTo>
                  <a:pt x="592" y="1174"/>
                  <a:pt x="659" y="1192"/>
                  <a:pt x="675" y="1198"/>
                </a:cubicBezTo>
                <a:cubicBezTo>
                  <a:pt x="690" y="1203"/>
                  <a:pt x="730" y="1228"/>
                  <a:pt x="730" y="1228"/>
                </a:cubicBezTo>
                <a:lnTo>
                  <a:pt x="624" y="1217"/>
                </a:lnTo>
                <a:lnTo>
                  <a:pt x="750" y="1251"/>
                </a:lnTo>
                <a:lnTo>
                  <a:pt x="712" y="1348"/>
                </a:lnTo>
                <a:lnTo>
                  <a:pt x="767" y="1265"/>
                </a:lnTo>
                <a:lnTo>
                  <a:pt x="812" y="1305"/>
                </a:lnTo>
                <a:lnTo>
                  <a:pt x="773" y="1344"/>
                </a:lnTo>
                <a:lnTo>
                  <a:pt x="837" y="1303"/>
                </a:lnTo>
                <a:cubicBezTo>
                  <a:pt x="963" y="1420"/>
                  <a:pt x="1149" y="1607"/>
                  <a:pt x="1378" y="1876"/>
                </a:cubicBezTo>
                <a:cubicBezTo>
                  <a:pt x="1351" y="1858"/>
                  <a:pt x="1317" y="1843"/>
                  <a:pt x="1295" y="1865"/>
                </a:cubicBezTo>
                <a:cubicBezTo>
                  <a:pt x="1279" y="1882"/>
                  <a:pt x="1276" y="1900"/>
                  <a:pt x="1278" y="1917"/>
                </a:cubicBezTo>
                <a:cubicBezTo>
                  <a:pt x="941" y="1646"/>
                  <a:pt x="672" y="1466"/>
                  <a:pt x="487" y="1354"/>
                </a:cubicBezTo>
                <a:cubicBezTo>
                  <a:pt x="494" y="1357"/>
                  <a:pt x="498" y="1358"/>
                  <a:pt x="498" y="1358"/>
                </a:cubicBezTo>
                <a:lnTo>
                  <a:pt x="463" y="1291"/>
                </a:lnTo>
                <a:lnTo>
                  <a:pt x="449" y="1317"/>
                </a:lnTo>
                <a:lnTo>
                  <a:pt x="419" y="1284"/>
                </a:lnTo>
                <a:lnTo>
                  <a:pt x="329" y="1209"/>
                </a:lnTo>
                <a:lnTo>
                  <a:pt x="409" y="1294"/>
                </a:lnTo>
                <a:lnTo>
                  <a:pt x="348" y="1257"/>
                </a:lnTo>
                <a:lnTo>
                  <a:pt x="339" y="1252"/>
                </a:lnTo>
                <a:lnTo>
                  <a:pt x="250" y="1145"/>
                </a:lnTo>
                <a:lnTo>
                  <a:pt x="316" y="1236"/>
                </a:lnTo>
                <a:lnTo>
                  <a:pt x="286" y="1217"/>
                </a:lnTo>
                <a:lnTo>
                  <a:pt x="231" y="1171"/>
                </a:lnTo>
                <a:lnTo>
                  <a:pt x="262" y="1216"/>
                </a:lnTo>
                <a:lnTo>
                  <a:pt x="212" y="1192"/>
                </a:lnTo>
                <a:lnTo>
                  <a:pt x="148" y="1156"/>
                </a:lnTo>
                <a:lnTo>
                  <a:pt x="42" y="1145"/>
                </a:lnTo>
                <a:lnTo>
                  <a:pt x="160" y="1181"/>
                </a:lnTo>
                <a:lnTo>
                  <a:pt x="213" y="1209"/>
                </a:lnTo>
                <a:lnTo>
                  <a:pt x="120" y="1242"/>
                </a:lnTo>
                <a:lnTo>
                  <a:pt x="236" y="1221"/>
                </a:lnTo>
                <a:lnTo>
                  <a:pt x="226" y="1237"/>
                </a:lnTo>
                <a:lnTo>
                  <a:pt x="280" y="1248"/>
                </a:lnTo>
                <a:lnTo>
                  <a:pt x="276" y="1262"/>
                </a:lnTo>
                <a:lnTo>
                  <a:pt x="324" y="1274"/>
                </a:lnTo>
                <a:lnTo>
                  <a:pt x="229" y="1291"/>
                </a:lnTo>
                <a:lnTo>
                  <a:pt x="303" y="1283"/>
                </a:lnTo>
                <a:lnTo>
                  <a:pt x="400" y="1310"/>
                </a:lnTo>
                <a:lnTo>
                  <a:pt x="340" y="1308"/>
                </a:lnTo>
                <a:lnTo>
                  <a:pt x="281" y="1327"/>
                </a:lnTo>
                <a:cubicBezTo>
                  <a:pt x="281" y="1327"/>
                  <a:pt x="370" y="1322"/>
                  <a:pt x="382" y="1321"/>
                </a:cubicBezTo>
                <a:cubicBezTo>
                  <a:pt x="392" y="1320"/>
                  <a:pt x="452" y="1342"/>
                  <a:pt x="482" y="1352"/>
                </a:cubicBezTo>
                <a:cubicBezTo>
                  <a:pt x="730" y="1512"/>
                  <a:pt x="1040" y="1752"/>
                  <a:pt x="1285" y="1949"/>
                </a:cubicBezTo>
                <a:cubicBezTo>
                  <a:pt x="1283" y="1948"/>
                  <a:pt x="1281" y="1947"/>
                  <a:pt x="1279" y="1946"/>
                </a:cubicBezTo>
                <a:cubicBezTo>
                  <a:pt x="1262" y="1933"/>
                  <a:pt x="1236" y="1916"/>
                  <a:pt x="1206" y="1915"/>
                </a:cubicBezTo>
                <a:cubicBezTo>
                  <a:pt x="823" y="1754"/>
                  <a:pt x="528" y="1675"/>
                  <a:pt x="345" y="1636"/>
                </a:cubicBezTo>
                <a:lnTo>
                  <a:pt x="346" y="1636"/>
                </a:lnTo>
                <a:lnTo>
                  <a:pt x="313" y="1619"/>
                </a:lnTo>
                <a:lnTo>
                  <a:pt x="252" y="1579"/>
                </a:lnTo>
                <a:lnTo>
                  <a:pt x="276" y="1612"/>
                </a:lnTo>
                <a:lnTo>
                  <a:pt x="238" y="1608"/>
                </a:lnTo>
                <a:lnTo>
                  <a:pt x="212" y="1604"/>
                </a:lnTo>
                <a:lnTo>
                  <a:pt x="176" y="1575"/>
                </a:lnTo>
                <a:lnTo>
                  <a:pt x="189" y="1601"/>
                </a:lnTo>
                <a:lnTo>
                  <a:pt x="131" y="1595"/>
                </a:lnTo>
                <a:lnTo>
                  <a:pt x="65" y="1613"/>
                </a:lnTo>
                <a:lnTo>
                  <a:pt x="0" y="1638"/>
                </a:lnTo>
                <a:lnTo>
                  <a:pt x="117" y="1616"/>
                </a:lnTo>
                <a:lnTo>
                  <a:pt x="83" y="1656"/>
                </a:lnTo>
                <a:lnTo>
                  <a:pt x="165" y="1615"/>
                </a:lnTo>
                <a:lnTo>
                  <a:pt x="162" y="1693"/>
                </a:lnTo>
                <a:lnTo>
                  <a:pt x="195" y="1623"/>
                </a:lnTo>
                <a:lnTo>
                  <a:pt x="246" y="1671"/>
                </a:lnTo>
                <a:lnTo>
                  <a:pt x="223" y="1624"/>
                </a:lnTo>
                <a:lnTo>
                  <a:pt x="266" y="1636"/>
                </a:lnTo>
                <a:lnTo>
                  <a:pt x="268" y="1662"/>
                </a:lnTo>
                <a:lnTo>
                  <a:pt x="343" y="1637"/>
                </a:lnTo>
                <a:cubicBezTo>
                  <a:pt x="597" y="1695"/>
                  <a:pt x="900" y="1810"/>
                  <a:pt x="1165" y="1924"/>
                </a:cubicBezTo>
                <a:cubicBezTo>
                  <a:pt x="1158" y="1927"/>
                  <a:pt x="1152" y="1932"/>
                  <a:pt x="1145" y="1937"/>
                </a:cubicBezTo>
                <a:cubicBezTo>
                  <a:pt x="1111" y="1966"/>
                  <a:pt x="1100" y="1993"/>
                  <a:pt x="1097" y="2014"/>
                </a:cubicBezTo>
                <a:lnTo>
                  <a:pt x="1097" y="2014"/>
                </a:lnTo>
                <a:cubicBezTo>
                  <a:pt x="904" y="1956"/>
                  <a:pt x="731" y="1903"/>
                  <a:pt x="616" y="1868"/>
                </a:cubicBezTo>
                <a:lnTo>
                  <a:pt x="556" y="1836"/>
                </a:lnTo>
                <a:lnTo>
                  <a:pt x="480" y="1779"/>
                </a:lnTo>
                <a:lnTo>
                  <a:pt x="532" y="1831"/>
                </a:lnTo>
                <a:lnTo>
                  <a:pt x="511" y="1829"/>
                </a:lnTo>
                <a:lnTo>
                  <a:pt x="459" y="1811"/>
                </a:lnTo>
                <a:lnTo>
                  <a:pt x="487" y="1829"/>
                </a:lnTo>
                <a:cubicBezTo>
                  <a:pt x="479" y="1826"/>
                  <a:pt x="474" y="1825"/>
                  <a:pt x="474" y="1825"/>
                </a:cubicBezTo>
                <a:lnTo>
                  <a:pt x="378" y="1807"/>
                </a:lnTo>
                <a:lnTo>
                  <a:pt x="473" y="1833"/>
                </a:lnTo>
                <a:lnTo>
                  <a:pt x="439" y="1849"/>
                </a:lnTo>
                <a:lnTo>
                  <a:pt x="487" y="1843"/>
                </a:lnTo>
                <a:lnTo>
                  <a:pt x="525" y="1890"/>
                </a:lnTo>
                <a:lnTo>
                  <a:pt x="511" y="1853"/>
                </a:lnTo>
                <a:lnTo>
                  <a:pt x="536" y="1865"/>
                </a:lnTo>
                <a:lnTo>
                  <a:pt x="565" y="1920"/>
                </a:lnTo>
                <a:lnTo>
                  <a:pt x="553" y="1860"/>
                </a:lnTo>
                <a:lnTo>
                  <a:pt x="587" y="1871"/>
                </a:lnTo>
                <a:lnTo>
                  <a:pt x="639" y="1909"/>
                </a:lnTo>
                <a:lnTo>
                  <a:pt x="616" y="1873"/>
                </a:lnTo>
                <a:cubicBezTo>
                  <a:pt x="743" y="1913"/>
                  <a:pt x="914" y="1963"/>
                  <a:pt x="1096" y="2015"/>
                </a:cubicBezTo>
                <a:cubicBezTo>
                  <a:pt x="1097" y="2015"/>
                  <a:pt x="1097" y="2015"/>
                  <a:pt x="1097" y="2015"/>
                </a:cubicBezTo>
                <a:cubicBezTo>
                  <a:pt x="1093" y="2040"/>
                  <a:pt x="1103" y="2057"/>
                  <a:pt x="1103" y="2057"/>
                </a:cubicBezTo>
                <a:cubicBezTo>
                  <a:pt x="1103" y="2057"/>
                  <a:pt x="983" y="1985"/>
                  <a:pt x="962" y="2078"/>
                </a:cubicBezTo>
                <a:cubicBezTo>
                  <a:pt x="954" y="2117"/>
                  <a:pt x="971" y="2151"/>
                  <a:pt x="995" y="2178"/>
                </a:cubicBezTo>
                <a:cubicBezTo>
                  <a:pt x="941" y="2217"/>
                  <a:pt x="968" y="2263"/>
                  <a:pt x="978" y="2277"/>
                </a:cubicBezTo>
                <a:cubicBezTo>
                  <a:pt x="961" y="2255"/>
                  <a:pt x="873" y="2149"/>
                  <a:pt x="789" y="2149"/>
                </a:cubicBezTo>
                <a:cubicBezTo>
                  <a:pt x="695" y="2149"/>
                  <a:pt x="733" y="2290"/>
                  <a:pt x="733" y="2290"/>
                </a:cubicBezTo>
                <a:cubicBezTo>
                  <a:pt x="733" y="2290"/>
                  <a:pt x="686" y="2252"/>
                  <a:pt x="620" y="2238"/>
                </a:cubicBezTo>
                <a:cubicBezTo>
                  <a:pt x="554" y="2224"/>
                  <a:pt x="583" y="2328"/>
                  <a:pt x="583" y="2328"/>
                </a:cubicBezTo>
                <a:cubicBezTo>
                  <a:pt x="583" y="2328"/>
                  <a:pt x="446" y="2018"/>
                  <a:pt x="259" y="2126"/>
                </a:cubicBezTo>
                <a:cubicBezTo>
                  <a:pt x="71" y="2234"/>
                  <a:pt x="353" y="2431"/>
                  <a:pt x="353" y="2431"/>
                </a:cubicBezTo>
                <a:cubicBezTo>
                  <a:pt x="353" y="2431"/>
                  <a:pt x="184" y="2374"/>
                  <a:pt x="132" y="2487"/>
                </a:cubicBezTo>
                <a:cubicBezTo>
                  <a:pt x="80" y="2600"/>
                  <a:pt x="240" y="2661"/>
                  <a:pt x="240" y="2661"/>
                </a:cubicBezTo>
                <a:lnTo>
                  <a:pt x="2632" y="2698"/>
                </a:lnTo>
                <a:cubicBezTo>
                  <a:pt x="2632" y="2698"/>
                  <a:pt x="2712" y="2004"/>
                  <a:pt x="2661" y="19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3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 flipH="1">
            <a:off x="-105825" y="4518590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2" type="title"/>
          </p:nvPr>
        </p:nvSpPr>
        <p:spPr>
          <a:xfrm>
            <a:off x="1594775" y="155417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3" type="title"/>
          </p:nvPr>
        </p:nvSpPr>
        <p:spPr>
          <a:xfrm>
            <a:off x="1594775" y="3100414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4" type="title"/>
          </p:nvPr>
        </p:nvSpPr>
        <p:spPr>
          <a:xfrm>
            <a:off x="4204650" y="155417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5" type="title"/>
          </p:nvPr>
        </p:nvSpPr>
        <p:spPr>
          <a:xfrm>
            <a:off x="4204650" y="3100414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hasCustomPrompt="1" idx="6" type="title"/>
          </p:nvPr>
        </p:nvSpPr>
        <p:spPr>
          <a:xfrm>
            <a:off x="6814525" y="155417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hasCustomPrompt="1" idx="7" type="title"/>
          </p:nvPr>
        </p:nvSpPr>
        <p:spPr>
          <a:xfrm>
            <a:off x="6814525" y="3100414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" type="subTitle"/>
          </p:nvPr>
        </p:nvSpPr>
        <p:spPr>
          <a:xfrm>
            <a:off x="719975" y="2116025"/>
            <a:ext cx="2484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dk1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8" type="subTitle"/>
          </p:nvPr>
        </p:nvSpPr>
        <p:spPr>
          <a:xfrm>
            <a:off x="3329850" y="2116025"/>
            <a:ext cx="2484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dk1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9" type="subTitle"/>
          </p:nvPr>
        </p:nvSpPr>
        <p:spPr>
          <a:xfrm>
            <a:off x="5939725" y="2116025"/>
            <a:ext cx="2484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dk1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3" type="subTitle"/>
          </p:nvPr>
        </p:nvSpPr>
        <p:spPr>
          <a:xfrm>
            <a:off x="719975" y="3662402"/>
            <a:ext cx="2484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dk1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4" type="subTitle"/>
          </p:nvPr>
        </p:nvSpPr>
        <p:spPr>
          <a:xfrm>
            <a:off x="3329850" y="3662401"/>
            <a:ext cx="2484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dk1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5" type="subTitle"/>
          </p:nvPr>
        </p:nvSpPr>
        <p:spPr>
          <a:xfrm>
            <a:off x="5939725" y="3662402"/>
            <a:ext cx="2484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dk1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8229375" y="3680116"/>
            <a:ext cx="1564976" cy="1576684"/>
          </a:xfrm>
          <a:custGeom>
            <a:rect b="b" l="l" r="r" t="t"/>
            <a:pathLst>
              <a:path extrusionOk="0" h="2698" w="2678">
                <a:moveTo>
                  <a:pt x="2661" y="1915"/>
                </a:moveTo>
                <a:cubicBezTo>
                  <a:pt x="2609" y="1825"/>
                  <a:pt x="2543" y="1910"/>
                  <a:pt x="2543" y="1910"/>
                </a:cubicBezTo>
                <a:cubicBezTo>
                  <a:pt x="2543" y="1910"/>
                  <a:pt x="2548" y="1839"/>
                  <a:pt x="2510" y="1783"/>
                </a:cubicBezTo>
                <a:cubicBezTo>
                  <a:pt x="2473" y="1727"/>
                  <a:pt x="2365" y="1835"/>
                  <a:pt x="2365" y="1835"/>
                </a:cubicBezTo>
                <a:cubicBezTo>
                  <a:pt x="2365" y="1835"/>
                  <a:pt x="2402" y="1455"/>
                  <a:pt x="2205" y="1502"/>
                </a:cubicBezTo>
                <a:cubicBezTo>
                  <a:pt x="2033" y="1543"/>
                  <a:pt x="2058" y="1813"/>
                  <a:pt x="2067" y="1880"/>
                </a:cubicBezTo>
                <a:cubicBezTo>
                  <a:pt x="2060" y="1844"/>
                  <a:pt x="2030" y="1753"/>
                  <a:pt x="1914" y="1746"/>
                </a:cubicBezTo>
                <a:cubicBezTo>
                  <a:pt x="1852" y="1742"/>
                  <a:pt x="1836" y="1782"/>
                  <a:pt x="1839" y="1830"/>
                </a:cubicBezTo>
                <a:cubicBezTo>
                  <a:pt x="1757" y="1848"/>
                  <a:pt x="1750" y="1922"/>
                  <a:pt x="1750" y="1922"/>
                </a:cubicBezTo>
                <a:cubicBezTo>
                  <a:pt x="1750" y="1922"/>
                  <a:pt x="1743" y="1896"/>
                  <a:pt x="1726" y="1873"/>
                </a:cubicBezTo>
                <a:cubicBezTo>
                  <a:pt x="1792" y="1649"/>
                  <a:pt x="1915" y="1249"/>
                  <a:pt x="2028" y="983"/>
                </a:cubicBezTo>
                <a:cubicBezTo>
                  <a:pt x="2042" y="965"/>
                  <a:pt x="2069" y="927"/>
                  <a:pt x="2075" y="924"/>
                </a:cubicBezTo>
                <a:cubicBezTo>
                  <a:pt x="2083" y="919"/>
                  <a:pt x="2139" y="886"/>
                  <a:pt x="2139" y="886"/>
                </a:cubicBezTo>
                <a:lnTo>
                  <a:pt x="2096" y="899"/>
                </a:lnTo>
                <a:lnTo>
                  <a:pt x="2060" y="924"/>
                </a:lnTo>
                <a:lnTo>
                  <a:pt x="2108" y="869"/>
                </a:lnTo>
                <a:lnTo>
                  <a:pt x="2155" y="844"/>
                </a:lnTo>
                <a:lnTo>
                  <a:pt x="2091" y="872"/>
                </a:lnTo>
                <a:lnTo>
                  <a:pt x="2115" y="845"/>
                </a:lnTo>
                <a:lnTo>
                  <a:pt x="2107" y="838"/>
                </a:lnTo>
                <a:lnTo>
                  <a:pt x="2135" y="810"/>
                </a:lnTo>
                <a:lnTo>
                  <a:pt x="2123" y="804"/>
                </a:lnTo>
                <a:lnTo>
                  <a:pt x="2201" y="770"/>
                </a:lnTo>
                <a:lnTo>
                  <a:pt x="2132" y="787"/>
                </a:lnTo>
                <a:lnTo>
                  <a:pt x="2152" y="749"/>
                </a:lnTo>
                <a:lnTo>
                  <a:pt x="2209" y="680"/>
                </a:lnTo>
                <a:lnTo>
                  <a:pt x="2149" y="729"/>
                </a:lnTo>
                <a:lnTo>
                  <a:pt x="2125" y="777"/>
                </a:lnTo>
                <a:lnTo>
                  <a:pt x="2105" y="812"/>
                </a:lnTo>
                <a:lnTo>
                  <a:pt x="2106" y="772"/>
                </a:lnTo>
                <a:lnTo>
                  <a:pt x="2091" y="822"/>
                </a:lnTo>
                <a:lnTo>
                  <a:pt x="2081" y="846"/>
                </a:lnTo>
                <a:lnTo>
                  <a:pt x="2084" y="764"/>
                </a:lnTo>
                <a:lnTo>
                  <a:pt x="2073" y="864"/>
                </a:lnTo>
                <a:lnTo>
                  <a:pt x="2070" y="871"/>
                </a:lnTo>
                <a:lnTo>
                  <a:pt x="2048" y="918"/>
                </a:lnTo>
                <a:lnTo>
                  <a:pt x="2062" y="835"/>
                </a:lnTo>
                <a:lnTo>
                  <a:pt x="2039" y="916"/>
                </a:lnTo>
                <a:lnTo>
                  <a:pt x="2034" y="948"/>
                </a:lnTo>
                <a:lnTo>
                  <a:pt x="2015" y="938"/>
                </a:lnTo>
                <a:lnTo>
                  <a:pt x="2021" y="993"/>
                </a:lnTo>
                <a:cubicBezTo>
                  <a:pt x="2021" y="993"/>
                  <a:pt x="2023" y="991"/>
                  <a:pt x="2026" y="987"/>
                </a:cubicBezTo>
                <a:cubicBezTo>
                  <a:pt x="1945" y="1161"/>
                  <a:pt x="1830" y="1448"/>
                  <a:pt x="1716" y="1861"/>
                </a:cubicBezTo>
                <a:cubicBezTo>
                  <a:pt x="1701" y="1845"/>
                  <a:pt x="1679" y="1835"/>
                  <a:pt x="1651" y="1844"/>
                </a:cubicBezTo>
                <a:cubicBezTo>
                  <a:pt x="1651" y="1844"/>
                  <a:pt x="1643" y="1781"/>
                  <a:pt x="1607" y="1736"/>
                </a:cubicBezTo>
                <a:cubicBezTo>
                  <a:pt x="1629" y="1478"/>
                  <a:pt x="1647" y="1170"/>
                  <a:pt x="1659" y="948"/>
                </a:cubicBezTo>
                <a:lnTo>
                  <a:pt x="1712" y="862"/>
                </a:lnTo>
                <a:lnTo>
                  <a:pt x="1686" y="885"/>
                </a:lnTo>
                <a:lnTo>
                  <a:pt x="1695" y="816"/>
                </a:lnTo>
                <a:lnTo>
                  <a:pt x="1686" y="796"/>
                </a:lnTo>
                <a:lnTo>
                  <a:pt x="1776" y="695"/>
                </a:lnTo>
                <a:lnTo>
                  <a:pt x="1689" y="752"/>
                </a:lnTo>
                <a:lnTo>
                  <a:pt x="1712" y="698"/>
                </a:lnTo>
                <a:lnTo>
                  <a:pt x="1683" y="715"/>
                </a:lnTo>
                <a:lnTo>
                  <a:pt x="1703" y="623"/>
                </a:lnTo>
                <a:lnTo>
                  <a:pt x="1680" y="452"/>
                </a:lnTo>
                <a:lnTo>
                  <a:pt x="1672" y="623"/>
                </a:lnTo>
                <a:lnTo>
                  <a:pt x="1649" y="608"/>
                </a:lnTo>
                <a:lnTo>
                  <a:pt x="1663" y="680"/>
                </a:lnTo>
                <a:lnTo>
                  <a:pt x="1614" y="597"/>
                </a:lnTo>
                <a:lnTo>
                  <a:pt x="1657" y="750"/>
                </a:lnTo>
                <a:lnTo>
                  <a:pt x="1617" y="726"/>
                </a:lnTo>
                <a:lnTo>
                  <a:pt x="1640" y="770"/>
                </a:lnTo>
                <a:lnTo>
                  <a:pt x="1649" y="830"/>
                </a:lnTo>
                <a:lnTo>
                  <a:pt x="1640" y="888"/>
                </a:lnTo>
                <a:lnTo>
                  <a:pt x="1571" y="810"/>
                </a:lnTo>
                <a:lnTo>
                  <a:pt x="1650" y="947"/>
                </a:lnTo>
                <a:cubicBezTo>
                  <a:pt x="1629" y="1187"/>
                  <a:pt x="1599" y="1477"/>
                  <a:pt x="1575" y="1708"/>
                </a:cubicBezTo>
                <a:cubicBezTo>
                  <a:pt x="1557" y="1697"/>
                  <a:pt x="1536" y="1690"/>
                  <a:pt x="1510" y="1691"/>
                </a:cubicBezTo>
                <a:cubicBezTo>
                  <a:pt x="1506" y="1680"/>
                  <a:pt x="1501" y="1669"/>
                  <a:pt x="1497" y="1657"/>
                </a:cubicBezTo>
                <a:cubicBezTo>
                  <a:pt x="1457" y="1146"/>
                  <a:pt x="1395" y="739"/>
                  <a:pt x="1347" y="475"/>
                </a:cubicBezTo>
                <a:cubicBezTo>
                  <a:pt x="1342" y="440"/>
                  <a:pt x="1334" y="399"/>
                  <a:pt x="1326" y="358"/>
                </a:cubicBezTo>
                <a:cubicBezTo>
                  <a:pt x="1313" y="281"/>
                  <a:pt x="1298" y="213"/>
                  <a:pt x="1284" y="158"/>
                </a:cubicBezTo>
                <a:cubicBezTo>
                  <a:pt x="1279" y="139"/>
                  <a:pt x="1277" y="128"/>
                  <a:pt x="1277" y="128"/>
                </a:cubicBezTo>
                <a:lnTo>
                  <a:pt x="1271" y="115"/>
                </a:lnTo>
                <a:lnTo>
                  <a:pt x="1220" y="0"/>
                </a:lnTo>
                <a:lnTo>
                  <a:pt x="1259" y="113"/>
                </a:lnTo>
                <a:lnTo>
                  <a:pt x="1217" y="90"/>
                </a:lnTo>
                <a:lnTo>
                  <a:pt x="1255" y="120"/>
                </a:lnTo>
                <a:lnTo>
                  <a:pt x="1262" y="141"/>
                </a:lnTo>
                <a:lnTo>
                  <a:pt x="1218" y="146"/>
                </a:lnTo>
                <a:lnTo>
                  <a:pt x="1258" y="148"/>
                </a:lnTo>
                <a:lnTo>
                  <a:pt x="1272" y="186"/>
                </a:lnTo>
                <a:lnTo>
                  <a:pt x="1190" y="145"/>
                </a:lnTo>
                <a:lnTo>
                  <a:pt x="1272" y="210"/>
                </a:lnTo>
                <a:lnTo>
                  <a:pt x="1244" y="210"/>
                </a:lnTo>
                <a:lnTo>
                  <a:pt x="1276" y="226"/>
                </a:lnTo>
                <a:lnTo>
                  <a:pt x="1244" y="296"/>
                </a:lnTo>
                <a:lnTo>
                  <a:pt x="1282" y="242"/>
                </a:lnTo>
                <a:lnTo>
                  <a:pt x="1285" y="280"/>
                </a:lnTo>
                <a:lnTo>
                  <a:pt x="1304" y="273"/>
                </a:lnTo>
                <a:lnTo>
                  <a:pt x="1356" y="553"/>
                </a:lnTo>
                <a:cubicBezTo>
                  <a:pt x="1355" y="550"/>
                  <a:pt x="1355" y="546"/>
                  <a:pt x="1355" y="542"/>
                </a:cubicBezTo>
                <a:cubicBezTo>
                  <a:pt x="1399" y="853"/>
                  <a:pt x="1435" y="1245"/>
                  <a:pt x="1459" y="1562"/>
                </a:cubicBezTo>
                <a:cubicBezTo>
                  <a:pt x="1287" y="1142"/>
                  <a:pt x="1130" y="842"/>
                  <a:pt x="1018" y="648"/>
                </a:cubicBezTo>
                <a:cubicBezTo>
                  <a:pt x="1022" y="653"/>
                  <a:pt x="1025" y="657"/>
                  <a:pt x="1025" y="657"/>
                </a:cubicBezTo>
                <a:lnTo>
                  <a:pt x="1027" y="580"/>
                </a:lnTo>
                <a:lnTo>
                  <a:pt x="1001" y="596"/>
                </a:lnTo>
                <a:lnTo>
                  <a:pt x="991" y="552"/>
                </a:lnTo>
                <a:lnTo>
                  <a:pt x="948" y="442"/>
                </a:lnTo>
                <a:lnTo>
                  <a:pt x="977" y="556"/>
                </a:lnTo>
                <a:lnTo>
                  <a:pt x="941" y="494"/>
                </a:lnTo>
                <a:lnTo>
                  <a:pt x="936" y="485"/>
                </a:lnTo>
                <a:lnTo>
                  <a:pt x="908" y="348"/>
                </a:lnTo>
                <a:lnTo>
                  <a:pt x="923" y="460"/>
                </a:lnTo>
                <a:lnTo>
                  <a:pt x="906" y="429"/>
                </a:lnTo>
                <a:lnTo>
                  <a:pt x="879" y="361"/>
                </a:lnTo>
                <a:lnTo>
                  <a:pt x="885" y="416"/>
                </a:lnTo>
                <a:lnTo>
                  <a:pt x="853" y="371"/>
                </a:lnTo>
                <a:lnTo>
                  <a:pt x="813" y="308"/>
                </a:lnTo>
                <a:lnTo>
                  <a:pt x="724" y="247"/>
                </a:lnTo>
                <a:lnTo>
                  <a:pt x="812" y="336"/>
                </a:lnTo>
                <a:lnTo>
                  <a:pt x="845" y="386"/>
                </a:lnTo>
                <a:lnTo>
                  <a:pt x="746" y="371"/>
                </a:lnTo>
                <a:lnTo>
                  <a:pt x="859" y="408"/>
                </a:lnTo>
                <a:lnTo>
                  <a:pt x="843" y="418"/>
                </a:lnTo>
                <a:lnTo>
                  <a:pt x="885" y="453"/>
                </a:lnTo>
                <a:lnTo>
                  <a:pt x="875" y="463"/>
                </a:lnTo>
                <a:lnTo>
                  <a:pt x="912" y="497"/>
                </a:lnTo>
                <a:lnTo>
                  <a:pt x="820" y="467"/>
                </a:lnTo>
                <a:lnTo>
                  <a:pt x="889" y="496"/>
                </a:lnTo>
                <a:lnTo>
                  <a:pt x="962" y="566"/>
                </a:lnTo>
                <a:lnTo>
                  <a:pt x="910" y="536"/>
                </a:lnTo>
                <a:lnTo>
                  <a:pt x="848" y="523"/>
                </a:lnTo>
                <a:cubicBezTo>
                  <a:pt x="848" y="523"/>
                  <a:pt x="930" y="563"/>
                  <a:pt x="941" y="568"/>
                </a:cubicBezTo>
                <a:cubicBezTo>
                  <a:pt x="949" y="571"/>
                  <a:pt x="993" y="620"/>
                  <a:pt x="1014" y="644"/>
                </a:cubicBezTo>
                <a:cubicBezTo>
                  <a:pt x="1167" y="926"/>
                  <a:pt x="1339" y="1325"/>
                  <a:pt x="1464" y="1629"/>
                </a:cubicBezTo>
                <a:cubicBezTo>
                  <a:pt x="1466" y="1653"/>
                  <a:pt x="1467" y="1676"/>
                  <a:pt x="1468" y="1699"/>
                </a:cubicBezTo>
                <a:cubicBezTo>
                  <a:pt x="1466" y="1699"/>
                  <a:pt x="1465" y="1700"/>
                  <a:pt x="1463" y="1700"/>
                </a:cubicBezTo>
                <a:cubicBezTo>
                  <a:pt x="1431" y="1711"/>
                  <a:pt x="1410" y="1726"/>
                  <a:pt x="1396" y="1742"/>
                </a:cubicBezTo>
                <a:cubicBezTo>
                  <a:pt x="1013" y="1279"/>
                  <a:pt x="687" y="1002"/>
                  <a:pt x="495" y="859"/>
                </a:cubicBezTo>
                <a:lnTo>
                  <a:pt x="496" y="859"/>
                </a:lnTo>
                <a:lnTo>
                  <a:pt x="473" y="829"/>
                </a:lnTo>
                <a:lnTo>
                  <a:pt x="433" y="765"/>
                </a:lnTo>
                <a:lnTo>
                  <a:pt x="441" y="806"/>
                </a:lnTo>
                <a:lnTo>
                  <a:pt x="407" y="786"/>
                </a:lnTo>
                <a:lnTo>
                  <a:pt x="385" y="771"/>
                </a:lnTo>
                <a:lnTo>
                  <a:pt x="363" y="728"/>
                </a:lnTo>
                <a:lnTo>
                  <a:pt x="364" y="759"/>
                </a:lnTo>
                <a:lnTo>
                  <a:pt x="312" y="727"/>
                </a:lnTo>
                <a:lnTo>
                  <a:pt x="243" y="716"/>
                </a:lnTo>
                <a:lnTo>
                  <a:pt x="171" y="711"/>
                </a:lnTo>
                <a:lnTo>
                  <a:pt x="291" y="741"/>
                </a:lnTo>
                <a:lnTo>
                  <a:pt x="242" y="763"/>
                </a:lnTo>
                <a:lnTo>
                  <a:pt x="336" y="761"/>
                </a:lnTo>
                <a:lnTo>
                  <a:pt x="299" y="833"/>
                </a:lnTo>
                <a:lnTo>
                  <a:pt x="361" y="781"/>
                </a:lnTo>
                <a:lnTo>
                  <a:pt x="388" y="848"/>
                </a:lnTo>
                <a:lnTo>
                  <a:pt x="387" y="794"/>
                </a:lnTo>
                <a:lnTo>
                  <a:pt x="422" y="824"/>
                </a:lnTo>
                <a:lnTo>
                  <a:pt x="412" y="850"/>
                </a:lnTo>
                <a:lnTo>
                  <a:pt x="493" y="859"/>
                </a:lnTo>
                <a:cubicBezTo>
                  <a:pt x="803" y="1098"/>
                  <a:pt x="1156" y="1495"/>
                  <a:pt x="1383" y="1766"/>
                </a:cubicBezTo>
                <a:cubicBezTo>
                  <a:pt x="1370" y="1799"/>
                  <a:pt x="1380" y="1836"/>
                  <a:pt x="1392" y="1864"/>
                </a:cubicBezTo>
                <a:cubicBezTo>
                  <a:pt x="1168" y="1600"/>
                  <a:pt x="908" y="1322"/>
                  <a:pt x="698" y="1176"/>
                </a:cubicBezTo>
                <a:lnTo>
                  <a:pt x="688" y="1167"/>
                </a:lnTo>
                <a:lnTo>
                  <a:pt x="674" y="1159"/>
                </a:lnTo>
                <a:cubicBezTo>
                  <a:pt x="669" y="1156"/>
                  <a:pt x="663" y="1152"/>
                  <a:pt x="658" y="1149"/>
                </a:cubicBezTo>
                <a:cubicBezTo>
                  <a:pt x="658" y="1149"/>
                  <a:pt x="661" y="1151"/>
                  <a:pt x="666" y="1155"/>
                </a:cubicBezTo>
                <a:lnTo>
                  <a:pt x="565" y="1100"/>
                </a:lnTo>
                <a:lnTo>
                  <a:pt x="665" y="1177"/>
                </a:lnTo>
                <a:lnTo>
                  <a:pt x="592" y="1174"/>
                </a:lnTo>
                <a:cubicBezTo>
                  <a:pt x="592" y="1174"/>
                  <a:pt x="659" y="1192"/>
                  <a:pt x="675" y="1198"/>
                </a:cubicBezTo>
                <a:cubicBezTo>
                  <a:pt x="690" y="1203"/>
                  <a:pt x="730" y="1228"/>
                  <a:pt x="730" y="1228"/>
                </a:cubicBezTo>
                <a:lnTo>
                  <a:pt x="624" y="1217"/>
                </a:lnTo>
                <a:lnTo>
                  <a:pt x="750" y="1251"/>
                </a:lnTo>
                <a:lnTo>
                  <a:pt x="712" y="1348"/>
                </a:lnTo>
                <a:lnTo>
                  <a:pt x="767" y="1265"/>
                </a:lnTo>
                <a:lnTo>
                  <a:pt x="812" y="1305"/>
                </a:lnTo>
                <a:lnTo>
                  <a:pt x="773" y="1344"/>
                </a:lnTo>
                <a:lnTo>
                  <a:pt x="837" y="1303"/>
                </a:lnTo>
                <a:cubicBezTo>
                  <a:pt x="963" y="1420"/>
                  <a:pt x="1149" y="1607"/>
                  <a:pt x="1378" y="1876"/>
                </a:cubicBezTo>
                <a:cubicBezTo>
                  <a:pt x="1351" y="1858"/>
                  <a:pt x="1317" y="1843"/>
                  <a:pt x="1295" y="1865"/>
                </a:cubicBezTo>
                <a:cubicBezTo>
                  <a:pt x="1279" y="1882"/>
                  <a:pt x="1276" y="1900"/>
                  <a:pt x="1278" y="1917"/>
                </a:cubicBezTo>
                <a:cubicBezTo>
                  <a:pt x="941" y="1646"/>
                  <a:pt x="672" y="1466"/>
                  <a:pt x="487" y="1354"/>
                </a:cubicBezTo>
                <a:cubicBezTo>
                  <a:pt x="494" y="1357"/>
                  <a:pt x="498" y="1358"/>
                  <a:pt x="498" y="1358"/>
                </a:cubicBezTo>
                <a:lnTo>
                  <a:pt x="463" y="1291"/>
                </a:lnTo>
                <a:lnTo>
                  <a:pt x="449" y="1317"/>
                </a:lnTo>
                <a:lnTo>
                  <a:pt x="419" y="1284"/>
                </a:lnTo>
                <a:lnTo>
                  <a:pt x="329" y="1209"/>
                </a:lnTo>
                <a:lnTo>
                  <a:pt x="409" y="1294"/>
                </a:lnTo>
                <a:lnTo>
                  <a:pt x="348" y="1257"/>
                </a:lnTo>
                <a:lnTo>
                  <a:pt x="339" y="1252"/>
                </a:lnTo>
                <a:lnTo>
                  <a:pt x="250" y="1145"/>
                </a:lnTo>
                <a:lnTo>
                  <a:pt x="316" y="1236"/>
                </a:lnTo>
                <a:lnTo>
                  <a:pt x="286" y="1217"/>
                </a:lnTo>
                <a:lnTo>
                  <a:pt x="231" y="1171"/>
                </a:lnTo>
                <a:lnTo>
                  <a:pt x="262" y="1216"/>
                </a:lnTo>
                <a:lnTo>
                  <a:pt x="212" y="1192"/>
                </a:lnTo>
                <a:lnTo>
                  <a:pt x="148" y="1156"/>
                </a:lnTo>
                <a:lnTo>
                  <a:pt x="42" y="1145"/>
                </a:lnTo>
                <a:lnTo>
                  <a:pt x="160" y="1181"/>
                </a:lnTo>
                <a:lnTo>
                  <a:pt x="213" y="1209"/>
                </a:lnTo>
                <a:lnTo>
                  <a:pt x="120" y="1242"/>
                </a:lnTo>
                <a:lnTo>
                  <a:pt x="236" y="1221"/>
                </a:lnTo>
                <a:lnTo>
                  <a:pt x="226" y="1237"/>
                </a:lnTo>
                <a:lnTo>
                  <a:pt x="280" y="1248"/>
                </a:lnTo>
                <a:lnTo>
                  <a:pt x="276" y="1262"/>
                </a:lnTo>
                <a:lnTo>
                  <a:pt x="324" y="1274"/>
                </a:lnTo>
                <a:lnTo>
                  <a:pt x="229" y="1291"/>
                </a:lnTo>
                <a:lnTo>
                  <a:pt x="303" y="1283"/>
                </a:lnTo>
                <a:lnTo>
                  <a:pt x="400" y="1310"/>
                </a:lnTo>
                <a:lnTo>
                  <a:pt x="340" y="1308"/>
                </a:lnTo>
                <a:lnTo>
                  <a:pt x="281" y="1327"/>
                </a:lnTo>
                <a:cubicBezTo>
                  <a:pt x="281" y="1327"/>
                  <a:pt x="370" y="1322"/>
                  <a:pt x="382" y="1321"/>
                </a:cubicBezTo>
                <a:cubicBezTo>
                  <a:pt x="392" y="1320"/>
                  <a:pt x="452" y="1342"/>
                  <a:pt x="482" y="1352"/>
                </a:cubicBezTo>
                <a:cubicBezTo>
                  <a:pt x="730" y="1512"/>
                  <a:pt x="1040" y="1752"/>
                  <a:pt x="1285" y="1949"/>
                </a:cubicBezTo>
                <a:cubicBezTo>
                  <a:pt x="1283" y="1948"/>
                  <a:pt x="1281" y="1947"/>
                  <a:pt x="1279" y="1946"/>
                </a:cubicBezTo>
                <a:cubicBezTo>
                  <a:pt x="1262" y="1933"/>
                  <a:pt x="1236" y="1916"/>
                  <a:pt x="1206" y="1915"/>
                </a:cubicBezTo>
                <a:cubicBezTo>
                  <a:pt x="823" y="1754"/>
                  <a:pt x="528" y="1675"/>
                  <a:pt x="345" y="1636"/>
                </a:cubicBezTo>
                <a:lnTo>
                  <a:pt x="346" y="1636"/>
                </a:lnTo>
                <a:lnTo>
                  <a:pt x="313" y="1619"/>
                </a:lnTo>
                <a:lnTo>
                  <a:pt x="252" y="1579"/>
                </a:lnTo>
                <a:lnTo>
                  <a:pt x="276" y="1612"/>
                </a:lnTo>
                <a:lnTo>
                  <a:pt x="238" y="1608"/>
                </a:lnTo>
                <a:lnTo>
                  <a:pt x="212" y="1604"/>
                </a:lnTo>
                <a:lnTo>
                  <a:pt x="176" y="1575"/>
                </a:lnTo>
                <a:lnTo>
                  <a:pt x="189" y="1601"/>
                </a:lnTo>
                <a:lnTo>
                  <a:pt x="131" y="1595"/>
                </a:lnTo>
                <a:lnTo>
                  <a:pt x="65" y="1613"/>
                </a:lnTo>
                <a:lnTo>
                  <a:pt x="0" y="1638"/>
                </a:lnTo>
                <a:lnTo>
                  <a:pt x="117" y="1616"/>
                </a:lnTo>
                <a:lnTo>
                  <a:pt x="83" y="1656"/>
                </a:lnTo>
                <a:lnTo>
                  <a:pt x="165" y="1615"/>
                </a:lnTo>
                <a:lnTo>
                  <a:pt x="162" y="1693"/>
                </a:lnTo>
                <a:lnTo>
                  <a:pt x="195" y="1623"/>
                </a:lnTo>
                <a:lnTo>
                  <a:pt x="246" y="1671"/>
                </a:lnTo>
                <a:lnTo>
                  <a:pt x="223" y="1624"/>
                </a:lnTo>
                <a:lnTo>
                  <a:pt x="266" y="1636"/>
                </a:lnTo>
                <a:lnTo>
                  <a:pt x="268" y="1662"/>
                </a:lnTo>
                <a:lnTo>
                  <a:pt x="343" y="1637"/>
                </a:lnTo>
                <a:cubicBezTo>
                  <a:pt x="597" y="1695"/>
                  <a:pt x="900" y="1810"/>
                  <a:pt x="1165" y="1924"/>
                </a:cubicBezTo>
                <a:cubicBezTo>
                  <a:pt x="1158" y="1927"/>
                  <a:pt x="1152" y="1932"/>
                  <a:pt x="1145" y="1937"/>
                </a:cubicBezTo>
                <a:cubicBezTo>
                  <a:pt x="1111" y="1966"/>
                  <a:pt x="1100" y="1993"/>
                  <a:pt x="1097" y="2014"/>
                </a:cubicBezTo>
                <a:lnTo>
                  <a:pt x="1097" y="2014"/>
                </a:lnTo>
                <a:cubicBezTo>
                  <a:pt x="904" y="1956"/>
                  <a:pt x="731" y="1903"/>
                  <a:pt x="616" y="1868"/>
                </a:cubicBezTo>
                <a:lnTo>
                  <a:pt x="556" y="1836"/>
                </a:lnTo>
                <a:lnTo>
                  <a:pt x="480" y="1779"/>
                </a:lnTo>
                <a:lnTo>
                  <a:pt x="532" y="1831"/>
                </a:lnTo>
                <a:lnTo>
                  <a:pt x="511" y="1829"/>
                </a:lnTo>
                <a:lnTo>
                  <a:pt x="459" y="1811"/>
                </a:lnTo>
                <a:lnTo>
                  <a:pt x="487" y="1829"/>
                </a:lnTo>
                <a:cubicBezTo>
                  <a:pt x="479" y="1826"/>
                  <a:pt x="474" y="1825"/>
                  <a:pt x="474" y="1825"/>
                </a:cubicBezTo>
                <a:lnTo>
                  <a:pt x="378" y="1807"/>
                </a:lnTo>
                <a:lnTo>
                  <a:pt x="473" y="1833"/>
                </a:lnTo>
                <a:lnTo>
                  <a:pt x="439" y="1849"/>
                </a:lnTo>
                <a:lnTo>
                  <a:pt x="487" y="1843"/>
                </a:lnTo>
                <a:lnTo>
                  <a:pt x="525" y="1890"/>
                </a:lnTo>
                <a:lnTo>
                  <a:pt x="511" y="1853"/>
                </a:lnTo>
                <a:lnTo>
                  <a:pt x="536" y="1865"/>
                </a:lnTo>
                <a:lnTo>
                  <a:pt x="565" y="1920"/>
                </a:lnTo>
                <a:lnTo>
                  <a:pt x="553" y="1860"/>
                </a:lnTo>
                <a:lnTo>
                  <a:pt x="587" y="1871"/>
                </a:lnTo>
                <a:lnTo>
                  <a:pt x="639" y="1909"/>
                </a:lnTo>
                <a:lnTo>
                  <a:pt x="616" y="1873"/>
                </a:lnTo>
                <a:cubicBezTo>
                  <a:pt x="743" y="1913"/>
                  <a:pt x="914" y="1963"/>
                  <a:pt x="1096" y="2015"/>
                </a:cubicBezTo>
                <a:cubicBezTo>
                  <a:pt x="1097" y="2015"/>
                  <a:pt x="1097" y="2015"/>
                  <a:pt x="1097" y="2015"/>
                </a:cubicBezTo>
                <a:cubicBezTo>
                  <a:pt x="1093" y="2040"/>
                  <a:pt x="1103" y="2057"/>
                  <a:pt x="1103" y="2057"/>
                </a:cubicBezTo>
                <a:cubicBezTo>
                  <a:pt x="1103" y="2057"/>
                  <a:pt x="983" y="1985"/>
                  <a:pt x="962" y="2078"/>
                </a:cubicBezTo>
                <a:cubicBezTo>
                  <a:pt x="954" y="2117"/>
                  <a:pt x="971" y="2151"/>
                  <a:pt x="995" y="2178"/>
                </a:cubicBezTo>
                <a:cubicBezTo>
                  <a:pt x="941" y="2217"/>
                  <a:pt x="968" y="2263"/>
                  <a:pt x="978" y="2277"/>
                </a:cubicBezTo>
                <a:cubicBezTo>
                  <a:pt x="961" y="2255"/>
                  <a:pt x="873" y="2149"/>
                  <a:pt x="789" y="2149"/>
                </a:cubicBezTo>
                <a:cubicBezTo>
                  <a:pt x="695" y="2149"/>
                  <a:pt x="733" y="2290"/>
                  <a:pt x="733" y="2290"/>
                </a:cubicBezTo>
                <a:cubicBezTo>
                  <a:pt x="733" y="2290"/>
                  <a:pt x="686" y="2252"/>
                  <a:pt x="620" y="2238"/>
                </a:cubicBezTo>
                <a:cubicBezTo>
                  <a:pt x="554" y="2224"/>
                  <a:pt x="583" y="2328"/>
                  <a:pt x="583" y="2328"/>
                </a:cubicBezTo>
                <a:cubicBezTo>
                  <a:pt x="583" y="2328"/>
                  <a:pt x="446" y="2018"/>
                  <a:pt x="259" y="2126"/>
                </a:cubicBezTo>
                <a:cubicBezTo>
                  <a:pt x="71" y="2234"/>
                  <a:pt x="353" y="2431"/>
                  <a:pt x="353" y="2431"/>
                </a:cubicBezTo>
                <a:cubicBezTo>
                  <a:pt x="353" y="2431"/>
                  <a:pt x="184" y="2374"/>
                  <a:pt x="132" y="2487"/>
                </a:cubicBezTo>
                <a:cubicBezTo>
                  <a:pt x="80" y="2600"/>
                  <a:pt x="240" y="2661"/>
                  <a:pt x="240" y="2661"/>
                </a:cubicBezTo>
                <a:lnTo>
                  <a:pt x="2632" y="2698"/>
                </a:lnTo>
                <a:cubicBezTo>
                  <a:pt x="2632" y="2698"/>
                  <a:pt x="2712" y="2004"/>
                  <a:pt x="2661" y="19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 rot="421785">
            <a:off x="-288564" y="-352172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 flipH="1" rot="-1311570">
            <a:off x="-791863" y="2571751"/>
            <a:ext cx="1904681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/>
          <p:nvPr/>
        </p:nvSpPr>
        <p:spPr>
          <a:xfrm flipH="1" rot="-31">
            <a:off x="4397861" y="4813152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 rot="1003035">
            <a:off x="6442601" y="-440724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7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1978995" y="1356352"/>
            <a:ext cx="37350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8" name="Google Shape;138;p14"/>
          <p:cNvSpPr txBox="1"/>
          <p:nvPr>
            <p:ph idx="2" type="subTitle"/>
          </p:nvPr>
        </p:nvSpPr>
        <p:spPr>
          <a:xfrm>
            <a:off x="1978995" y="1724226"/>
            <a:ext cx="37350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3" type="subTitle"/>
          </p:nvPr>
        </p:nvSpPr>
        <p:spPr>
          <a:xfrm>
            <a:off x="3003292" y="2482802"/>
            <a:ext cx="37350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0" name="Google Shape;140;p14"/>
          <p:cNvSpPr txBox="1"/>
          <p:nvPr>
            <p:ph idx="4" type="subTitle"/>
          </p:nvPr>
        </p:nvSpPr>
        <p:spPr>
          <a:xfrm>
            <a:off x="3003292" y="2850676"/>
            <a:ext cx="37350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5" type="subTitle"/>
          </p:nvPr>
        </p:nvSpPr>
        <p:spPr>
          <a:xfrm>
            <a:off x="4029429" y="3609252"/>
            <a:ext cx="37350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2" name="Google Shape;142;p14"/>
          <p:cNvSpPr txBox="1"/>
          <p:nvPr>
            <p:ph idx="6" type="subTitle"/>
          </p:nvPr>
        </p:nvSpPr>
        <p:spPr>
          <a:xfrm>
            <a:off x="4029429" y="3977126"/>
            <a:ext cx="37350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14"/>
          <p:cNvSpPr/>
          <p:nvPr/>
        </p:nvSpPr>
        <p:spPr>
          <a:xfrm rot="421785">
            <a:off x="-288564" y="-352172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 flipH="1">
            <a:off x="-105825" y="4518590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8229375" y="3680116"/>
            <a:ext cx="1564976" cy="1576684"/>
          </a:xfrm>
          <a:custGeom>
            <a:rect b="b" l="l" r="r" t="t"/>
            <a:pathLst>
              <a:path extrusionOk="0" h="2698" w="2678">
                <a:moveTo>
                  <a:pt x="2661" y="1915"/>
                </a:moveTo>
                <a:cubicBezTo>
                  <a:pt x="2609" y="1825"/>
                  <a:pt x="2543" y="1910"/>
                  <a:pt x="2543" y="1910"/>
                </a:cubicBezTo>
                <a:cubicBezTo>
                  <a:pt x="2543" y="1910"/>
                  <a:pt x="2548" y="1839"/>
                  <a:pt x="2510" y="1783"/>
                </a:cubicBezTo>
                <a:cubicBezTo>
                  <a:pt x="2473" y="1727"/>
                  <a:pt x="2365" y="1835"/>
                  <a:pt x="2365" y="1835"/>
                </a:cubicBezTo>
                <a:cubicBezTo>
                  <a:pt x="2365" y="1835"/>
                  <a:pt x="2402" y="1455"/>
                  <a:pt x="2205" y="1502"/>
                </a:cubicBezTo>
                <a:cubicBezTo>
                  <a:pt x="2033" y="1543"/>
                  <a:pt x="2058" y="1813"/>
                  <a:pt x="2067" y="1880"/>
                </a:cubicBezTo>
                <a:cubicBezTo>
                  <a:pt x="2060" y="1844"/>
                  <a:pt x="2030" y="1753"/>
                  <a:pt x="1914" y="1746"/>
                </a:cubicBezTo>
                <a:cubicBezTo>
                  <a:pt x="1852" y="1742"/>
                  <a:pt x="1836" y="1782"/>
                  <a:pt x="1839" y="1830"/>
                </a:cubicBezTo>
                <a:cubicBezTo>
                  <a:pt x="1757" y="1848"/>
                  <a:pt x="1750" y="1922"/>
                  <a:pt x="1750" y="1922"/>
                </a:cubicBezTo>
                <a:cubicBezTo>
                  <a:pt x="1750" y="1922"/>
                  <a:pt x="1743" y="1896"/>
                  <a:pt x="1726" y="1873"/>
                </a:cubicBezTo>
                <a:cubicBezTo>
                  <a:pt x="1792" y="1649"/>
                  <a:pt x="1915" y="1249"/>
                  <a:pt x="2028" y="983"/>
                </a:cubicBezTo>
                <a:cubicBezTo>
                  <a:pt x="2042" y="965"/>
                  <a:pt x="2069" y="927"/>
                  <a:pt x="2075" y="924"/>
                </a:cubicBezTo>
                <a:cubicBezTo>
                  <a:pt x="2083" y="919"/>
                  <a:pt x="2139" y="886"/>
                  <a:pt x="2139" y="886"/>
                </a:cubicBezTo>
                <a:lnTo>
                  <a:pt x="2096" y="899"/>
                </a:lnTo>
                <a:lnTo>
                  <a:pt x="2060" y="924"/>
                </a:lnTo>
                <a:lnTo>
                  <a:pt x="2108" y="869"/>
                </a:lnTo>
                <a:lnTo>
                  <a:pt x="2155" y="844"/>
                </a:lnTo>
                <a:lnTo>
                  <a:pt x="2091" y="872"/>
                </a:lnTo>
                <a:lnTo>
                  <a:pt x="2115" y="845"/>
                </a:lnTo>
                <a:lnTo>
                  <a:pt x="2107" y="838"/>
                </a:lnTo>
                <a:lnTo>
                  <a:pt x="2135" y="810"/>
                </a:lnTo>
                <a:lnTo>
                  <a:pt x="2123" y="804"/>
                </a:lnTo>
                <a:lnTo>
                  <a:pt x="2201" y="770"/>
                </a:lnTo>
                <a:lnTo>
                  <a:pt x="2132" y="787"/>
                </a:lnTo>
                <a:lnTo>
                  <a:pt x="2152" y="749"/>
                </a:lnTo>
                <a:lnTo>
                  <a:pt x="2209" y="680"/>
                </a:lnTo>
                <a:lnTo>
                  <a:pt x="2149" y="729"/>
                </a:lnTo>
                <a:lnTo>
                  <a:pt x="2125" y="777"/>
                </a:lnTo>
                <a:lnTo>
                  <a:pt x="2105" y="812"/>
                </a:lnTo>
                <a:lnTo>
                  <a:pt x="2106" y="772"/>
                </a:lnTo>
                <a:lnTo>
                  <a:pt x="2091" y="822"/>
                </a:lnTo>
                <a:lnTo>
                  <a:pt x="2081" y="846"/>
                </a:lnTo>
                <a:lnTo>
                  <a:pt x="2084" y="764"/>
                </a:lnTo>
                <a:lnTo>
                  <a:pt x="2073" y="864"/>
                </a:lnTo>
                <a:lnTo>
                  <a:pt x="2070" y="871"/>
                </a:lnTo>
                <a:lnTo>
                  <a:pt x="2048" y="918"/>
                </a:lnTo>
                <a:lnTo>
                  <a:pt x="2062" y="835"/>
                </a:lnTo>
                <a:lnTo>
                  <a:pt x="2039" y="916"/>
                </a:lnTo>
                <a:lnTo>
                  <a:pt x="2034" y="948"/>
                </a:lnTo>
                <a:lnTo>
                  <a:pt x="2015" y="938"/>
                </a:lnTo>
                <a:lnTo>
                  <a:pt x="2021" y="993"/>
                </a:lnTo>
                <a:cubicBezTo>
                  <a:pt x="2021" y="993"/>
                  <a:pt x="2023" y="991"/>
                  <a:pt x="2026" y="987"/>
                </a:cubicBezTo>
                <a:cubicBezTo>
                  <a:pt x="1945" y="1161"/>
                  <a:pt x="1830" y="1448"/>
                  <a:pt x="1716" y="1861"/>
                </a:cubicBezTo>
                <a:cubicBezTo>
                  <a:pt x="1701" y="1845"/>
                  <a:pt x="1679" y="1835"/>
                  <a:pt x="1651" y="1844"/>
                </a:cubicBezTo>
                <a:cubicBezTo>
                  <a:pt x="1651" y="1844"/>
                  <a:pt x="1643" y="1781"/>
                  <a:pt x="1607" y="1736"/>
                </a:cubicBezTo>
                <a:cubicBezTo>
                  <a:pt x="1629" y="1478"/>
                  <a:pt x="1647" y="1170"/>
                  <a:pt x="1659" y="948"/>
                </a:cubicBezTo>
                <a:lnTo>
                  <a:pt x="1712" y="862"/>
                </a:lnTo>
                <a:lnTo>
                  <a:pt x="1686" y="885"/>
                </a:lnTo>
                <a:lnTo>
                  <a:pt x="1695" y="816"/>
                </a:lnTo>
                <a:lnTo>
                  <a:pt x="1686" y="796"/>
                </a:lnTo>
                <a:lnTo>
                  <a:pt x="1776" y="695"/>
                </a:lnTo>
                <a:lnTo>
                  <a:pt x="1689" y="752"/>
                </a:lnTo>
                <a:lnTo>
                  <a:pt x="1712" y="698"/>
                </a:lnTo>
                <a:lnTo>
                  <a:pt x="1683" y="715"/>
                </a:lnTo>
                <a:lnTo>
                  <a:pt x="1703" y="623"/>
                </a:lnTo>
                <a:lnTo>
                  <a:pt x="1680" y="452"/>
                </a:lnTo>
                <a:lnTo>
                  <a:pt x="1672" y="623"/>
                </a:lnTo>
                <a:lnTo>
                  <a:pt x="1649" y="608"/>
                </a:lnTo>
                <a:lnTo>
                  <a:pt x="1663" y="680"/>
                </a:lnTo>
                <a:lnTo>
                  <a:pt x="1614" y="597"/>
                </a:lnTo>
                <a:lnTo>
                  <a:pt x="1657" y="750"/>
                </a:lnTo>
                <a:lnTo>
                  <a:pt x="1617" y="726"/>
                </a:lnTo>
                <a:lnTo>
                  <a:pt x="1640" y="770"/>
                </a:lnTo>
                <a:lnTo>
                  <a:pt x="1649" y="830"/>
                </a:lnTo>
                <a:lnTo>
                  <a:pt x="1640" y="888"/>
                </a:lnTo>
                <a:lnTo>
                  <a:pt x="1571" y="810"/>
                </a:lnTo>
                <a:lnTo>
                  <a:pt x="1650" y="947"/>
                </a:lnTo>
                <a:cubicBezTo>
                  <a:pt x="1629" y="1187"/>
                  <a:pt x="1599" y="1477"/>
                  <a:pt x="1575" y="1708"/>
                </a:cubicBezTo>
                <a:cubicBezTo>
                  <a:pt x="1557" y="1697"/>
                  <a:pt x="1536" y="1690"/>
                  <a:pt x="1510" y="1691"/>
                </a:cubicBezTo>
                <a:cubicBezTo>
                  <a:pt x="1506" y="1680"/>
                  <a:pt x="1501" y="1669"/>
                  <a:pt x="1497" y="1657"/>
                </a:cubicBezTo>
                <a:cubicBezTo>
                  <a:pt x="1457" y="1146"/>
                  <a:pt x="1395" y="739"/>
                  <a:pt x="1347" y="475"/>
                </a:cubicBezTo>
                <a:cubicBezTo>
                  <a:pt x="1342" y="440"/>
                  <a:pt x="1334" y="399"/>
                  <a:pt x="1326" y="358"/>
                </a:cubicBezTo>
                <a:cubicBezTo>
                  <a:pt x="1313" y="281"/>
                  <a:pt x="1298" y="213"/>
                  <a:pt x="1284" y="158"/>
                </a:cubicBezTo>
                <a:cubicBezTo>
                  <a:pt x="1279" y="139"/>
                  <a:pt x="1277" y="128"/>
                  <a:pt x="1277" y="128"/>
                </a:cubicBezTo>
                <a:lnTo>
                  <a:pt x="1271" y="115"/>
                </a:lnTo>
                <a:lnTo>
                  <a:pt x="1220" y="0"/>
                </a:lnTo>
                <a:lnTo>
                  <a:pt x="1259" y="113"/>
                </a:lnTo>
                <a:lnTo>
                  <a:pt x="1217" y="90"/>
                </a:lnTo>
                <a:lnTo>
                  <a:pt x="1255" y="120"/>
                </a:lnTo>
                <a:lnTo>
                  <a:pt x="1262" y="141"/>
                </a:lnTo>
                <a:lnTo>
                  <a:pt x="1218" y="146"/>
                </a:lnTo>
                <a:lnTo>
                  <a:pt x="1258" y="148"/>
                </a:lnTo>
                <a:lnTo>
                  <a:pt x="1272" y="186"/>
                </a:lnTo>
                <a:lnTo>
                  <a:pt x="1190" y="145"/>
                </a:lnTo>
                <a:lnTo>
                  <a:pt x="1272" y="210"/>
                </a:lnTo>
                <a:lnTo>
                  <a:pt x="1244" y="210"/>
                </a:lnTo>
                <a:lnTo>
                  <a:pt x="1276" y="226"/>
                </a:lnTo>
                <a:lnTo>
                  <a:pt x="1244" y="296"/>
                </a:lnTo>
                <a:lnTo>
                  <a:pt x="1282" y="242"/>
                </a:lnTo>
                <a:lnTo>
                  <a:pt x="1285" y="280"/>
                </a:lnTo>
                <a:lnTo>
                  <a:pt x="1304" y="273"/>
                </a:lnTo>
                <a:lnTo>
                  <a:pt x="1356" y="553"/>
                </a:lnTo>
                <a:cubicBezTo>
                  <a:pt x="1355" y="550"/>
                  <a:pt x="1355" y="546"/>
                  <a:pt x="1355" y="542"/>
                </a:cubicBezTo>
                <a:cubicBezTo>
                  <a:pt x="1399" y="853"/>
                  <a:pt x="1435" y="1245"/>
                  <a:pt x="1459" y="1562"/>
                </a:cubicBezTo>
                <a:cubicBezTo>
                  <a:pt x="1287" y="1142"/>
                  <a:pt x="1130" y="842"/>
                  <a:pt x="1018" y="648"/>
                </a:cubicBezTo>
                <a:cubicBezTo>
                  <a:pt x="1022" y="653"/>
                  <a:pt x="1025" y="657"/>
                  <a:pt x="1025" y="657"/>
                </a:cubicBezTo>
                <a:lnTo>
                  <a:pt x="1027" y="580"/>
                </a:lnTo>
                <a:lnTo>
                  <a:pt x="1001" y="596"/>
                </a:lnTo>
                <a:lnTo>
                  <a:pt x="991" y="552"/>
                </a:lnTo>
                <a:lnTo>
                  <a:pt x="948" y="442"/>
                </a:lnTo>
                <a:lnTo>
                  <a:pt x="977" y="556"/>
                </a:lnTo>
                <a:lnTo>
                  <a:pt x="941" y="494"/>
                </a:lnTo>
                <a:lnTo>
                  <a:pt x="936" y="485"/>
                </a:lnTo>
                <a:lnTo>
                  <a:pt x="908" y="348"/>
                </a:lnTo>
                <a:lnTo>
                  <a:pt x="923" y="460"/>
                </a:lnTo>
                <a:lnTo>
                  <a:pt x="906" y="429"/>
                </a:lnTo>
                <a:lnTo>
                  <a:pt x="879" y="361"/>
                </a:lnTo>
                <a:lnTo>
                  <a:pt x="885" y="416"/>
                </a:lnTo>
                <a:lnTo>
                  <a:pt x="853" y="371"/>
                </a:lnTo>
                <a:lnTo>
                  <a:pt x="813" y="308"/>
                </a:lnTo>
                <a:lnTo>
                  <a:pt x="724" y="247"/>
                </a:lnTo>
                <a:lnTo>
                  <a:pt x="812" y="336"/>
                </a:lnTo>
                <a:lnTo>
                  <a:pt x="845" y="386"/>
                </a:lnTo>
                <a:lnTo>
                  <a:pt x="746" y="371"/>
                </a:lnTo>
                <a:lnTo>
                  <a:pt x="859" y="408"/>
                </a:lnTo>
                <a:lnTo>
                  <a:pt x="843" y="418"/>
                </a:lnTo>
                <a:lnTo>
                  <a:pt x="885" y="453"/>
                </a:lnTo>
                <a:lnTo>
                  <a:pt x="875" y="463"/>
                </a:lnTo>
                <a:lnTo>
                  <a:pt x="912" y="497"/>
                </a:lnTo>
                <a:lnTo>
                  <a:pt x="820" y="467"/>
                </a:lnTo>
                <a:lnTo>
                  <a:pt x="889" y="496"/>
                </a:lnTo>
                <a:lnTo>
                  <a:pt x="962" y="566"/>
                </a:lnTo>
                <a:lnTo>
                  <a:pt x="910" y="536"/>
                </a:lnTo>
                <a:lnTo>
                  <a:pt x="848" y="523"/>
                </a:lnTo>
                <a:cubicBezTo>
                  <a:pt x="848" y="523"/>
                  <a:pt x="930" y="563"/>
                  <a:pt x="941" y="568"/>
                </a:cubicBezTo>
                <a:cubicBezTo>
                  <a:pt x="949" y="571"/>
                  <a:pt x="993" y="620"/>
                  <a:pt x="1014" y="644"/>
                </a:cubicBezTo>
                <a:cubicBezTo>
                  <a:pt x="1167" y="926"/>
                  <a:pt x="1339" y="1325"/>
                  <a:pt x="1464" y="1629"/>
                </a:cubicBezTo>
                <a:cubicBezTo>
                  <a:pt x="1466" y="1653"/>
                  <a:pt x="1467" y="1676"/>
                  <a:pt x="1468" y="1699"/>
                </a:cubicBezTo>
                <a:cubicBezTo>
                  <a:pt x="1466" y="1699"/>
                  <a:pt x="1465" y="1700"/>
                  <a:pt x="1463" y="1700"/>
                </a:cubicBezTo>
                <a:cubicBezTo>
                  <a:pt x="1431" y="1711"/>
                  <a:pt x="1410" y="1726"/>
                  <a:pt x="1396" y="1742"/>
                </a:cubicBezTo>
                <a:cubicBezTo>
                  <a:pt x="1013" y="1279"/>
                  <a:pt x="687" y="1002"/>
                  <a:pt x="495" y="859"/>
                </a:cubicBezTo>
                <a:lnTo>
                  <a:pt x="496" y="859"/>
                </a:lnTo>
                <a:lnTo>
                  <a:pt x="473" y="829"/>
                </a:lnTo>
                <a:lnTo>
                  <a:pt x="433" y="765"/>
                </a:lnTo>
                <a:lnTo>
                  <a:pt x="441" y="806"/>
                </a:lnTo>
                <a:lnTo>
                  <a:pt x="407" y="786"/>
                </a:lnTo>
                <a:lnTo>
                  <a:pt x="385" y="771"/>
                </a:lnTo>
                <a:lnTo>
                  <a:pt x="363" y="728"/>
                </a:lnTo>
                <a:lnTo>
                  <a:pt x="364" y="759"/>
                </a:lnTo>
                <a:lnTo>
                  <a:pt x="312" y="727"/>
                </a:lnTo>
                <a:lnTo>
                  <a:pt x="243" y="716"/>
                </a:lnTo>
                <a:lnTo>
                  <a:pt x="171" y="711"/>
                </a:lnTo>
                <a:lnTo>
                  <a:pt x="291" y="741"/>
                </a:lnTo>
                <a:lnTo>
                  <a:pt x="242" y="763"/>
                </a:lnTo>
                <a:lnTo>
                  <a:pt x="336" y="761"/>
                </a:lnTo>
                <a:lnTo>
                  <a:pt x="299" y="833"/>
                </a:lnTo>
                <a:lnTo>
                  <a:pt x="361" y="781"/>
                </a:lnTo>
                <a:lnTo>
                  <a:pt x="388" y="848"/>
                </a:lnTo>
                <a:lnTo>
                  <a:pt x="387" y="794"/>
                </a:lnTo>
                <a:lnTo>
                  <a:pt x="422" y="824"/>
                </a:lnTo>
                <a:lnTo>
                  <a:pt x="412" y="850"/>
                </a:lnTo>
                <a:lnTo>
                  <a:pt x="493" y="859"/>
                </a:lnTo>
                <a:cubicBezTo>
                  <a:pt x="803" y="1098"/>
                  <a:pt x="1156" y="1495"/>
                  <a:pt x="1383" y="1766"/>
                </a:cubicBezTo>
                <a:cubicBezTo>
                  <a:pt x="1370" y="1799"/>
                  <a:pt x="1380" y="1836"/>
                  <a:pt x="1392" y="1864"/>
                </a:cubicBezTo>
                <a:cubicBezTo>
                  <a:pt x="1168" y="1600"/>
                  <a:pt x="908" y="1322"/>
                  <a:pt x="698" y="1176"/>
                </a:cubicBezTo>
                <a:lnTo>
                  <a:pt x="688" y="1167"/>
                </a:lnTo>
                <a:lnTo>
                  <a:pt x="674" y="1159"/>
                </a:lnTo>
                <a:cubicBezTo>
                  <a:pt x="669" y="1156"/>
                  <a:pt x="663" y="1152"/>
                  <a:pt x="658" y="1149"/>
                </a:cubicBezTo>
                <a:cubicBezTo>
                  <a:pt x="658" y="1149"/>
                  <a:pt x="661" y="1151"/>
                  <a:pt x="666" y="1155"/>
                </a:cubicBezTo>
                <a:lnTo>
                  <a:pt x="565" y="1100"/>
                </a:lnTo>
                <a:lnTo>
                  <a:pt x="665" y="1177"/>
                </a:lnTo>
                <a:lnTo>
                  <a:pt x="592" y="1174"/>
                </a:lnTo>
                <a:cubicBezTo>
                  <a:pt x="592" y="1174"/>
                  <a:pt x="659" y="1192"/>
                  <a:pt x="675" y="1198"/>
                </a:cubicBezTo>
                <a:cubicBezTo>
                  <a:pt x="690" y="1203"/>
                  <a:pt x="730" y="1228"/>
                  <a:pt x="730" y="1228"/>
                </a:cubicBezTo>
                <a:lnTo>
                  <a:pt x="624" y="1217"/>
                </a:lnTo>
                <a:lnTo>
                  <a:pt x="750" y="1251"/>
                </a:lnTo>
                <a:lnTo>
                  <a:pt x="712" y="1348"/>
                </a:lnTo>
                <a:lnTo>
                  <a:pt x="767" y="1265"/>
                </a:lnTo>
                <a:lnTo>
                  <a:pt x="812" y="1305"/>
                </a:lnTo>
                <a:lnTo>
                  <a:pt x="773" y="1344"/>
                </a:lnTo>
                <a:lnTo>
                  <a:pt x="837" y="1303"/>
                </a:lnTo>
                <a:cubicBezTo>
                  <a:pt x="963" y="1420"/>
                  <a:pt x="1149" y="1607"/>
                  <a:pt x="1378" y="1876"/>
                </a:cubicBezTo>
                <a:cubicBezTo>
                  <a:pt x="1351" y="1858"/>
                  <a:pt x="1317" y="1843"/>
                  <a:pt x="1295" y="1865"/>
                </a:cubicBezTo>
                <a:cubicBezTo>
                  <a:pt x="1279" y="1882"/>
                  <a:pt x="1276" y="1900"/>
                  <a:pt x="1278" y="1917"/>
                </a:cubicBezTo>
                <a:cubicBezTo>
                  <a:pt x="941" y="1646"/>
                  <a:pt x="672" y="1466"/>
                  <a:pt x="487" y="1354"/>
                </a:cubicBezTo>
                <a:cubicBezTo>
                  <a:pt x="494" y="1357"/>
                  <a:pt x="498" y="1358"/>
                  <a:pt x="498" y="1358"/>
                </a:cubicBezTo>
                <a:lnTo>
                  <a:pt x="463" y="1291"/>
                </a:lnTo>
                <a:lnTo>
                  <a:pt x="449" y="1317"/>
                </a:lnTo>
                <a:lnTo>
                  <a:pt x="419" y="1284"/>
                </a:lnTo>
                <a:lnTo>
                  <a:pt x="329" y="1209"/>
                </a:lnTo>
                <a:lnTo>
                  <a:pt x="409" y="1294"/>
                </a:lnTo>
                <a:lnTo>
                  <a:pt x="348" y="1257"/>
                </a:lnTo>
                <a:lnTo>
                  <a:pt x="339" y="1252"/>
                </a:lnTo>
                <a:lnTo>
                  <a:pt x="250" y="1145"/>
                </a:lnTo>
                <a:lnTo>
                  <a:pt x="316" y="1236"/>
                </a:lnTo>
                <a:lnTo>
                  <a:pt x="286" y="1217"/>
                </a:lnTo>
                <a:lnTo>
                  <a:pt x="231" y="1171"/>
                </a:lnTo>
                <a:lnTo>
                  <a:pt x="262" y="1216"/>
                </a:lnTo>
                <a:lnTo>
                  <a:pt x="212" y="1192"/>
                </a:lnTo>
                <a:lnTo>
                  <a:pt x="148" y="1156"/>
                </a:lnTo>
                <a:lnTo>
                  <a:pt x="42" y="1145"/>
                </a:lnTo>
                <a:lnTo>
                  <a:pt x="160" y="1181"/>
                </a:lnTo>
                <a:lnTo>
                  <a:pt x="213" y="1209"/>
                </a:lnTo>
                <a:lnTo>
                  <a:pt x="120" y="1242"/>
                </a:lnTo>
                <a:lnTo>
                  <a:pt x="236" y="1221"/>
                </a:lnTo>
                <a:lnTo>
                  <a:pt x="226" y="1237"/>
                </a:lnTo>
                <a:lnTo>
                  <a:pt x="280" y="1248"/>
                </a:lnTo>
                <a:lnTo>
                  <a:pt x="276" y="1262"/>
                </a:lnTo>
                <a:lnTo>
                  <a:pt x="324" y="1274"/>
                </a:lnTo>
                <a:lnTo>
                  <a:pt x="229" y="1291"/>
                </a:lnTo>
                <a:lnTo>
                  <a:pt x="303" y="1283"/>
                </a:lnTo>
                <a:lnTo>
                  <a:pt x="400" y="1310"/>
                </a:lnTo>
                <a:lnTo>
                  <a:pt x="340" y="1308"/>
                </a:lnTo>
                <a:lnTo>
                  <a:pt x="281" y="1327"/>
                </a:lnTo>
                <a:cubicBezTo>
                  <a:pt x="281" y="1327"/>
                  <a:pt x="370" y="1322"/>
                  <a:pt x="382" y="1321"/>
                </a:cubicBezTo>
                <a:cubicBezTo>
                  <a:pt x="392" y="1320"/>
                  <a:pt x="452" y="1342"/>
                  <a:pt x="482" y="1352"/>
                </a:cubicBezTo>
                <a:cubicBezTo>
                  <a:pt x="730" y="1512"/>
                  <a:pt x="1040" y="1752"/>
                  <a:pt x="1285" y="1949"/>
                </a:cubicBezTo>
                <a:cubicBezTo>
                  <a:pt x="1283" y="1948"/>
                  <a:pt x="1281" y="1947"/>
                  <a:pt x="1279" y="1946"/>
                </a:cubicBezTo>
                <a:cubicBezTo>
                  <a:pt x="1262" y="1933"/>
                  <a:pt x="1236" y="1916"/>
                  <a:pt x="1206" y="1915"/>
                </a:cubicBezTo>
                <a:cubicBezTo>
                  <a:pt x="823" y="1754"/>
                  <a:pt x="528" y="1675"/>
                  <a:pt x="345" y="1636"/>
                </a:cubicBezTo>
                <a:lnTo>
                  <a:pt x="346" y="1636"/>
                </a:lnTo>
                <a:lnTo>
                  <a:pt x="313" y="1619"/>
                </a:lnTo>
                <a:lnTo>
                  <a:pt x="252" y="1579"/>
                </a:lnTo>
                <a:lnTo>
                  <a:pt x="276" y="1612"/>
                </a:lnTo>
                <a:lnTo>
                  <a:pt x="238" y="1608"/>
                </a:lnTo>
                <a:lnTo>
                  <a:pt x="212" y="1604"/>
                </a:lnTo>
                <a:lnTo>
                  <a:pt x="176" y="1575"/>
                </a:lnTo>
                <a:lnTo>
                  <a:pt x="189" y="1601"/>
                </a:lnTo>
                <a:lnTo>
                  <a:pt x="131" y="1595"/>
                </a:lnTo>
                <a:lnTo>
                  <a:pt x="65" y="1613"/>
                </a:lnTo>
                <a:lnTo>
                  <a:pt x="0" y="1638"/>
                </a:lnTo>
                <a:lnTo>
                  <a:pt x="117" y="1616"/>
                </a:lnTo>
                <a:lnTo>
                  <a:pt x="83" y="1656"/>
                </a:lnTo>
                <a:lnTo>
                  <a:pt x="165" y="1615"/>
                </a:lnTo>
                <a:lnTo>
                  <a:pt x="162" y="1693"/>
                </a:lnTo>
                <a:lnTo>
                  <a:pt x="195" y="1623"/>
                </a:lnTo>
                <a:lnTo>
                  <a:pt x="246" y="1671"/>
                </a:lnTo>
                <a:lnTo>
                  <a:pt x="223" y="1624"/>
                </a:lnTo>
                <a:lnTo>
                  <a:pt x="266" y="1636"/>
                </a:lnTo>
                <a:lnTo>
                  <a:pt x="268" y="1662"/>
                </a:lnTo>
                <a:lnTo>
                  <a:pt x="343" y="1637"/>
                </a:lnTo>
                <a:cubicBezTo>
                  <a:pt x="597" y="1695"/>
                  <a:pt x="900" y="1810"/>
                  <a:pt x="1165" y="1924"/>
                </a:cubicBezTo>
                <a:cubicBezTo>
                  <a:pt x="1158" y="1927"/>
                  <a:pt x="1152" y="1932"/>
                  <a:pt x="1145" y="1937"/>
                </a:cubicBezTo>
                <a:cubicBezTo>
                  <a:pt x="1111" y="1966"/>
                  <a:pt x="1100" y="1993"/>
                  <a:pt x="1097" y="2014"/>
                </a:cubicBezTo>
                <a:lnTo>
                  <a:pt x="1097" y="2014"/>
                </a:lnTo>
                <a:cubicBezTo>
                  <a:pt x="904" y="1956"/>
                  <a:pt x="731" y="1903"/>
                  <a:pt x="616" y="1868"/>
                </a:cubicBezTo>
                <a:lnTo>
                  <a:pt x="556" y="1836"/>
                </a:lnTo>
                <a:lnTo>
                  <a:pt x="480" y="1779"/>
                </a:lnTo>
                <a:lnTo>
                  <a:pt x="532" y="1831"/>
                </a:lnTo>
                <a:lnTo>
                  <a:pt x="511" y="1829"/>
                </a:lnTo>
                <a:lnTo>
                  <a:pt x="459" y="1811"/>
                </a:lnTo>
                <a:lnTo>
                  <a:pt x="487" y="1829"/>
                </a:lnTo>
                <a:cubicBezTo>
                  <a:pt x="479" y="1826"/>
                  <a:pt x="474" y="1825"/>
                  <a:pt x="474" y="1825"/>
                </a:cubicBezTo>
                <a:lnTo>
                  <a:pt x="378" y="1807"/>
                </a:lnTo>
                <a:lnTo>
                  <a:pt x="473" y="1833"/>
                </a:lnTo>
                <a:lnTo>
                  <a:pt x="439" y="1849"/>
                </a:lnTo>
                <a:lnTo>
                  <a:pt x="487" y="1843"/>
                </a:lnTo>
                <a:lnTo>
                  <a:pt x="525" y="1890"/>
                </a:lnTo>
                <a:lnTo>
                  <a:pt x="511" y="1853"/>
                </a:lnTo>
                <a:lnTo>
                  <a:pt x="536" y="1865"/>
                </a:lnTo>
                <a:lnTo>
                  <a:pt x="565" y="1920"/>
                </a:lnTo>
                <a:lnTo>
                  <a:pt x="553" y="1860"/>
                </a:lnTo>
                <a:lnTo>
                  <a:pt x="587" y="1871"/>
                </a:lnTo>
                <a:lnTo>
                  <a:pt x="639" y="1909"/>
                </a:lnTo>
                <a:lnTo>
                  <a:pt x="616" y="1873"/>
                </a:lnTo>
                <a:cubicBezTo>
                  <a:pt x="743" y="1913"/>
                  <a:pt x="914" y="1963"/>
                  <a:pt x="1096" y="2015"/>
                </a:cubicBezTo>
                <a:cubicBezTo>
                  <a:pt x="1097" y="2015"/>
                  <a:pt x="1097" y="2015"/>
                  <a:pt x="1097" y="2015"/>
                </a:cubicBezTo>
                <a:cubicBezTo>
                  <a:pt x="1093" y="2040"/>
                  <a:pt x="1103" y="2057"/>
                  <a:pt x="1103" y="2057"/>
                </a:cubicBezTo>
                <a:cubicBezTo>
                  <a:pt x="1103" y="2057"/>
                  <a:pt x="983" y="1985"/>
                  <a:pt x="962" y="2078"/>
                </a:cubicBezTo>
                <a:cubicBezTo>
                  <a:pt x="954" y="2117"/>
                  <a:pt x="971" y="2151"/>
                  <a:pt x="995" y="2178"/>
                </a:cubicBezTo>
                <a:cubicBezTo>
                  <a:pt x="941" y="2217"/>
                  <a:pt x="968" y="2263"/>
                  <a:pt x="978" y="2277"/>
                </a:cubicBezTo>
                <a:cubicBezTo>
                  <a:pt x="961" y="2255"/>
                  <a:pt x="873" y="2149"/>
                  <a:pt x="789" y="2149"/>
                </a:cubicBezTo>
                <a:cubicBezTo>
                  <a:pt x="695" y="2149"/>
                  <a:pt x="733" y="2290"/>
                  <a:pt x="733" y="2290"/>
                </a:cubicBezTo>
                <a:cubicBezTo>
                  <a:pt x="733" y="2290"/>
                  <a:pt x="686" y="2252"/>
                  <a:pt x="620" y="2238"/>
                </a:cubicBezTo>
                <a:cubicBezTo>
                  <a:pt x="554" y="2224"/>
                  <a:pt x="583" y="2328"/>
                  <a:pt x="583" y="2328"/>
                </a:cubicBezTo>
                <a:cubicBezTo>
                  <a:pt x="583" y="2328"/>
                  <a:pt x="446" y="2018"/>
                  <a:pt x="259" y="2126"/>
                </a:cubicBezTo>
                <a:cubicBezTo>
                  <a:pt x="71" y="2234"/>
                  <a:pt x="353" y="2431"/>
                  <a:pt x="353" y="2431"/>
                </a:cubicBezTo>
                <a:cubicBezTo>
                  <a:pt x="353" y="2431"/>
                  <a:pt x="184" y="2374"/>
                  <a:pt x="132" y="2487"/>
                </a:cubicBezTo>
                <a:cubicBezTo>
                  <a:pt x="80" y="2600"/>
                  <a:pt x="240" y="2661"/>
                  <a:pt x="240" y="2661"/>
                </a:cubicBezTo>
                <a:lnTo>
                  <a:pt x="2632" y="2698"/>
                </a:lnTo>
                <a:cubicBezTo>
                  <a:pt x="2632" y="2698"/>
                  <a:pt x="2712" y="2004"/>
                  <a:pt x="2661" y="19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 flipH="1" rot="-31">
            <a:off x="4397861" y="4813152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-71055" y="4034008"/>
            <a:ext cx="1378394" cy="880899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 rot="325619">
            <a:off x="6644452" y="-590226"/>
            <a:ext cx="2893598" cy="1270800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" type="subTitle"/>
          </p:nvPr>
        </p:nvSpPr>
        <p:spPr>
          <a:xfrm>
            <a:off x="713108" y="1473741"/>
            <a:ext cx="34107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3" name="Google Shape;153;p15"/>
          <p:cNvSpPr txBox="1"/>
          <p:nvPr>
            <p:ph idx="2" type="subTitle"/>
          </p:nvPr>
        </p:nvSpPr>
        <p:spPr>
          <a:xfrm>
            <a:off x="713092" y="1872341"/>
            <a:ext cx="34107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3" type="subTitle"/>
          </p:nvPr>
        </p:nvSpPr>
        <p:spPr>
          <a:xfrm>
            <a:off x="4273958" y="1473741"/>
            <a:ext cx="34107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5" name="Google Shape;155;p15"/>
          <p:cNvSpPr txBox="1"/>
          <p:nvPr>
            <p:ph idx="4" type="subTitle"/>
          </p:nvPr>
        </p:nvSpPr>
        <p:spPr>
          <a:xfrm>
            <a:off x="4273942" y="1872341"/>
            <a:ext cx="34107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5" type="subTitle"/>
          </p:nvPr>
        </p:nvSpPr>
        <p:spPr>
          <a:xfrm>
            <a:off x="1459358" y="2994625"/>
            <a:ext cx="34107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7" name="Google Shape;157;p15"/>
          <p:cNvSpPr txBox="1"/>
          <p:nvPr>
            <p:ph idx="6" type="subTitle"/>
          </p:nvPr>
        </p:nvSpPr>
        <p:spPr>
          <a:xfrm>
            <a:off x="1459342" y="3393225"/>
            <a:ext cx="34107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7" type="subTitle"/>
          </p:nvPr>
        </p:nvSpPr>
        <p:spPr>
          <a:xfrm>
            <a:off x="5020208" y="2994625"/>
            <a:ext cx="34107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9" name="Google Shape;159;p15"/>
          <p:cNvSpPr txBox="1"/>
          <p:nvPr>
            <p:ph idx="8" type="subTitle"/>
          </p:nvPr>
        </p:nvSpPr>
        <p:spPr>
          <a:xfrm>
            <a:off x="5020192" y="3393225"/>
            <a:ext cx="34107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5"/>
          <p:cNvSpPr/>
          <p:nvPr/>
        </p:nvSpPr>
        <p:spPr>
          <a:xfrm flipH="1">
            <a:off x="-105825" y="4518590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 flipH="1" rot="-1311571">
            <a:off x="-531863" y="2810770"/>
            <a:ext cx="1686880" cy="2081482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 flipH="1" rot="-31">
            <a:off x="4397861" y="4813152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/>
          <p:nvPr/>
        </p:nvSpPr>
        <p:spPr>
          <a:xfrm flipH="1">
            <a:off x="7637154" y="4136524"/>
            <a:ext cx="1659326" cy="1060425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 flipH="1">
            <a:off x="6975795" y="-165057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6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1088284" y="1439024"/>
            <a:ext cx="33009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1088268" y="1837624"/>
            <a:ext cx="33009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1088284" y="2465499"/>
            <a:ext cx="33009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1088268" y="2864099"/>
            <a:ext cx="33009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1088284" y="3491974"/>
            <a:ext cx="33009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1088268" y="3890574"/>
            <a:ext cx="33009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7" type="subTitle"/>
          </p:nvPr>
        </p:nvSpPr>
        <p:spPr>
          <a:xfrm>
            <a:off x="4754832" y="1439024"/>
            <a:ext cx="33009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5" name="Google Shape;175;p16"/>
          <p:cNvSpPr txBox="1"/>
          <p:nvPr>
            <p:ph idx="8" type="subTitle"/>
          </p:nvPr>
        </p:nvSpPr>
        <p:spPr>
          <a:xfrm>
            <a:off x="4754817" y="1837624"/>
            <a:ext cx="33009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9" type="subTitle"/>
          </p:nvPr>
        </p:nvSpPr>
        <p:spPr>
          <a:xfrm>
            <a:off x="4754832" y="2465499"/>
            <a:ext cx="33009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7" name="Google Shape;177;p16"/>
          <p:cNvSpPr txBox="1"/>
          <p:nvPr>
            <p:ph idx="13" type="subTitle"/>
          </p:nvPr>
        </p:nvSpPr>
        <p:spPr>
          <a:xfrm>
            <a:off x="4754817" y="2864099"/>
            <a:ext cx="33009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4" type="subTitle"/>
          </p:nvPr>
        </p:nvSpPr>
        <p:spPr>
          <a:xfrm>
            <a:off x="4754832" y="3491974"/>
            <a:ext cx="33009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9" name="Google Shape;179;p16"/>
          <p:cNvSpPr txBox="1"/>
          <p:nvPr>
            <p:ph idx="15" type="subTitle"/>
          </p:nvPr>
        </p:nvSpPr>
        <p:spPr>
          <a:xfrm>
            <a:off x="4754817" y="3890574"/>
            <a:ext cx="33009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16"/>
          <p:cNvSpPr/>
          <p:nvPr/>
        </p:nvSpPr>
        <p:spPr>
          <a:xfrm>
            <a:off x="-43832" y="4518590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 rot="1311570">
            <a:off x="8130211" y="2343151"/>
            <a:ext cx="1904681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 rot="31">
            <a:off x="2229495" y="4865842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 flipH="1" rot="-1555610">
            <a:off x="-831486" y="2766325"/>
            <a:ext cx="1904677" cy="2350226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 flipH="1" rot="-1003035">
            <a:off x="-101453" y="-593124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 flipH="1" rot="-421785">
            <a:off x="5218992" y="-393297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7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 txBox="1"/>
          <p:nvPr>
            <p:ph type="title"/>
          </p:nvPr>
        </p:nvSpPr>
        <p:spPr>
          <a:xfrm>
            <a:off x="5152047" y="670950"/>
            <a:ext cx="32790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" type="subTitle"/>
          </p:nvPr>
        </p:nvSpPr>
        <p:spPr>
          <a:xfrm>
            <a:off x="5151950" y="1871250"/>
            <a:ext cx="3279000" cy="26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2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190" name="Google Shape;190;p17"/>
          <p:cNvSpPr/>
          <p:nvPr/>
        </p:nvSpPr>
        <p:spPr>
          <a:xfrm flipH="1" rot="-1003035">
            <a:off x="-439974" y="-512324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 flipH="1">
            <a:off x="-105825" y="4518590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 rot="-272141">
            <a:off x="-6516" y="4271815"/>
            <a:ext cx="915524" cy="378918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 rot="571587">
            <a:off x="-1043387" y="2309287"/>
            <a:ext cx="2032006" cy="2507329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 flipH="1">
            <a:off x="7764564" y="4136524"/>
            <a:ext cx="1659326" cy="1060425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0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8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713100" y="1231657"/>
            <a:ext cx="7717800" cy="1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9" name="Google Shape;199;p18"/>
          <p:cNvSpPr/>
          <p:nvPr/>
        </p:nvSpPr>
        <p:spPr>
          <a:xfrm flipH="1">
            <a:off x="-105825" y="4546899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 rot="-272141">
            <a:off x="-82716" y="4271815"/>
            <a:ext cx="915524" cy="378918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 rot="595620">
            <a:off x="-997379" y="2505986"/>
            <a:ext cx="1904678" cy="2350227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8305575" y="3680116"/>
            <a:ext cx="1564976" cy="1576684"/>
          </a:xfrm>
          <a:custGeom>
            <a:rect b="b" l="l" r="r" t="t"/>
            <a:pathLst>
              <a:path extrusionOk="0" h="2698" w="2678">
                <a:moveTo>
                  <a:pt x="2661" y="1915"/>
                </a:moveTo>
                <a:cubicBezTo>
                  <a:pt x="2609" y="1825"/>
                  <a:pt x="2543" y="1910"/>
                  <a:pt x="2543" y="1910"/>
                </a:cubicBezTo>
                <a:cubicBezTo>
                  <a:pt x="2543" y="1910"/>
                  <a:pt x="2548" y="1839"/>
                  <a:pt x="2510" y="1783"/>
                </a:cubicBezTo>
                <a:cubicBezTo>
                  <a:pt x="2473" y="1727"/>
                  <a:pt x="2365" y="1835"/>
                  <a:pt x="2365" y="1835"/>
                </a:cubicBezTo>
                <a:cubicBezTo>
                  <a:pt x="2365" y="1835"/>
                  <a:pt x="2402" y="1455"/>
                  <a:pt x="2205" y="1502"/>
                </a:cubicBezTo>
                <a:cubicBezTo>
                  <a:pt x="2033" y="1543"/>
                  <a:pt x="2058" y="1813"/>
                  <a:pt x="2067" y="1880"/>
                </a:cubicBezTo>
                <a:cubicBezTo>
                  <a:pt x="2060" y="1844"/>
                  <a:pt x="2030" y="1753"/>
                  <a:pt x="1914" y="1746"/>
                </a:cubicBezTo>
                <a:cubicBezTo>
                  <a:pt x="1852" y="1742"/>
                  <a:pt x="1836" y="1782"/>
                  <a:pt x="1839" y="1830"/>
                </a:cubicBezTo>
                <a:cubicBezTo>
                  <a:pt x="1757" y="1848"/>
                  <a:pt x="1750" y="1922"/>
                  <a:pt x="1750" y="1922"/>
                </a:cubicBezTo>
                <a:cubicBezTo>
                  <a:pt x="1750" y="1922"/>
                  <a:pt x="1743" y="1896"/>
                  <a:pt x="1726" y="1873"/>
                </a:cubicBezTo>
                <a:cubicBezTo>
                  <a:pt x="1792" y="1649"/>
                  <a:pt x="1915" y="1249"/>
                  <a:pt x="2028" y="983"/>
                </a:cubicBezTo>
                <a:cubicBezTo>
                  <a:pt x="2042" y="965"/>
                  <a:pt x="2069" y="927"/>
                  <a:pt x="2075" y="924"/>
                </a:cubicBezTo>
                <a:cubicBezTo>
                  <a:pt x="2083" y="919"/>
                  <a:pt x="2139" y="886"/>
                  <a:pt x="2139" y="886"/>
                </a:cubicBezTo>
                <a:lnTo>
                  <a:pt x="2096" y="899"/>
                </a:lnTo>
                <a:lnTo>
                  <a:pt x="2060" y="924"/>
                </a:lnTo>
                <a:lnTo>
                  <a:pt x="2108" y="869"/>
                </a:lnTo>
                <a:lnTo>
                  <a:pt x="2155" y="844"/>
                </a:lnTo>
                <a:lnTo>
                  <a:pt x="2091" y="872"/>
                </a:lnTo>
                <a:lnTo>
                  <a:pt x="2115" y="845"/>
                </a:lnTo>
                <a:lnTo>
                  <a:pt x="2107" y="838"/>
                </a:lnTo>
                <a:lnTo>
                  <a:pt x="2135" y="810"/>
                </a:lnTo>
                <a:lnTo>
                  <a:pt x="2123" y="804"/>
                </a:lnTo>
                <a:lnTo>
                  <a:pt x="2201" y="770"/>
                </a:lnTo>
                <a:lnTo>
                  <a:pt x="2132" y="787"/>
                </a:lnTo>
                <a:lnTo>
                  <a:pt x="2152" y="749"/>
                </a:lnTo>
                <a:lnTo>
                  <a:pt x="2209" y="680"/>
                </a:lnTo>
                <a:lnTo>
                  <a:pt x="2149" y="729"/>
                </a:lnTo>
                <a:lnTo>
                  <a:pt x="2125" y="777"/>
                </a:lnTo>
                <a:lnTo>
                  <a:pt x="2105" y="812"/>
                </a:lnTo>
                <a:lnTo>
                  <a:pt x="2106" y="772"/>
                </a:lnTo>
                <a:lnTo>
                  <a:pt x="2091" y="822"/>
                </a:lnTo>
                <a:lnTo>
                  <a:pt x="2081" y="846"/>
                </a:lnTo>
                <a:lnTo>
                  <a:pt x="2084" y="764"/>
                </a:lnTo>
                <a:lnTo>
                  <a:pt x="2073" y="864"/>
                </a:lnTo>
                <a:lnTo>
                  <a:pt x="2070" y="871"/>
                </a:lnTo>
                <a:lnTo>
                  <a:pt x="2048" y="918"/>
                </a:lnTo>
                <a:lnTo>
                  <a:pt x="2062" y="835"/>
                </a:lnTo>
                <a:lnTo>
                  <a:pt x="2039" y="916"/>
                </a:lnTo>
                <a:lnTo>
                  <a:pt x="2034" y="948"/>
                </a:lnTo>
                <a:lnTo>
                  <a:pt x="2015" y="938"/>
                </a:lnTo>
                <a:lnTo>
                  <a:pt x="2021" y="993"/>
                </a:lnTo>
                <a:cubicBezTo>
                  <a:pt x="2021" y="993"/>
                  <a:pt x="2023" y="991"/>
                  <a:pt x="2026" y="987"/>
                </a:cubicBezTo>
                <a:cubicBezTo>
                  <a:pt x="1945" y="1161"/>
                  <a:pt x="1830" y="1448"/>
                  <a:pt x="1716" y="1861"/>
                </a:cubicBezTo>
                <a:cubicBezTo>
                  <a:pt x="1701" y="1845"/>
                  <a:pt x="1679" y="1835"/>
                  <a:pt x="1651" y="1844"/>
                </a:cubicBezTo>
                <a:cubicBezTo>
                  <a:pt x="1651" y="1844"/>
                  <a:pt x="1643" y="1781"/>
                  <a:pt x="1607" y="1736"/>
                </a:cubicBezTo>
                <a:cubicBezTo>
                  <a:pt x="1629" y="1478"/>
                  <a:pt x="1647" y="1170"/>
                  <a:pt x="1659" y="948"/>
                </a:cubicBezTo>
                <a:lnTo>
                  <a:pt x="1712" y="862"/>
                </a:lnTo>
                <a:lnTo>
                  <a:pt x="1686" y="885"/>
                </a:lnTo>
                <a:lnTo>
                  <a:pt x="1695" y="816"/>
                </a:lnTo>
                <a:lnTo>
                  <a:pt x="1686" y="796"/>
                </a:lnTo>
                <a:lnTo>
                  <a:pt x="1776" y="695"/>
                </a:lnTo>
                <a:lnTo>
                  <a:pt x="1689" y="752"/>
                </a:lnTo>
                <a:lnTo>
                  <a:pt x="1712" y="698"/>
                </a:lnTo>
                <a:lnTo>
                  <a:pt x="1683" y="715"/>
                </a:lnTo>
                <a:lnTo>
                  <a:pt x="1703" y="623"/>
                </a:lnTo>
                <a:lnTo>
                  <a:pt x="1680" y="452"/>
                </a:lnTo>
                <a:lnTo>
                  <a:pt x="1672" y="623"/>
                </a:lnTo>
                <a:lnTo>
                  <a:pt x="1649" y="608"/>
                </a:lnTo>
                <a:lnTo>
                  <a:pt x="1663" y="680"/>
                </a:lnTo>
                <a:lnTo>
                  <a:pt x="1614" y="597"/>
                </a:lnTo>
                <a:lnTo>
                  <a:pt x="1657" y="750"/>
                </a:lnTo>
                <a:lnTo>
                  <a:pt x="1617" y="726"/>
                </a:lnTo>
                <a:lnTo>
                  <a:pt x="1640" y="770"/>
                </a:lnTo>
                <a:lnTo>
                  <a:pt x="1649" y="830"/>
                </a:lnTo>
                <a:lnTo>
                  <a:pt x="1640" y="888"/>
                </a:lnTo>
                <a:lnTo>
                  <a:pt x="1571" y="810"/>
                </a:lnTo>
                <a:lnTo>
                  <a:pt x="1650" y="947"/>
                </a:lnTo>
                <a:cubicBezTo>
                  <a:pt x="1629" y="1187"/>
                  <a:pt x="1599" y="1477"/>
                  <a:pt x="1575" y="1708"/>
                </a:cubicBezTo>
                <a:cubicBezTo>
                  <a:pt x="1557" y="1697"/>
                  <a:pt x="1536" y="1690"/>
                  <a:pt x="1510" y="1691"/>
                </a:cubicBezTo>
                <a:cubicBezTo>
                  <a:pt x="1506" y="1680"/>
                  <a:pt x="1501" y="1669"/>
                  <a:pt x="1497" y="1657"/>
                </a:cubicBezTo>
                <a:cubicBezTo>
                  <a:pt x="1457" y="1146"/>
                  <a:pt x="1395" y="739"/>
                  <a:pt x="1347" y="475"/>
                </a:cubicBezTo>
                <a:cubicBezTo>
                  <a:pt x="1342" y="440"/>
                  <a:pt x="1334" y="399"/>
                  <a:pt x="1326" y="358"/>
                </a:cubicBezTo>
                <a:cubicBezTo>
                  <a:pt x="1313" y="281"/>
                  <a:pt x="1298" y="213"/>
                  <a:pt x="1284" y="158"/>
                </a:cubicBezTo>
                <a:cubicBezTo>
                  <a:pt x="1279" y="139"/>
                  <a:pt x="1277" y="128"/>
                  <a:pt x="1277" y="128"/>
                </a:cubicBezTo>
                <a:lnTo>
                  <a:pt x="1271" y="115"/>
                </a:lnTo>
                <a:lnTo>
                  <a:pt x="1220" y="0"/>
                </a:lnTo>
                <a:lnTo>
                  <a:pt x="1259" y="113"/>
                </a:lnTo>
                <a:lnTo>
                  <a:pt x="1217" y="90"/>
                </a:lnTo>
                <a:lnTo>
                  <a:pt x="1255" y="120"/>
                </a:lnTo>
                <a:lnTo>
                  <a:pt x="1262" y="141"/>
                </a:lnTo>
                <a:lnTo>
                  <a:pt x="1218" y="146"/>
                </a:lnTo>
                <a:lnTo>
                  <a:pt x="1258" y="148"/>
                </a:lnTo>
                <a:lnTo>
                  <a:pt x="1272" y="186"/>
                </a:lnTo>
                <a:lnTo>
                  <a:pt x="1190" y="145"/>
                </a:lnTo>
                <a:lnTo>
                  <a:pt x="1272" y="210"/>
                </a:lnTo>
                <a:lnTo>
                  <a:pt x="1244" y="210"/>
                </a:lnTo>
                <a:lnTo>
                  <a:pt x="1276" y="226"/>
                </a:lnTo>
                <a:lnTo>
                  <a:pt x="1244" y="296"/>
                </a:lnTo>
                <a:lnTo>
                  <a:pt x="1282" y="242"/>
                </a:lnTo>
                <a:lnTo>
                  <a:pt x="1285" y="280"/>
                </a:lnTo>
                <a:lnTo>
                  <a:pt x="1304" y="273"/>
                </a:lnTo>
                <a:lnTo>
                  <a:pt x="1356" y="553"/>
                </a:lnTo>
                <a:cubicBezTo>
                  <a:pt x="1355" y="550"/>
                  <a:pt x="1355" y="546"/>
                  <a:pt x="1355" y="542"/>
                </a:cubicBezTo>
                <a:cubicBezTo>
                  <a:pt x="1399" y="853"/>
                  <a:pt x="1435" y="1245"/>
                  <a:pt x="1459" y="1562"/>
                </a:cubicBezTo>
                <a:cubicBezTo>
                  <a:pt x="1287" y="1142"/>
                  <a:pt x="1130" y="842"/>
                  <a:pt x="1018" y="648"/>
                </a:cubicBezTo>
                <a:cubicBezTo>
                  <a:pt x="1022" y="653"/>
                  <a:pt x="1025" y="657"/>
                  <a:pt x="1025" y="657"/>
                </a:cubicBezTo>
                <a:lnTo>
                  <a:pt x="1027" y="580"/>
                </a:lnTo>
                <a:lnTo>
                  <a:pt x="1001" y="596"/>
                </a:lnTo>
                <a:lnTo>
                  <a:pt x="991" y="552"/>
                </a:lnTo>
                <a:lnTo>
                  <a:pt x="948" y="442"/>
                </a:lnTo>
                <a:lnTo>
                  <a:pt x="977" y="556"/>
                </a:lnTo>
                <a:lnTo>
                  <a:pt x="941" y="494"/>
                </a:lnTo>
                <a:lnTo>
                  <a:pt x="936" y="485"/>
                </a:lnTo>
                <a:lnTo>
                  <a:pt x="908" y="348"/>
                </a:lnTo>
                <a:lnTo>
                  <a:pt x="923" y="460"/>
                </a:lnTo>
                <a:lnTo>
                  <a:pt x="906" y="429"/>
                </a:lnTo>
                <a:lnTo>
                  <a:pt x="879" y="361"/>
                </a:lnTo>
                <a:lnTo>
                  <a:pt x="885" y="416"/>
                </a:lnTo>
                <a:lnTo>
                  <a:pt x="853" y="371"/>
                </a:lnTo>
                <a:lnTo>
                  <a:pt x="813" y="308"/>
                </a:lnTo>
                <a:lnTo>
                  <a:pt x="724" y="247"/>
                </a:lnTo>
                <a:lnTo>
                  <a:pt x="812" y="336"/>
                </a:lnTo>
                <a:lnTo>
                  <a:pt x="845" y="386"/>
                </a:lnTo>
                <a:lnTo>
                  <a:pt x="746" y="371"/>
                </a:lnTo>
                <a:lnTo>
                  <a:pt x="859" y="408"/>
                </a:lnTo>
                <a:lnTo>
                  <a:pt x="843" y="418"/>
                </a:lnTo>
                <a:lnTo>
                  <a:pt x="885" y="453"/>
                </a:lnTo>
                <a:lnTo>
                  <a:pt x="875" y="463"/>
                </a:lnTo>
                <a:lnTo>
                  <a:pt x="912" y="497"/>
                </a:lnTo>
                <a:lnTo>
                  <a:pt x="820" y="467"/>
                </a:lnTo>
                <a:lnTo>
                  <a:pt x="889" y="496"/>
                </a:lnTo>
                <a:lnTo>
                  <a:pt x="962" y="566"/>
                </a:lnTo>
                <a:lnTo>
                  <a:pt x="910" y="536"/>
                </a:lnTo>
                <a:lnTo>
                  <a:pt x="848" y="523"/>
                </a:lnTo>
                <a:cubicBezTo>
                  <a:pt x="848" y="523"/>
                  <a:pt x="930" y="563"/>
                  <a:pt x="941" y="568"/>
                </a:cubicBezTo>
                <a:cubicBezTo>
                  <a:pt x="949" y="571"/>
                  <a:pt x="993" y="620"/>
                  <a:pt x="1014" y="644"/>
                </a:cubicBezTo>
                <a:cubicBezTo>
                  <a:pt x="1167" y="926"/>
                  <a:pt x="1339" y="1325"/>
                  <a:pt x="1464" y="1629"/>
                </a:cubicBezTo>
                <a:cubicBezTo>
                  <a:pt x="1466" y="1653"/>
                  <a:pt x="1467" y="1676"/>
                  <a:pt x="1468" y="1699"/>
                </a:cubicBezTo>
                <a:cubicBezTo>
                  <a:pt x="1466" y="1699"/>
                  <a:pt x="1465" y="1700"/>
                  <a:pt x="1463" y="1700"/>
                </a:cubicBezTo>
                <a:cubicBezTo>
                  <a:pt x="1431" y="1711"/>
                  <a:pt x="1410" y="1726"/>
                  <a:pt x="1396" y="1742"/>
                </a:cubicBezTo>
                <a:cubicBezTo>
                  <a:pt x="1013" y="1279"/>
                  <a:pt x="687" y="1002"/>
                  <a:pt x="495" y="859"/>
                </a:cubicBezTo>
                <a:lnTo>
                  <a:pt x="496" y="859"/>
                </a:lnTo>
                <a:lnTo>
                  <a:pt x="473" y="829"/>
                </a:lnTo>
                <a:lnTo>
                  <a:pt x="433" y="765"/>
                </a:lnTo>
                <a:lnTo>
                  <a:pt x="441" y="806"/>
                </a:lnTo>
                <a:lnTo>
                  <a:pt x="407" y="786"/>
                </a:lnTo>
                <a:lnTo>
                  <a:pt x="385" y="771"/>
                </a:lnTo>
                <a:lnTo>
                  <a:pt x="363" y="728"/>
                </a:lnTo>
                <a:lnTo>
                  <a:pt x="364" y="759"/>
                </a:lnTo>
                <a:lnTo>
                  <a:pt x="312" y="727"/>
                </a:lnTo>
                <a:lnTo>
                  <a:pt x="243" y="716"/>
                </a:lnTo>
                <a:lnTo>
                  <a:pt x="171" y="711"/>
                </a:lnTo>
                <a:lnTo>
                  <a:pt x="291" y="741"/>
                </a:lnTo>
                <a:lnTo>
                  <a:pt x="242" y="763"/>
                </a:lnTo>
                <a:lnTo>
                  <a:pt x="336" y="761"/>
                </a:lnTo>
                <a:lnTo>
                  <a:pt x="299" y="833"/>
                </a:lnTo>
                <a:lnTo>
                  <a:pt x="361" y="781"/>
                </a:lnTo>
                <a:lnTo>
                  <a:pt x="388" y="848"/>
                </a:lnTo>
                <a:lnTo>
                  <a:pt x="387" y="794"/>
                </a:lnTo>
                <a:lnTo>
                  <a:pt x="422" y="824"/>
                </a:lnTo>
                <a:lnTo>
                  <a:pt x="412" y="850"/>
                </a:lnTo>
                <a:lnTo>
                  <a:pt x="493" y="859"/>
                </a:lnTo>
                <a:cubicBezTo>
                  <a:pt x="803" y="1098"/>
                  <a:pt x="1156" y="1495"/>
                  <a:pt x="1383" y="1766"/>
                </a:cubicBezTo>
                <a:cubicBezTo>
                  <a:pt x="1370" y="1799"/>
                  <a:pt x="1380" y="1836"/>
                  <a:pt x="1392" y="1864"/>
                </a:cubicBezTo>
                <a:cubicBezTo>
                  <a:pt x="1168" y="1600"/>
                  <a:pt x="908" y="1322"/>
                  <a:pt x="698" y="1176"/>
                </a:cubicBezTo>
                <a:lnTo>
                  <a:pt x="688" y="1167"/>
                </a:lnTo>
                <a:lnTo>
                  <a:pt x="674" y="1159"/>
                </a:lnTo>
                <a:cubicBezTo>
                  <a:pt x="669" y="1156"/>
                  <a:pt x="663" y="1152"/>
                  <a:pt x="658" y="1149"/>
                </a:cubicBezTo>
                <a:cubicBezTo>
                  <a:pt x="658" y="1149"/>
                  <a:pt x="661" y="1151"/>
                  <a:pt x="666" y="1155"/>
                </a:cubicBezTo>
                <a:lnTo>
                  <a:pt x="565" y="1100"/>
                </a:lnTo>
                <a:lnTo>
                  <a:pt x="665" y="1177"/>
                </a:lnTo>
                <a:lnTo>
                  <a:pt x="592" y="1174"/>
                </a:lnTo>
                <a:cubicBezTo>
                  <a:pt x="592" y="1174"/>
                  <a:pt x="659" y="1192"/>
                  <a:pt x="675" y="1198"/>
                </a:cubicBezTo>
                <a:cubicBezTo>
                  <a:pt x="690" y="1203"/>
                  <a:pt x="730" y="1228"/>
                  <a:pt x="730" y="1228"/>
                </a:cubicBezTo>
                <a:lnTo>
                  <a:pt x="624" y="1217"/>
                </a:lnTo>
                <a:lnTo>
                  <a:pt x="750" y="1251"/>
                </a:lnTo>
                <a:lnTo>
                  <a:pt x="712" y="1348"/>
                </a:lnTo>
                <a:lnTo>
                  <a:pt x="767" y="1265"/>
                </a:lnTo>
                <a:lnTo>
                  <a:pt x="812" y="1305"/>
                </a:lnTo>
                <a:lnTo>
                  <a:pt x="773" y="1344"/>
                </a:lnTo>
                <a:lnTo>
                  <a:pt x="837" y="1303"/>
                </a:lnTo>
                <a:cubicBezTo>
                  <a:pt x="963" y="1420"/>
                  <a:pt x="1149" y="1607"/>
                  <a:pt x="1378" y="1876"/>
                </a:cubicBezTo>
                <a:cubicBezTo>
                  <a:pt x="1351" y="1858"/>
                  <a:pt x="1317" y="1843"/>
                  <a:pt x="1295" y="1865"/>
                </a:cubicBezTo>
                <a:cubicBezTo>
                  <a:pt x="1279" y="1882"/>
                  <a:pt x="1276" y="1900"/>
                  <a:pt x="1278" y="1917"/>
                </a:cubicBezTo>
                <a:cubicBezTo>
                  <a:pt x="941" y="1646"/>
                  <a:pt x="672" y="1466"/>
                  <a:pt x="487" y="1354"/>
                </a:cubicBezTo>
                <a:cubicBezTo>
                  <a:pt x="494" y="1357"/>
                  <a:pt x="498" y="1358"/>
                  <a:pt x="498" y="1358"/>
                </a:cubicBezTo>
                <a:lnTo>
                  <a:pt x="463" y="1291"/>
                </a:lnTo>
                <a:lnTo>
                  <a:pt x="449" y="1317"/>
                </a:lnTo>
                <a:lnTo>
                  <a:pt x="419" y="1284"/>
                </a:lnTo>
                <a:lnTo>
                  <a:pt x="329" y="1209"/>
                </a:lnTo>
                <a:lnTo>
                  <a:pt x="409" y="1294"/>
                </a:lnTo>
                <a:lnTo>
                  <a:pt x="348" y="1257"/>
                </a:lnTo>
                <a:lnTo>
                  <a:pt x="339" y="1252"/>
                </a:lnTo>
                <a:lnTo>
                  <a:pt x="250" y="1145"/>
                </a:lnTo>
                <a:lnTo>
                  <a:pt x="316" y="1236"/>
                </a:lnTo>
                <a:lnTo>
                  <a:pt x="286" y="1217"/>
                </a:lnTo>
                <a:lnTo>
                  <a:pt x="231" y="1171"/>
                </a:lnTo>
                <a:lnTo>
                  <a:pt x="262" y="1216"/>
                </a:lnTo>
                <a:lnTo>
                  <a:pt x="212" y="1192"/>
                </a:lnTo>
                <a:lnTo>
                  <a:pt x="148" y="1156"/>
                </a:lnTo>
                <a:lnTo>
                  <a:pt x="42" y="1145"/>
                </a:lnTo>
                <a:lnTo>
                  <a:pt x="160" y="1181"/>
                </a:lnTo>
                <a:lnTo>
                  <a:pt x="213" y="1209"/>
                </a:lnTo>
                <a:lnTo>
                  <a:pt x="120" y="1242"/>
                </a:lnTo>
                <a:lnTo>
                  <a:pt x="236" y="1221"/>
                </a:lnTo>
                <a:lnTo>
                  <a:pt x="226" y="1237"/>
                </a:lnTo>
                <a:lnTo>
                  <a:pt x="280" y="1248"/>
                </a:lnTo>
                <a:lnTo>
                  <a:pt x="276" y="1262"/>
                </a:lnTo>
                <a:lnTo>
                  <a:pt x="324" y="1274"/>
                </a:lnTo>
                <a:lnTo>
                  <a:pt x="229" y="1291"/>
                </a:lnTo>
                <a:lnTo>
                  <a:pt x="303" y="1283"/>
                </a:lnTo>
                <a:lnTo>
                  <a:pt x="400" y="1310"/>
                </a:lnTo>
                <a:lnTo>
                  <a:pt x="340" y="1308"/>
                </a:lnTo>
                <a:lnTo>
                  <a:pt x="281" y="1327"/>
                </a:lnTo>
                <a:cubicBezTo>
                  <a:pt x="281" y="1327"/>
                  <a:pt x="370" y="1322"/>
                  <a:pt x="382" y="1321"/>
                </a:cubicBezTo>
                <a:cubicBezTo>
                  <a:pt x="392" y="1320"/>
                  <a:pt x="452" y="1342"/>
                  <a:pt x="482" y="1352"/>
                </a:cubicBezTo>
                <a:cubicBezTo>
                  <a:pt x="730" y="1512"/>
                  <a:pt x="1040" y="1752"/>
                  <a:pt x="1285" y="1949"/>
                </a:cubicBezTo>
                <a:cubicBezTo>
                  <a:pt x="1283" y="1948"/>
                  <a:pt x="1281" y="1947"/>
                  <a:pt x="1279" y="1946"/>
                </a:cubicBezTo>
                <a:cubicBezTo>
                  <a:pt x="1262" y="1933"/>
                  <a:pt x="1236" y="1916"/>
                  <a:pt x="1206" y="1915"/>
                </a:cubicBezTo>
                <a:cubicBezTo>
                  <a:pt x="823" y="1754"/>
                  <a:pt x="528" y="1675"/>
                  <a:pt x="345" y="1636"/>
                </a:cubicBezTo>
                <a:lnTo>
                  <a:pt x="346" y="1636"/>
                </a:lnTo>
                <a:lnTo>
                  <a:pt x="313" y="1619"/>
                </a:lnTo>
                <a:lnTo>
                  <a:pt x="252" y="1579"/>
                </a:lnTo>
                <a:lnTo>
                  <a:pt x="276" y="1612"/>
                </a:lnTo>
                <a:lnTo>
                  <a:pt x="238" y="1608"/>
                </a:lnTo>
                <a:lnTo>
                  <a:pt x="212" y="1604"/>
                </a:lnTo>
                <a:lnTo>
                  <a:pt x="176" y="1575"/>
                </a:lnTo>
                <a:lnTo>
                  <a:pt x="189" y="1601"/>
                </a:lnTo>
                <a:lnTo>
                  <a:pt x="131" y="1595"/>
                </a:lnTo>
                <a:lnTo>
                  <a:pt x="65" y="1613"/>
                </a:lnTo>
                <a:lnTo>
                  <a:pt x="0" y="1638"/>
                </a:lnTo>
                <a:lnTo>
                  <a:pt x="117" y="1616"/>
                </a:lnTo>
                <a:lnTo>
                  <a:pt x="83" y="1656"/>
                </a:lnTo>
                <a:lnTo>
                  <a:pt x="165" y="1615"/>
                </a:lnTo>
                <a:lnTo>
                  <a:pt x="162" y="1693"/>
                </a:lnTo>
                <a:lnTo>
                  <a:pt x="195" y="1623"/>
                </a:lnTo>
                <a:lnTo>
                  <a:pt x="246" y="1671"/>
                </a:lnTo>
                <a:lnTo>
                  <a:pt x="223" y="1624"/>
                </a:lnTo>
                <a:lnTo>
                  <a:pt x="266" y="1636"/>
                </a:lnTo>
                <a:lnTo>
                  <a:pt x="268" y="1662"/>
                </a:lnTo>
                <a:lnTo>
                  <a:pt x="343" y="1637"/>
                </a:lnTo>
                <a:cubicBezTo>
                  <a:pt x="597" y="1695"/>
                  <a:pt x="900" y="1810"/>
                  <a:pt x="1165" y="1924"/>
                </a:cubicBezTo>
                <a:cubicBezTo>
                  <a:pt x="1158" y="1927"/>
                  <a:pt x="1152" y="1932"/>
                  <a:pt x="1145" y="1937"/>
                </a:cubicBezTo>
                <a:cubicBezTo>
                  <a:pt x="1111" y="1966"/>
                  <a:pt x="1100" y="1993"/>
                  <a:pt x="1097" y="2014"/>
                </a:cubicBezTo>
                <a:lnTo>
                  <a:pt x="1097" y="2014"/>
                </a:lnTo>
                <a:cubicBezTo>
                  <a:pt x="904" y="1956"/>
                  <a:pt x="731" y="1903"/>
                  <a:pt x="616" y="1868"/>
                </a:cubicBezTo>
                <a:lnTo>
                  <a:pt x="556" y="1836"/>
                </a:lnTo>
                <a:lnTo>
                  <a:pt x="480" y="1779"/>
                </a:lnTo>
                <a:lnTo>
                  <a:pt x="532" y="1831"/>
                </a:lnTo>
                <a:lnTo>
                  <a:pt x="511" y="1829"/>
                </a:lnTo>
                <a:lnTo>
                  <a:pt x="459" y="1811"/>
                </a:lnTo>
                <a:lnTo>
                  <a:pt x="487" y="1829"/>
                </a:lnTo>
                <a:cubicBezTo>
                  <a:pt x="479" y="1826"/>
                  <a:pt x="474" y="1825"/>
                  <a:pt x="474" y="1825"/>
                </a:cubicBezTo>
                <a:lnTo>
                  <a:pt x="378" y="1807"/>
                </a:lnTo>
                <a:lnTo>
                  <a:pt x="473" y="1833"/>
                </a:lnTo>
                <a:lnTo>
                  <a:pt x="439" y="1849"/>
                </a:lnTo>
                <a:lnTo>
                  <a:pt x="487" y="1843"/>
                </a:lnTo>
                <a:lnTo>
                  <a:pt x="525" y="1890"/>
                </a:lnTo>
                <a:lnTo>
                  <a:pt x="511" y="1853"/>
                </a:lnTo>
                <a:lnTo>
                  <a:pt x="536" y="1865"/>
                </a:lnTo>
                <a:lnTo>
                  <a:pt x="565" y="1920"/>
                </a:lnTo>
                <a:lnTo>
                  <a:pt x="553" y="1860"/>
                </a:lnTo>
                <a:lnTo>
                  <a:pt x="587" y="1871"/>
                </a:lnTo>
                <a:lnTo>
                  <a:pt x="639" y="1909"/>
                </a:lnTo>
                <a:lnTo>
                  <a:pt x="616" y="1873"/>
                </a:lnTo>
                <a:cubicBezTo>
                  <a:pt x="743" y="1913"/>
                  <a:pt x="914" y="1963"/>
                  <a:pt x="1096" y="2015"/>
                </a:cubicBezTo>
                <a:cubicBezTo>
                  <a:pt x="1097" y="2015"/>
                  <a:pt x="1097" y="2015"/>
                  <a:pt x="1097" y="2015"/>
                </a:cubicBezTo>
                <a:cubicBezTo>
                  <a:pt x="1093" y="2040"/>
                  <a:pt x="1103" y="2057"/>
                  <a:pt x="1103" y="2057"/>
                </a:cubicBezTo>
                <a:cubicBezTo>
                  <a:pt x="1103" y="2057"/>
                  <a:pt x="983" y="1985"/>
                  <a:pt x="962" y="2078"/>
                </a:cubicBezTo>
                <a:cubicBezTo>
                  <a:pt x="954" y="2117"/>
                  <a:pt x="971" y="2151"/>
                  <a:pt x="995" y="2178"/>
                </a:cubicBezTo>
                <a:cubicBezTo>
                  <a:pt x="941" y="2217"/>
                  <a:pt x="968" y="2263"/>
                  <a:pt x="978" y="2277"/>
                </a:cubicBezTo>
                <a:cubicBezTo>
                  <a:pt x="961" y="2255"/>
                  <a:pt x="873" y="2149"/>
                  <a:pt x="789" y="2149"/>
                </a:cubicBezTo>
                <a:cubicBezTo>
                  <a:pt x="695" y="2149"/>
                  <a:pt x="733" y="2290"/>
                  <a:pt x="733" y="2290"/>
                </a:cubicBezTo>
                <a:cubicBezTo>
                  <a:pt x="733" y="2290"/>
                  <a:pt x="686" y="2252"/>
                  <a:pt x="620" y="2238"/>
                </a:cubicBezTo>
                <a:cubicBezTo>
                  <a:pt x="554" y="2224"/>
                  <a:pt x="583" y="2328"/>
                  <a:pt x="583" y="2328"/>
                </a:cubicBezTo>
                <a:cubicBezTo>
                  <a:pt x="583" y="2328"/>
                  <a:pt x="446" y="2018"/>
                  <a:pt x="259" y="2126"/>
                </a:cubicBezTo>
                <a:cubicBezTo>
                  <a:pt x="71" y="2234"/>
                  <a:pt x="353" y="2431"/>
                  <a:pt x="353" y="2431"/>
                </a:cubicBezTo>
                <a:cubicBezTo>
                  <a:pt x="353" y="2431"/>
                  <a:pt x="184" y="2374"/>
                  <a:pt x="132" y="2487"/>
                </a:cubicBezTo>
                <a:cubicBezTo>
                  <a:pt x="80" y="2600"/>
                  <a:pt x="240" y="2661"/>
                  <a:pt x="240" y="2661"/>
                </a:cubicBezTo>
                <a:lnTo>
                  <a:pt x="2632" y="2698"/>
                </a:lnTo>
                <a:cubicBezTo>
                  <a:pt x="2632" y="2698"/>
                  <a:pt x="2712" y="2004"/>
                  <a:pt x="2661" y="19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/>
          <p:nvPr/>
        </p:nvSpPr>
        <p:spPr>
          <a:xfrm flipH="1">
            <a:off x="6975795" y="-241257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9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713100" y="1348850"/>
            <a:ext cx="7717800" cy="20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" name="Google Shape;208;p19"/>
          <p:cNvSpPr/>
          <p:nvPr/>
        </p:nvSpPr>
        <p:spPr>
          <a:xfrm flipH="1">
            <a:off x="-105825" y="4518590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-149552" y="3997352"/>
            <a:ext cx="1378408" cy="880899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 flipH="1">
            <a:off x="7695763" y="4073899"/>
            <a:ext cx="1659326" cy="1060425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/>
          <p:nvPr/>
        </p:nvSpPr>
        <p:spPr>
          <a:xfrm rot="1003035">
            <a:off x="6719672" y="-481699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8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0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>
            <p:ph hasCustomPrompt="1" type="title"/>
          </p:nvPr>
        </p:nvSpPr>
        <p:spPr>
          <a:xfrm>
            <a:off x="1821600" y="543908"/>
            <a:ext cx="5500800" cy="7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1821600" y="1423479"/>
            <a:ext cx="5500800" cy="3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6" name="Google Shape;216;p20"/>
          <p:cNvSpPr txBox="1"/>
          <p:nvPr>
            <p:ph hasCustomPrompt="1" idx="2" type="title"/>
          </p:nvPr>
        </p:nvSpPr>
        <p:spPr>
          <a:xfrm>
            <a:off x="1821600" y="1892585"/>
            <a:ext cx="5500800" cy="7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17" name="Google Shape;217;p20"/>
          <p:cNvSpPr txBox="1"/>
          <p:nvPr>
            <p:ph idx="3" type="subTitle"/>
          </p:nvPr>
        </p:nvSpPr>
        <p:spPr>
          <a:xfrm>
            <a:off x="1821600" y="2772131"/>
            <a:ext cx="5500800" cy="3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8" name="Google Shape;218;p20"/>
          <p:cNvSpPr txBox="1"/>
          <p:nvPr>
            <p:ph hasCustomPrompt="1" idx="4" type="title"/>
          </p:nvPr>
        </p:nvSpPr>
        <p:spPr>
          <a:xfrm>
            <a:off x="1821600" y="3241258"/>
            <a:ext cx="5500800" cy="7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19" name="Google Shape;219;p20"/>
          <p:cNvSpPr txBox="1"/>
          <p:nvPr>
            <p:ph idx="5" type="subTitle"/>
          </p:nvPr>
        </p:nvSpPr>
        <p:spPr>
          <a:xfrm>
            <a:off x="1821600" y="4120804"/>
            <a:ext cx="5500800" cy="3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0" name="Google Shape;220;p20"/>
          <p:cNvSpPr/>
          <p:nvPr/>
        </p:nvSpPr>
        <p:spPr>
          <a:xfrm flipH="1">
            <a:off x="-105825" y="4518590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/>
          <p:nvPr/>
        </p:nvSpPr>
        <p:spPr>
          <a:xfrm flipH="1">
            <a:off x="7637154" y="4136524"/>
            <a:ext cx="1659326" cy="1060425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/>
          <p:nvPr/>
        </p:nvSpPr>
        <p:spPr>
          <a:xfrm rot="-272141">
            <a:off x="222084" y="4271815"/>
            <a:ext cx="915524" cy="378918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 flipH="1">
            <a:off x="-1066751" y="1255249"/>
            <a:ext cx="2805328" cy="3549756"/>
          </a:xfrm>
          <a:custGeom>
            <a:rect b="b" l="l" r="r" t="t"/>
            <a:pathLst>
              <a:path extrusionOk="0" h="5498" w="4345">
                <a:moveTo>
                  <a:pt x="3913" y="2036"/>
                </a:moveTo>
                <a:cubicBezTo>
                  <a:pt x="4073" y="2079"/>
                  <a:pt x="4345" y="2309"/>
                  <a:pt x="4345" y="2309"/>
                </a:cubicBezTo>
                <a:cubicBezTo>
                  <a:pt x="4256" y="1727"/>
                  <a:pt x="3791" y="1548"/>
                  <a:pt x="3791" y="1548"/>
                </a:cubicBezTo>
                <a:lnTo>
                  <a:pt x="3857" y="1525"/>
                </a:lnTo>
                <a:cubicBezTo>
                  <a:pt x="3449" y="1361"/>
                  <a:pt x="2928" y="1351"/>
                  <a:pt x="2928" y="1351"/>
                </a:cubicBezTo>
                <a:lnTo>
                  <a:pt x="2965" y="1318"/>
                </a:lnTo>
                <a:cubicBezTo>
                  <a:pt x="2751" y="1332"/>
                  <a:pt x="2569" y="1371"/>
                  <a:pt x="2437" y="1410"/>
                </a:cubicBezTo>
                <a:lnTo>
                  <a:pt x="2501" y="1323"/>
                </a:lnTo>
                <a:lnTo>
                  <a:pt x="2444" y="1332"/>
                </a:lnTo>
                <a:lnTo>
                  <a:pt x="2627" y="1079"/>
                </a:lnTo>
                <a:lnTo>
                  <a:pt x="2562" y="1084"/>
                </a:lnTo>
                <a:cubicBezTo>
                  <a:pt x="2656" y="948"/>
                  <a:pt x="3003" y="732"/>
                  <a:pt x="3003" y="732"/>
                </a:cubicBezTo>
                <a:lnTo>
                  <a:pt x="2914" y="732"/>
                </a:lnTo>
                <a:cubicBezTo>
                  <a:pt x="3083" y="581"/>
                  <a:pt x="3463" y="361"/>
                  <a:pt x="3463" y="361"/>
                </a:cubicBezTo>
                <a:lnTo>
                  <a:pt x="3383" y="361"/>
                </a:lnTo>
                <a:cubicBezTo>
                  <a:pt x="3566" y="239"/>
                  <a:pt x="4031" y="126"/>
                  <a:pt x="4031" y="126"/>
                </a:cubicBezTo>
                <a:cubicBezTo>
                  <a:pt x="3139" y="32"/>
                  <a:pt x="2721" y="413"/>
                  <a:pt x="2721" y="413"/>
                </a:cubicBezTo>
                <a:lnTo>
                  <a:pt x="2712" y="375"/>
                </a:lnTo>
                <a:cubicBezTo>
                  <a:pt x="2576" y="474"/>
                  <a:pt x="2355" y="863"/>
                  <a:pt x="2355" y="863"/>
                </a:cubicBezTo>
                <a:lnTo>
                  <a:pt x="2341" y="821"/>
                </a:lnTo>
                <a:cubicBezTo>
                  <a:pt x="2320" y="892"/>
                  <a:pt x="2287" y="1068"/>
                  <a:pt x="2261" y="1223"/>
                </a:cubicBezTo>
                <a:lnTo>
                  <a:pt x="2257" y="1102"/>
                </a:lnTo>
                <a:lnTo>
                  <a:pt x="2228" y="1145"/>
                </a:lnTo>
                <a:lnTo>
                  <a:pt x="2069" y="685"/>
                </a:lnTo>
                <a:lnTo>
                  <a:pt x="2055" y="741"/>
                </a:lnTo>
                <a:lnTo>
                  <a:pt x="1675" y="239"/>
                </a:lnTo>
                <a:lnTo>
                  <a:pt x="1670" y="286"/>
                </a:lnTo>
                <a:cubicBezTo>
                  <a:pt x="1379" y="4"/>
                  <a:pt x="1009" y="0"/>
                  <a:pt x="1009" y="0"/>
                </a:cubicBezTo>
                <a:cubicBezTo>
                  <a:pt x="1145" y="89"/>
                  <a:pt x="1314" y="384"/>
                  <a:pt x="1314" y="384"/>
                </a:cubicBezTo>
                <a:lnTo>
                  <a:pt x="1263" y="370"/>
                </a:lnTo>
                <a:lnTo>
                  <a:pt x="1571" y="797"/>
                </a:lnTo>
                <a:lnTo>
                  <a:pt x="1510" y="783"/>
                </a:lnTo>
                <a:cubicBezTo>
                  <a:pt x="1623" y="840"/>
                  <a:pt x="1848" y="1168"/>
                  <a:pt x="1848" y="1168"/>
                </a:cubicBezTo>
                <a:lnTo>
                  <a:pt x="1801" y="1163"/>
                </a:lnTo>
                <a:lnTo>
                  <a:pt x="1980" y="1330"/>
                </a:lnTo>
                <a:cubicBezTo>
                  <a:pt x="1849" y="1263"/>
                  <a:pt x="1653" y="1196"/>
                  <a:pt x="1371" y="1163"/>
                </a:cubicBezTo>
                <a:lnTo>
                  <a:pt x="1416" y="1206"/>
                </a:lnTo>
                <a:cubicBezTo>
                  <a:pt x="1416" y="1206"/>
                  <a:pt x="830" y="1121"/>
                  <a:pt x="447" y="1417"/>
                </a:cubicBezTo>
                <a:lnTo>
                  <a:pt x="505" y="1417"/>
                </a:lnTo>
                <a:cubicBezTo>
                  <a:pt x="505" y="1417"/>
                  <a:pt x="113" y="1633"/>
                  <a:pt x="0" y="2154"/>
                </a:cubicBezTo>
                <a:cubicBezTo>
                  <a:pt x="0" y="2154"/>
                  <a:pt x="244" y="1924"/>
                  <a:pt x="366" y="1835"/>
                </a:cubicBezTo>
                <a:lnTo>
                  <a:pt x="370" y="1886"/>
                </a:lnTo>
                <a:cubicBezTo>
                  <a:pt x="370" y="1886"/>
                  <a:pt x="695" y="1666"/>
                  <a:pt x="830" y="1595"/>
                </a:cubicBezTo>
                <a:lnTo>
                  <a:pt x="803" y="1666"/>
                </a:lnTo>
                <a:cubicBezTo>
                  <a:pt x="803" y="1666"/>
                  <a:pt x="1133" y="1529"/>
                  <a:pt x="1357" y="1492"/>
                </a:cubicBezTo>
                <a:lnTo>
                  <a:pt x="1330" y="1525"/>
                </a:lnTo>
                <a:cubicBezTo>
                  <a:pt x="1330" y="1525"/>
                  <a:pt x="1628" y="1511"/>
                  <a:pt x="1741" y="1515"/>
                </a:cubicBezTo>
                <a:lnTo>
                  <a:pt x="1700" y="1558"/>
                </a:lnTo>
                <a:cubicBezTo>
                  <a:pt x="1700" y="1558"/>
                  <a:pt x="1935" y="1534"/>
                  <a:pt x="2103" y="1563"/>
                </a:cubicBezTo>
                <a:cubicBezTo>
                  <a:pt x="2015" y="1616"/>
                  <a:pt x="1897" y="1709"/>
                  <a:pt x="1834" y="1849"/>
                </a:cubicBezTo>
                <a:lnTo>
                  <a:pt x="1886" y="1835"/>
                </a:lnTo>
                <a:cubicBezTo>
                  <a:pt x="1886" y="1835"/>
                  <a:pt x="1764" y="2018"/>
                  <a:pt x="1759" y="2276"/>
                </a:cubicBezTo>
                <a:lnTo>
                  <a:pt x="1806" y="2238"/>
                </a:lnTo>
                <a:cubicBezTo>
                  <a:pt x="1806" y="2238"/>
                  <a:pt x="1750" y="2590"/>
                  <a:pt x="1745" y="2759"/>
                </a:cubicBezTo>
                <a:cubicBezTo>
                  <a:pt x="1745" y="2759"/>
                  <a:pt x="1778" y="3135"/>
                  <a:pt x="1872" y="3402"/>
                </a:cubicBezTo>
                <a:cubicBezTo>
                  <a:pt x="1872" y="3402"/>
                  <a:pt x="1872" y="3008"/>
                  <a:pt x="1895" y="2890"/>
                </a:cubicBezTo>
                <a:lnTo>
                  <a:pt x="1914" y="2947"/>
                </a:lnTo>
                <a:cubicBezTo>
                  <a:pt x="1914" y="2947"/>
                  <a:pt x="1937" y="2539"/>
                  <a:pt x="1956" y="2473"/>
                </a:cubicBezTo>
                <a:lnTo>
                  <a:pt x="1980" y="2553"/>
                </a:lnTo>
                <a:lnTo>
                  <a:pt x="2031" y="2130"/>
                </a:lnTo>
                <a:lnTo>
                  <a:pt x="2045" y="2196"/>
                </a:lnTo>
                <a:lnTo>
                  <a:pt x="2125" y="1820"/>
                </a:lnTo>
                <a:lnTo>
                  <a:pt x="2144" y="1896"/>
                </a:lnTo>
                <a:lnTo>
                  <a:pt x="2226" y="1677"/>
                </a:lnTo>
                <a:cubicBezTo>
                  <a:pt x="2294" y="2078"/>
                  <a:pt x="2580" y="3864"/>
                  <a:pt x="2580" y="5480"/>
                </a:cubicBezTo>
                <a:lnTo>
                  <a:pt x="2781" y="5498"/>
                </a:lnTo>
                <a:cubicBezTo>
                  <a:pt x="2781" y="5498"/>
                  <a:pt x="2620" y="3391"/>
                  <a:pt x="2263" y="1628"/>
                </a:cubicBezTo>
                <a:cubicBezTo>
                  <a:pt x="2331" y="1677"/>
                  <a:pt x="2477" y="1886"/>
                  <a:pt x="2477" y="1886"/>
                </a:cubicBezTo>
                <a:lnTo>
                  <a:pt x="2482" y="1816"/>
                </a:lnTo>
                <a:cubicBezTo>
                  <a:pt x="2557" y="1896"/>
                  <a:pt x="2768" y="2257"/>
                  <a:pt x="2768" y="2257"/>
                </a:cubicBezTo>
                <a:lnTo>
                  <a:pt x="2778" y="2177"/>
                </a:lnTo>
                <a:cubicBezTo>
                  <a:pt x="2834" y="2248"/>
                  <a:pt x="3007" y="2670"/>
                  <a:pt x="3007" y="2670"/>
                </a:cubicBezTo>
                <a:lnTo>
                  <a:pt x="3031" y="2600"/>
                </a:lnTo>
                <a:cubicBezTo>
                  <a:pt x="3106" y="2731"/>
                  <a:pt x="3181" y="3163"/>
                  <a:pt x="3181" y="3163"/>
                </a:cubicBezTo>
                <a:cubicBezTo>
                  <a:pt x="3237" y="3064"/>
                  <a:pt x="3256" y="2862"/>
                  <a:pt x="3256" y="2862"/>
                </a:cubicBezTo>
                <a:lnTo>
                  <a:pt x="3289" y="2919"/>
                </a:lnTo>
                <a:cubicBezTo>
                  <a:pt x="3317" y="2515"/>
                  <a:pt x="3148" y="2224"/>
                  <a:pt x="3148" y="2224"/>
                </a:cubicBezTo>
                <a:lnTo>
                  <a:pt x="3200" y="2238"/>
                </a:lnTo>
                <a:cubicBezTo>
                  <a:pt x="3017" y="1896"/>
                  <a:pt x="2702" y="1694"/>
                  <a:pt x="2702" y="1694"/>
                </a:cubicBezTo>
                <a:lnTo>
                  <a:pt x="2731" y="1680"/>
                </a:lnTo>
                <a:cubicBezTo>
                  <a:pt x="2704" y="1661"/>
                  <a:pt x="2677" y="1645"/>
                  <a:pt x="2651" y="1631"/>
                </a:cubicBezTo>
                <a:cubicBezTo>
                  <a:pt x="2723" y="1652"/>
                  <a:pt x="2773" y="1670"/>
                  <a:pt x="2773" y="1670"/>
                </a:cubicBezTo>
                <a:lnTo>
                  <a:pt x="2745" y="1609"/>
                </a:lnTo>
                <a:cubicBezTo>
                  <a:pt x="2918" y="1642"/>
                  <a:pt x="3374" y="1830"/>
                  <a:pt x="3374" y="1830"/>
                </a:cubicBezTo>
                <a:lnTo>
                  <a:pt x="3350" y="1774"/>
                </a:lnTo>
                <a:cubicBezTo>
                  <a:pt x="3505" y="1825"/>
                  <a:pt x="3923" y="2083"/>
                  <a:pt x="3923" y="2083"/>
                </a:cubicBezTo>
                <a:lnTo>
                  <a:pt x="3913" y="2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-613057" y="2607175"/>
            <a:ext cx="1904680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 flipH="1">
            <a:off x="6461424" y="-195776"/>
            <a:ext cx="2987451" cy="830775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/>
          <p:nvPr/>
        </p:nvSpPr>
        <p:spPr>
          <a:xfrm rot="699790">
            <a:off x="7520694" y="1277255"/>
            <a:ext cx="2706912" cy="3340100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-226551" y="-318651"/>
            <a:ext cx="2987451" cy="830775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1835400" y="2370091"/>
            <a:ext cx="5473200" cy="10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3536550" y="1285941"/>
            <a:ext cx="2070900" cy="10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/>
          <p:nvPr/>
        </p:nvSpPr>
        <p:spPr>
          <a:xfrm flipH="1">
            <a:off x="-547423" y="2571750"/>
            <a:ext cx="1904680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 flipH="1">
            <a:off x="-52111" y="4391725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1003035">
            <a:off x="-101453" y="-440724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 flipH="1">
            <a:off x="7112483" y="-104632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 flipH="1" rot="452542">
            <a:off x="2893908" y="4423177"/>
            <a:ext cx="1321725" cy="547045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 rot="31">
            <a:off x="4759829" y="4675677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-421785">
            <a:off x="2822392" y="-393297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flipH="1">
            <a:off x="8020509" y="4163658"/>
            <a:ext cx="1378394" cy="880899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31">
            <a:off x="6765754" y="4716209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 rot="31">
            <a:off x="887591" y="4225177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1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1" name="Google Shape;231;p21"/>
          <p:cNvSpPr/>
          <p:nvPr/>
        </p:nvSpPr>
        <p:spPr>
          <a:xfrm>
            <a:off x="-43832" y="4518590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/>
          <p:nvPr/>
        </p:nvSpPr>
        <p:spPr>
          <a:xfrm flipH="1">
            <a:off x="-728237" y="3680116"/>
            <a:ext cx="1564976" cy="1576684"/>
          </a:xfrm>
          <a:custGeom>
            <a:rect b="b" l="l" r="r" t="t"/>
            <a:pathLst>
              <a:path extrusionOk="0" h="2698" w="2678">
                <a:moveTo>
                  <a:pt x="2661" y="1915"/>
                </a:moveTo>
                <a:cubicBezTo>
                  <a:pt x="2609" y="1825"/>
                  <a:pt x="2543" y="1910"/>
                  <a:pt x="2543" y="1910"/>
                </a:cubicBezTo>
                <a:cubicBezTo>
                  <a:pt x="2543" y="1910"/>
                  <a:pt x="2548" y="1839"/>
                  <a:pt x="2510" y="1783"/>
                </a:cubicBezTo>
                <a:cubicBezTo>
                  <a:pt x="2473" y="1727"/>
                  <a:pt x="2365" y="1835"/>
                  <a:pt x="2365" y="1835"/>
                </a:cubicBezTo>
                <a:cubicBezTo>
                  <a:pt x="2365" y="1835"/>
                  <a:pt x="2402" y="1455"/>
                  <a:pt x="2205" y="1502"/>
                </a:cubicBezTo>
                <a:cubicBezTo>
                  <a:pt x="2033" y="1543"/>
                  <a:pt x="2058" y="1813"/>
                  <a:pt x="2067" y="1880"/>
                </a:cubicBezTo>
                <a:cubicBezTo>
                  <a:pt x="2060" y="1844"/>
                  <a:pt x="2030" y="1753"/>
                  <a:pt x="1914" y="1746"/>
                </a:cubicBezTo>
                <a:cubicBezTo>
                  <a:pt x="1852" y="1742"/>
                  <a:pt x="1836" y="1782"/>
                  <a:pt x="1839" y="1830"/>
                </a:cubicBezTo>
                <a:cubicBezTo>
                  <a:pt x="1757" y="1848"/>
                  <a:pt x="1750" y="1922"/>
                  <a:pt x="1750" y="1922"/>
                </a:cubicBezTo>
                <a:cubicBezTo>
                  <a:pt x="1750" y="1922"/>
                  <a:pt x="1743" y="1896"/>
                  <a:pt x="1726" y="1873"/>
                </a:cubicBezTo>
                <a:cubicBezTo>
                  <a:pt x="1792" y="1649"/>
                  <a:pt x="1915" y="1249"/>
                  <a:pt x="2028" y="983"/>
                </a:cubicBezTo>
                <a:cubicBezTo>
                  <a:pt x="2042" y="965"/>
                  <a:pt x="2069" y="927"/>
                  <a:pt x="2075" y="924"/>
                </a:cubicBezTo>
                <a:cubicBezTo>
                  <a:pt x="2083" y="919"/>
                  <a:pt x="2139" y="886"/>
                  <a:pt x="2139" y="886"/>
                </a:cubicBezTo>
                <a:lnTo>
                  <a:pt x="2096" y="899"/>
                </a:lnTo>
                <a:lnTo>
                  <a:pt x="2060" y="924"/>
                </a:lnTo>
                <a:lnTo>
                  <a:pt x="2108" y="869"/>
                </a:lnTo>
                <a:lnTo>
                  <a:pt x="2155" y="844"/>
                </a:lnTo>
                <a:lnTo>
                  <a:pt x="2091" y="872"/>
                </a:lnTo>
                <a:lnTo>
                  <a:pt x="2115" y="845"/>
                </a:lnTo>
                <a:lnTo>
                  <a:pt x="2107" y="838"/>
                </a:lnTo>
                <a:lnTo>
                  <a:pt x="2135" y="810"/>
                </a:lnTo>
                <a:lnTo>
                  <a:pt x="2123" y="804"/>
                </a:lnTo>
                <a:lnTo>
                  <a:pt x="2201" y="770"/>
                </a:lnTo>
                <a:lnTo>
                  <a:pt x="2132" y="787"/>
                </a:lnTo>
                <a:lnTo>
                  <a:pt x="2152" y="749"/>
                </a:lnTo>
                <a:lnTo>
                  <a:pt x="2209" y="680"/>
                </a:lnTo>
                <a:lnTo>
                  <a:pt x="2149" y="729"/>
                </a:lnTo>
                <a:lnTo>
                  <a:pt x="2125" y="777"/>
                </a:lnTo>
                <a:lnTo>
                  <a:pt x="2105" y="812"/>
                </a:lnTo>
                <a:lnTo>
                  <a:pt x="2106" y="772"/>
                </a:lnTo>
                <a:lnTo>
                  <a:pt x="2091" y="822"/>
                </a:lnTo>
                <a:lnTo>
                  <a:pt x="2081" y="846"/>
                </a:lnTo>
                <a:lnTo>
                  <a:pt x="2084" y="764"/>
                </a:lnTo>
                <a:lnTo>
                  <a:pt x="2073" y="864"/>
                </a:lnTo>
                <a:lnTo>
                  <a:pt x="2070" y="871"/>
                </a:lnTo>
                <a:lnTo>
                  <a:pt x="2048" y="918"/>
                </a:lnTo>
                <a:lnTo>
                  <a:pt x="2062" y="835"/>
                </a:lnTo>
                <a:lnTo>
                  <a:pt x="2039" y="916"/>
                </a:lnTo>
                <a:lnTo>
                  <a:pt x="2034" y="948"/>
                </a:lnTo>
                <a:lnTo>
                  <a:pt x="2015" y="938"/>
                </a:lnTo>
                <a:lnTo>
                  <a:pt x="2021" y="993"/>
                </a:lnTo>
                <a:cubicBezTo>
                  <a:pt x="2021" y="993"/>
                  <a:pt x="2023" y="991"/>
                  <a:pt x="2026" y="987"/>
                </a:cubicBezTo>
                <a:cubicBezTo>
                  <a:pt x="1945" y="1161"/>
                  <a:pt x="1830" y="1448"/>
                  <a:pt x="1716" y="1861"/>
                </a:cubicBezTo>
                <a:cubicBezTo>
                  <a:pt x="1701" y="1845"/>
                  <a:pt x="1679" y="1835"/>
                  <a:pt x="1651" y="1844"/>
                </a:cubicBezTo>
                <a:cubicBezTo>
                  <a:pt x="1651" y="1844"/>
                  <a:pt x="1643" y="1781"/>
                  <a:pt x="1607" y="1736"/>
                </a:cubicBezTo>
                <a:cubicBezTo>
                  <a:pt x="1629" y="1478"/>
                  <a:pt x="1647" y="1170"/>
                  <a:pt x="1659" y="948"/>
                </a:cubicBezTo>
                <a:lnTo>
                  <a:pt x="1712" y="862"/>
                </a:lnTo>
                <a:lnTo>
                  <a:pt x="1686" y="885"/>
                </a:lnTo>
                <a:lnTo>
                  <a:pt x="1695" y="816"/>
                </a:lnTo>
                <a:lnTo>
                  <a:pt x="1686" y="796"/>
                </a:lnTo>
                <a:lnTo>
                  <a:pt x="1776" y="695"/>
                </a:lnTo>
                <a:lnTo>
                  <a:pt x="1689" y="752"/>
                </a:lnTo>
                <a:lnTo>
                  <a:pt x="1712" y="698"/>
                </a:lnTo>
                <a:lnTo>
                  <a:pt x="1683" y="715"/>
                </a:lnTo>
                <a:lnTo>
                  <a:pt x="1703" y="623"/>
                </a:lnTo>
                <a:lnTo>
                  <a:pt x="1680" y="452"/>
                </a:lnTo>
                <a:lnTo>
                  <a:pt x="1672" y="623"/>
                </a:lnTo>
                <a:lnTo>
                  <a:pt x="1649" y="608"/>
                </a:lnTo>
                <a:lnTo>
                  <a:pt x="1663" y="680"/>
                </a:lnTo>
                <a:lnTo>
                  <a:pt x="1614" y="597"/>
                </a:lnTo>
                <a:lnTo>
                  <a:pt x="1657" y="750"/>
                </a:lnTo>
                <a:lnTo>
                  <a:pt x="1617" y="726"/>
                </a:lnTo>
                <a:lnTo>
                  <a:pt x="1640" y="770"/>
                </a:lnTo>
                <a:lnTo>
                  <a:pt x="1649" y="830"/>
                </a:lnTo>
                <a:lnTo>
                  <a:pt x="1640" y="888"/>
                </a:lnTo>
                <a:lnTo>
                  <a:pt x="1571" y="810"/>
                </a:lnTo>
                <a:lnTo>
                  <a:pt x="1650" y="947"/>
                </a:lnTo>
                <a:cubicBezTo>
                  <a:pt x="1629" y="1187"/>
                  <a:pt x="1599" y="1477"/>
                  <a:pt x="1575" y="1708"/>
                </a:cubicBezTo>
                <a:cubicBezTo>
                  <a:pt x="1557" y="1697"/>
                  <a:pt x="1536" y="1690"/>
                  <a:pt x="1510" y="1691"/>
                </a:cubicBezTo>
                <a:cubicBezTo>
                  <a:pt x="1506" y="1680"/>
                  <a:pt x="1501" y="1669"/>
                  <a:pt x="1497" y="1657"/>
                </a:cubicBezTo>
                <a:cubicBezTo>
                  <a:pt x="1457" y="1146"/>
                  <a:pt x="1395" y="739"/>
                  <a:pt x="1347" y="475"/>
                </a:cubicBezTo>
                <a:cubicBezTo>
                  <a:pt x="1342" y="440"/>
                  <a:pt x="1334" y="399"/>
                  <a:pt x="1326" y="358"/>
                </a:cubicBezTo>
                <a:cubicBezTo>
                  <a:pt x="1313" y="281"/>
                  <a:pt x="1298" y="213"/>
                  <a:pt x="1284" y="158"/>
                </a:cubicBezTo>
                <a:cubicBezTo>
                  <a:pt x="1279" y="139"/>
                  <a:pt x="1277" y="128"/>
                  <a:pt x="1277" y="128"/>
                </a:cubicBezTo>
                <a:lnTo>
                  <a:pt x="1271" y="115"/>
                </a:lnTo>
                <a:lnTo>
                  <a:pt x="1220" y="0"/>
                </a:lnTo>
                <a:lnTo>
                  <a:pt x="1259" y="113"/>
                </a:lnTo>
                <a:lnTo>
                  <a:pt x="1217" y="90"/>
                </a:lnTo>
                <a:lnTo>
                  <a:pt x="1255" y="120"/>
                </a:lnTo>
                <a:lnTo>
                  <a:pt x="1262" y="141"/>
                </a:lnTo>
                <a:lnTo>
                  <a:pt x="1218" y="146"/>
                </a:lnTo>
                <a:lnTo>
                  <a:pt x="1258" y="148"/>
                </a:lnTo>
                <a:lnTo>
                  <a:pt x="1272" y="186"/>
                </a:lnTo>
                <a:lnTo>
                  <a:pt x="1190" y="145"/>
                </a:lnTo>
                <a:lnTo>
                  <a:pt x="1272" y="210"/>
                </a:lnTo>
                <a:lnTo>
                  <a:pt x="1244" y="210"/>
                </a:lnTo>
                <a:lnTo>
                  <a:pt x="1276" y="226"/>
                </a:lnTo>
                <a:lnTo>
                  <a:pt x="1244" y="296"/>
                </a:lnTo>
                <a:lnTo>
                  <a:pt x="1282" y="242"/>
                </a:lnTo>
                <a:lnTo>
                  <a:pt x="1285" y="280"/>
                </a:lnTo>
                <a:lnTo>
                  <a:pt x="1304" y="273"/>
                </a:lnTo>
                <a:lnTo>
                  <a:pt x="1356" y="553"/>
                </a:lnTo>
                <a:cubicBezTo>
                  <a:pt x="1355" y="550"/>
                  <a:pt x="1355" y="546"/>
                  <a:pt x="1355" y="542"/>
                </a:cubicBezTo>
                <a:cubicBezTo>
                  <a:pt x="1399" y="853"/>
                  <a:pt x="1435" y="1245"/>
                  <a:pt x="1459" y="1562"/>
                </a:cubicBezTo>
                <a:cubicBezTo>
                  <a:pt x="1287" y="1142"/>
                  <a:pt x="1130" y="842"/>
                  <a:pt x="1018" y="648"/>
                </a:cubicBezTo>
                <a:cubicBezTo>
                  <a:pt x="1022" y="653"/>
                  <a:pt x="1025" y="657"/>
                  <a:pt x="1025" y="657"/>
                </a:cubicBezTo>
                <a:lnTo>
                  <a:pt x="1027" y="580"/>
                </a:lnTo>
                <a:lnTo>
                  <a:pt x="1001" y="596"/>
                </a:lnTo>
                <a:lnTo>
                  <a:pt x="991" y="552"/>
                </a:lnTo>
                <a:lnTo>
                  <a:pt x="948" y="442"/>
                </a:lnTo>
                <a:lnTo>
                  <a:pt x="977" y="556"/>
                </a:lnTo>
                <a:lnTo>
                  <a:pt x="941" y="494"/>
                </a:lnTo>
                <a:lnTo>
                  <a:pt x="936" y="485"/>
                </a:lnTo>
                <a:lnTo>
                  <a:pt x="908" y="348"/>
                </a:lnTo>
                <a:lnTo>
                  <a:pt x="923" y="460"/>
                </a:lnTo>
                <a:lnTo>
                  <a:pt x="906" y="429"/>
                </a:lnTo>
                <a:lnTo>
                  <a:pt x="879" y="361"/>
                </a:lnTo>
                <a:lnTo>
                  <a:pt x="885" y="416"/>
                </a:lnTo>
                <a:lnTo>
                  <a:pt x="853" y="371"/>
                </a:lnTo>
                <a:lnTo>
                  <a:pt x="813" y="308"/>
                </a:lnTo>
                <a:lnTo>
                  <a:pt x="724" y="247"/>
                </a:lnTo>
                <a:lnTo>
                  <a:pt x="812" y="336"/>
                </a:lnTo>
                <a:lnTo>
                  <a:pt x="845" y="386"/>
                </a:lnTo>
                <a:lnTo>
                  <a:pt x="746" y="371"/>
                </a:lnTo>
                <a:lnTo>
                  <a:pt x="859" y="408"/>
                </a:lnTo>
                <a:lnTo>
                  <a:pt x="843" y="418"/>
                </a:lnTo>
                <a:lnTo>
                  <a:pt x="885" y="453"/>
                </a:lnTo>
                <a:lnTo>
                  <a:pt x="875" y="463"/>
                </a:lnTo>
                <a:lnTo>
                  <a:pt x="912" y="497"/>
                </a:lnTo>
                <a:lnTo>
                  <a:pt x="820" y="467"/>
                </a:lnTo>
                <a:lnTo>
                  <a:pt x="889" y="496"/>
                </a:lnTo>
                <a:lnTo>
                  <a:pt x="962" y="566"/>
                </a:lnTo>
                <a:lnTo>
                  <a:pt x="910" y="536"/>
                </a:lnTo>
                <a:lnTo>
                  <a:pt x="848" y="523"/>
                </a:lnTo>
                <a:cubicBezTo>
                  <a:pt x="848" y="523"/>
                  <a:pt x="930" y="563"/>
                  <a:pt x="941" y="568"/>
                </a:cubicBezTo>
                <a:cubicBezTo>
                  <a:pt x="949" y="571"/>
                  <a:pt x="993" y="620"/>
                  <a:pt x="1014" y="644"/>
                </a:cubicBezTo>
                <a:cubicBezTo>
                  <a:pt x="1167" y="926"/>
                  <a:pt x="1339" y="1325"/>
                  <a:pt x="1464" y="1629"/>
                </a:cubicBezTo>
                <a:cubicBezTo>
                  <a:pt x="1466" y="1653"/>
                  <a:pt x="1467" y="1676"/>
                  <a:pt x="1468" y="1699"/>
                </a:cubicBezTo>
                <a:cubicBezTo>
                  <a:pt x="1466" y="1699"/>
                  <a:pt x="1465" y="1700"/>
                  <a:pt x="1463" y="1700"/>
                </a:cubicBezTo>
                <a:cubicBezTo>
                  <a:pt x="1431" y="1711"/>
                  <a:pt x="1410" y="1726"/>
                  <a:pt x="1396" y="1742"/>
                </a:cubicBezTo>
                <a:cubicBezTo>
                  <a:pt x="1013" y="1279"/>
                  <a:pt x="687" y="1002"/>
                  <a:pt x="495" y="859"/>
                </a:cubicBezTo>
                <a:lnTo>
                  <a:pt x="496" y="859"/>
                </a:lnTo>
                <a:lnTo>
                  <a:pt x="473" y="829"/>
                </a:lnTo>
                <a:lnTo>
                  <a:pt x="433" y="765"/>
                </a:lnTo>
                <a:lnTo>
                  <a:pt x="441" y="806"/>
                </a:lnTo>
                <a:lnTo>
                  <a:pt x="407" y="786"/>
                </a:lnTo>
                <a:lnTo>
                  <a:pt x="385" y="771"/>
                </a:lnTo>
                <a:lnTo>
                  <a:pt x="363" y="728"/>
                </a:lnTo>
                <a:lnTo>
                  <a:pt x="364" y="759"/>
                </a:lnTo>
                <a:lnTo>
                  <a:pt x="312" y="727"/>
                </a:lnTo>
                <a:lnTo>
                  <a:pt x="243" y="716"/>
                </a:lnTo>
                <a:lnTo>
                  <a:pt x="171" y="711"/>
                </a:lnTo>
                <a:lnTo>
                  <a:pt x="291" y="741"/>
                </a:lnTo>
                <a:lnTo>
                  <a:pt x="242" y="763"/>
                </a:lnTo>
                <a:lnTo>
                  <a:pt x="336" y="761"/>
                </a:lnTo>
                <a:lnTo>
                  <a:pt x="299" y="833"/>
                </a:lnTo>
                <a:lnTo>
                  <a:pt x="361" y="781"/>
                </a:lnTo>
                <a:lnTo>
                  <a:pt x="388" y="848"/>
                </a:lnTo>
                <a:lnTo>
                  <a:pt x="387" y="794"/>
                </a:lnTo>
                <a:lnTo>
                  <a:pt x="422" y="824"/>
                </a:lnTo>
                <a:lnTo>
                  <a:pt x="412" y="850"/>
                </a:lnTo>
                <a:lnTo>
                  <a:pt x="493" y="859"/>
                </a:lnTo>
                <a:cubicBezTo>
                  <a:pt x="803" y="1098"/>
                  <a:pt x="1156" y="1495"/>
                  <a:pt x="1383" y="1766"/>
                </a:cubicBezTo>
                <a:cubicBezTo>
                  <a:pt x="1370" y="1799"/>
                  <a:pt x="1380" y="1836"/>
                  <a:pt x="1392" y="1864"/>
                </a:cubicBezTo>
                <a:cubicBezTo>
                  <a:pt x="1168" y="1600"/>
                  <a:pt x="908" y="1322"/>
                  <a:pt x="698" y="1176"/>
                </a:cubicBezTo>
                <a:lnTo>
                  <a:pt x="688" y="1167"/>
                </a:lnTo>
                <a:lnTo>
                  <a:pt x="674" y="1159"/>
                </a:lnTo>
                <a:cubicBezTo>
                  <a:pt x="669" y="1156"/>
                  <a:pt x="663" y="1152"/>
                  <a:pt x="658" y="1149"/>
                </a:cubicBezTo>
                <a:cubicBezTo>
                  <a:pt x="658" y="1149"/>
                  <a:pt x="661" y="1151"/>
                  <a:pt x="666" y="1155"/>
                </a:cubicBezTo>
                <a:lnTo>
                  <a:pt x="565" y="1100"/>
                </a:lnTo>
                <a:lnTo>
                  <a:pt x="665" y="1177"/>
                </a:lnTo>
                <a:lnTo>
                  <a:pt x="592" y="1174"/>
                </a:lnTo>
                <a:cubicBezTo>
                  <a:pt x="592" y="1174"/>
                  <a:pt x="659" y="1192"/>
                  <a:pt x="675" y="1198"/>
                </a:cubicBezTo>
                <a:cubicBezTo>
                  <a:pt x="690" y="1203"/>
                  <a:pt x="730" y="1228"/>
                  <a:pt x="730" y="1228"/>
                </a:cubicBezTo>
                <a:lnTo>
                  <a:pt x="624" y="1217"/>
                </a:lnTo>
                <a:lnTo>
                  <a:pt x="750" y="1251"/>
                </a:lnTo>
                <a:lnTo>
                  <a:pt x="712" y="1348"/>
                </a:lnTo>
                <a:lnTo>
                  <a:pt x="767" y="1265"/>
                </a:lnTo>
                <a:lnTo>
                  <a:pt x="812" y="1305"/>
                </a:lnTo>
                <a:lnTo>
                  <a:pt x="773" y="1344"/>
                </a:lnTo>
                <a:lnTo>
                  <a:pt x="837" y="1303"/>
                </a:lnTo>
                <a:cubicBezTo>
                  <a:pt x="963" y="1420"/>
                  <a:pt x="1149" y="1607"/>
                  <a:pt x="1378" y="1876"/>
                </a:cubicBezTo>
                <a:cubicBezTo>
                  <a:pt x="1351" y="1858"/>
                  <a:pt x="1317" y="1843"/>
                  <a:pt x="1295" y="1865"/>
                </a:cubicBezTo>
                <a:cubicBezTo>
                  <a:pt x="1279" y="1882"/>
                  <a:pt x="1276" y="1900"/>
                  <a:pt x="1278" y="1917"/>
                </a:cubicBezTo>
                <a:cubicBezTo>
                  <a:pt x="941" y="1646"/>
                  <a:pt x="672" y="1466"/>
                  <a:pt x="487" y="1354"/>
                </a:cubicBezTo>
                <a:cubicBezTo>
                  <a:pt x="494" y="1357"/>
                  <a:pt x="498" y="1358"/>
                  <a:pt x="498" y="1358"/>
                </a:cubicBezTo>
                <a:lnTo>
                  <a:pt x="463" y="1291"/>
                </a:lnTo>
                <a:lnTo>
                  <a:pt x="449" y="1317"/>
                </a:lnTo>
                <a:lnTo>
                  <a:pt x="419" y="1284"/>
                </a:lnTo>
                <a:lnTo>
                  <a:pt x="329" y="1209"/>
                </a:lnTo>
                <a:lnTo>
                  <a:pt x="409" y="1294"/>
                </a:lnTo>
                <a:lnTo>
                  <a:pt x="348" y="1257"/>
                </a:lnTo>
                <a:lnTo>
                  <a:pt x="339" y="1252"/>
                </a:lnTo>
                <a:lnTo>
                  <a:pt x="250" y="1145"/>
                </a:lnTo>
                <a:lnTo>
                  <a:pt x="316" y="1236"/>
                </a:lnTo>
                <a:lnTo>
                  <a:pt x="286" y="1217"/>
                </a:lnTo>
                <a:lnTo>
                  <a:pt x="231" y="1171"/>
                </a:lnTo>
                <a:lnTo>
                  <a:pt x="262" y="1216"/>
                </a:lnTo>
                <a:lnTo>
                  <a:pt x="212" y="1192"/>
                </a:lnTo>
                <a:lnTo>
                  <a:pt x="148" y="1156"/>
                </a:lnTo>
                <a:lnTo>
                  <a:pt x="42" y="1145"/>
                </a:lnTo>
                <a:lnTo>
                  <a:pt x="160" y="1181"/>
                </a:lnTo>
                <a:lnTo>
                  <a:pt x="213" y="1209"/>
                </a:lnTo>
                <a:lnTo>
                  <a:pt x="120" y="1242"/>
                </a:lnTo>
                <a:lnTo>
                  <a:pt x="236" y="1221"/>
                </a:lnTo>
                <a:lnTo>
                  <a:pt x="226" y="1237"/>
                </a:lnTo>
                <a:lnTo>
                  <a:pt x="280" y="1248"/>
                </a:lnTo>
                <a:lnTo>
                  <a:pt x="276" y="1262"/>
                </a:lnTo>
                <a:lnTo>
                  <a:pt x="324" y="1274"/>
                </a:lnTo>
                <a:lnTo>
                  <a:pt x="229" y="1291"/>
                </a:lnTo>
                <a:lnTo>
                  <a:pt x="303" y="1283"/>
                </a:lnTo>
                <a:lnTo>
                  <a:pt x="400" y="1310"/>
                </a:lnTo>
                <a:lnTo>
                  <a:pt x="340" y="1308"/>
                </a:lnTo>
                <a:lnTo>
                  <a:pt x="281" y="1327"/>
                </a:lnTo>
                <a:cubicBezTo>
                  <a:pt x="281" y="1327"/>
                  <a:pt x="370" y="1322"/>
                  <a:pt x="382" y="1321"/>
                </a:cubicBezTo>
                <a:cubicBezTo>
                  <a:pt x="392" y="1320"/>
                  <a:pt x="452" y="1342"/>
                  <a:pt x="482" y="1352"/>
                </a:cubicBezTo>
                <a:cubicBezTo>
                  <a:pt x="730" y="1512"/>
                  <a:pt x="1040" y="1752"/>
                  <a:pt x="1285" y="1949"/>
                </a:cubicBezTo>
                <a:cubicBezTo>
                  <a:pt x="1283" y="1948"/>
                  <a:pt x="1281" y="1947"/>
                  <a:pt x="1279" y="1946"/>
                </a:cubicBezTo>
                <a:cubicBezTo>
                  <a:pt x="1262" y="1933"/>
                  <a:pt x="1236" y="1916"/>
                  <a:pt x="1206" y="1915"/>
                </a:cubicBezTo>
                <a:cubicBezTo>
                  <a:pt x="823" y="1754"/>
                  <a:pt x="528" y="1675"/>
                  <a:pt x="345" y="1636"/>
                </a:cubicBezTo>
                <a:lnTo>
                  <a:pt x="346" y="1636"/>
                </a:lnTo>
                <a:lnTo>
                  <a:pt x="313" y="1619"/>
                </a:lnTo>
                <a:lnTo>
                  <a:pt x="252" y="1579"/>
                </a:lnTo>
                <a:lnTo>
                  <a:pt x="276" y="1612"/>
                </a:lnTo>
                <a:lnTo>
                  <a:pt x="238" y="1608"/>
                </a:lnTo>
                <a:lnTo>
                  <a:pt x="212" y="1604"/>
                </a:lnTo>
                <a:lnTo>
                  <a:pt x="176" y="1575"/>
                </a:lnTo>
                <a:lnTo>
                  <a:pt x="189" y="1601"/>
                </a:lnTo>
                <a:lnTo>
                  <a:pt x="131" y="1595"/>
                </a:lnTo>
                <a:lnTo>
                  <a:pt x="65" y="1613"/>
                </a:lnTo>
                <a:lnTo>
                  <a:pt x="0" y="1638"/>
                </a:lnTo>
                <a:lnTo>
                  <a:pt x="117" y="1616"/>
                </a:lnTo>
                <a:lnTo>
                  <a:pt x="83" y="1656"/>
                </a:lnTo>
                <a:lnTo>
                  <a:pt x="165" y="1615"/>
                </a:lnTo>
                <a:lnTo>
                  <a:pt x="162" y="1693"/>
                </a:lnTo>
                <a:lnTo>
                  <a:pt x="195" y="1623"/>
                </a:lnTo>
                <a:lnTo>
                  <a:pt x="246" y="1671"/>
                </a:lnTo>
                <a:lnTo>
                  <a:pt x="223" y="1624"/>
                </a:lnTo>
                <a:lnTo>
                  <a:pt x="266" y="1636"/>
                </a:lnTo>
                <a:lnTo>
                  <a:pt x="268" y="1662"/>
                </a:lnTo>
                <a:lnTo>
                  <a:pt x="343" y="1637"/>
                </a:lnTo>
                <a:cubicBezTo>
                  <a:pt x="597" y="1695"/>
                  <a:pt x="900" y="1810"/>
                  <a:pt x="1165" y="1924"/>
                </a:cubicBezTo>
                <a:cubicBezTo>
                  <a:pt x="1158" y="1927"/>
                  <a:pt x="1152" y="1932"/>
                  <a:pt x="1145" y="1937"/>
                </a:cubicBezTo>
                <a:cubicBezTo>
                  <a:pt x="1111" y="1966"/>
                  <a:pt x="1100" y="1993"/>
                  <a:pt x="1097" y="2014"/>
                </a:cubicBezTo>
                <a:lnTo>
                  <a:pt x="1097" y="2014"/>
                </a:lnTo>
                <a:cubicBezTo>
                  <a:pt x="904" y="1956"/>
                  <a:pt x="731" y="1903"/>
                  <a:pt x="616" y="1868"/>
                </a:cubicBezTo>
                <a:lnTo>
                  <a:pt x="556" y="1836"/>
                </a:lnTo>
                <a:lnTo>
                  <a:pt x="480" y="1779"/>
                </a:lnTo>
                <a:lnTo>
                  <a:pt x="532" y="1831"/>
                </a:lnTo>
                <a:lnTo>
                  <a:pt x="511" y="1829"/>
                </a:lnTo>
                <a:lnTo>
                  <a:pt x="459" y="1811"/>
                </a:lnTo>
                <a:lnTo>
                  <a:pt x="487" y="1829"/>
                </a:lnTo>
                <a:cubicBezTo>
                  <a:pt x="479" y="1826"/>
                  <a:pt x="474" y="1825"/>
                  <a:pt x="474" y="1825"/>
                </a:cubicBezTo>
                <a:lnTo>
                  <a:pt x="378" y="1807"/>
                </a:lnTo>
                <a:lnTo>
                  <a:pt x="473" y="1833"/>
                </a:lnTo>
                <a:lnTo>
                  <a:pt x="439" y="1849"/>
                </a:lnTo>
                <a:lnTo>
                  <a:pt x="487" y="1843"/>
                </a:lnTo>
                <a:lnTo>
                  <a:pt x="525" y="1890"/>
                </a:lnTo>
                <a:lnTo>
                  <a:pt x="511" y="1853"/>
                </a:lnTo>
                <a:lnTo>
                  <a:pt x="536" y="1865"/>
                </a:lnTo>
                <a:lnTo>
                  <a:pt x="565" y="1920"/>
                </a:lnTo>
                <a:lnTo>
                  <a:pt x="553" y="1860"/>
                </a:lnTo>
                <a:lnTo>
                  <a:pt x="587" y="1871"/>
                </a:lnTo>
                <a:lnTo>
                  <a:pt x="639" y="1909"/>
                </a:lnTo>
                <a:lnTo>
                  <a:pt x="616" y="1873"/>
                </a:lnTo>
                <a:cubicBezTo>
                  <a:pt x="743" y="1913"/>
                  <a:pt x="914" y="1963"/>
                  <a:pt x="1096" y="2015"/>
                </a:cubicBezTo>
                <a:cubicBezTo>
                  <a:pt x="1097" y="2015"/>
                  <a:pt x="1097" y="2015"/>
                  <a:pt x="1097" y="2015"/>
                </a:cubicBezTo>
                <a:cubicBezTo>
                  <a:pt x="1093" y="2040"/>
                  <a:pt x="1103" y="2057"/>
                  <a:pt x="1103" y="2057"/>
                </a:cubicBezTo>
                <a:cubicBezTo>
                  <a:pt x="1103" y="2057"/>
                  <a:pt x="983" y="1985"/>
                  <a:pt x="962" y="2078"/>
                </a:cubicBezTo>
                <a:cubicBezTo>
                  <a:pt x="954" y="2117"/>
                  <a:pt x="971" y="2151"/>
                  <a:pt x="995" y="2178"/>
                </a:cubicBezTo>
                <a:cubicBezTo>
                  <a:pt x="941" y="2217"/>
                  <a:pt x="968" y="2263"/>
                  <a:pt x="978" y="2277"/>
                </a:cubicBezTo>
                <a:cubicBezTo>
                  <a:pt x="961" y="2255"/>
                  <a:pt x="873" y="2149"/>
                  <a:pt x="789" y="2149"/>
                </a:cubicBezTo>
                <a:cubicBezTo>
                  <a:pt x="695" y="2149"/>
                  <a:pt x="733" y="2290"/>
                  <a:pt x="733" y="2290"/>
                </a:cubicBezTo>
                <a:cubicBezTo>
                  <a:pt x="733" y="2290"/>
                  <a:pt x="686" y="2252"/>
                  <a:pt x="620" y="2238"/>
                </a:cubicBezTo>
                <a:cubicBezTo>
                  <a:pt x="554" y="2224"/>
                  <a:pt x="583" y="2328"/>
                  <a:pt x="583" y="2328"/>
                </a:cubicBezTo>
                <a:cubicBezTo>
                  <a:pt x="583" y="2328"/>
                  <a:pt x="446" y="2018"/>
                  <a:pt x="259" y="2126"/>
                </a:cubicBezTo>
                <a:cubicBezTo>
                  <a:pt x="71" y="2234"/>
                  <a:pt x="353" y="2431"/>
                  <a:pt x="353" y="2431"/>
                </a:cubicBezTo>
                <a:cubicBezTo>
                  <a:pt x="353" y="2431"/>
                  <a:pt x="184" y="2374"/>
                  <a:pt x="132" y="2487"/>
                </a:cubicBezTo>
                <a:cubicBezTo>
                  <a:pt x="80" y="2600"/>
                  <a:pt x="240" y="2661"/>
                  <a:pt x="240" y="2661"/>
                </a:cubicBezTo>
                <a:lnTo>
                  <a:pt x="2632" y="2698"/>
                </a:lnTo>
                <a:cubicBezTo>
                  <a:pt x="2632" y="2698"/>
                  <a:pt x="2712" y="2004"/>
                  <a:pt x="2661" y="19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/>
          <p:nvPr/>
        </p:nvSpPr>
        <p:spPr>
          <a:xfrm rot="2292702">
            <a:off x="8193027" y="2571751"/>
            <a:ext cx="1904681" cy="2350232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/>
          <p:nvPr/>
        </p:nvSpPr>
        <p:spPr>
          <a:xfrm rot="31">
            <a:off x="3929645" y="4813152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/>
          <p:nvPr/>
        </p:nvSpPr>
        <p:spPr>
          <a:xfrm flipH="1" rot="-1003035">
            <a:off x="-101453" y="-593124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/>
          <p:nvPr/>
        </p:nvSpPr>
        <p:spPr>
          <a:xfrm flipH="1" rot="-421785">
            <a:off x="5218992" y="-393297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2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0" name="Google Shape;240;p22"/>
          <p:cNvSpPr/>
          <p:nvPr/>
        </p:nvSpPr>
        <p:spPr>
          <a:xfrm flipH="1">
            <a:off x="-105836" y="4543400"/>
            <a:ext cx="9392686" cy="856100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8292875" y="3680116"/>
            <a:ext cx="1564976" cy="1576684"/>
          </a:xfrm>
          <a:custGeom>
            <a:rect b="b" l="l" r="r" t="t"/>
            <a:pathLst>
              <a:path extrusionOk="0" h="2698" w="2678">
                <a:moveTo>
                  <a:pt x="2661" y="1915"/>
                </a:moveTo>
                <a:cubicBezTo>
                  <a:pt x="2609" y="1825"/>
                  <a:pt x="2543" y="1910"/>
                  <a:pt x="2543" y="1910"/>
                </a:cubicBezTo>
                <a:cubicBezTo>
                  <a:pt x="2543" y="1910"/>
                  <a:pt x="2548" y="1839"/>
                  <a:pt x="2510" y="1783"/>
                </a:cubicBezTo>
                <a:cubicBezTo>
                  <a:pt x="2473" y="1727"/>
                  <a:pt x="2365" y="1835"/>
                  <a:pt x="2365" y="1835"/>
                </a:cubicBezTo>
                <a:cubicBezTo>
                  <a:pt x="2365" y="1835"/>
                  <a:pt x="2402" y="1455"/>
                  <a:pt x="2205" y="1502"/>
                </a:cubicBezTo>
                <a:cubicBezTo>
                  <a:pt x="2033" y="1543"/>
                  <a:pt x="2058" y="1813"/>
                  <a:pt x="2067" y="1880"/>
                </a:cubicBezTo>
                <a:cubicBezTo>
                  <a:pt x="2060" y="1844"/>
                  <a:pt x="2030" y="1753"/>
                  <a:pt x="1914" y="1746"/>
                </a:cubicBezTo>
                <a:cubicBezTo>
                  <a:pt x="1852" y="1742"/>
                  <a:pt x="1836" y="1782"/>
                  <a:pt x="1839" y="1830"/>
                </a:cubicBezTo>
                <a:cubicBezTo>
                  <a:pt x="1757" y="1848"/>
                  <a:pt x="1750" y="1922"/>
                  <a:pt x="1750" y="1922"/>
                </a:cubicBezTo>
                <a:cubicBezTo>
                  <a:pt x="1750" y="1922"/>
                  <a:pt x="1743" y="1896"/>
                  <a:pt x="1726" y="1873"/>
                </a:cubicBezTo>
                <a:cubicBezTo>
                  <a:pt x="1792" y="1649"/>
                  <a:pt x="1915" y="1249"/>
                  <a:pt x="2028" y="983"/>
                </a:cubicBezTo>
                <a:cubicBezTo>
                  <a:pt x="2042" y="965"/>
                  <a:pt x="2069" y="927"/>
                  <a:pt x="2075" y="924"/>
                </a:cubicBezTo>
                <a:cubicBezTo>
                  <a:pt x="2083" y="919"/>
                  <a:pt x="2139" y="886"/>
                  <a:pt x="2139" y="886"/>
                </a:cubicBezTo>
                <a:lnTo>
                  <a:pt x="2096" y="899"/>
                </a:lnTo>
                <a:lnTo>
                  <a:pt x="2060" y="924"/>
                </a:lnTo>
                <a:lnTo>
                  <a:pt x="2108" y="869"/>
                </a:lnTo>
                <a:lnTo>
                  <a:pt x="2155" y="844"/>
                </a:lnTo>
                <a:lnTo>
                  <a:pt x="2091" y="872"/>
                </a:lnTo>
                <a:lnTo>
                  <a:pt x="2115" y="845"/>
                </a:lnTo>
                <a:lnTo>
                  <a:pt x="2107" y="838"/>
                </a:lnTo>
                <a:lnTo>
                  <a:pt x="2135" y="810"/>
                </a:lnTo>
                <a:lnTo>
                  <a:pt x="2123" y="804"/>
                </a:lnTo>
                <a:lnTo>
                  <a:pt x="2201" y="770"/>
                </a:lnTo>
                <a:lnTo>
                  <a:pt x="2132" y="787"/>
                </a:lnTo>
                <a:lnTo>
                  <a:pt x="2152" y="749"/>
                </a:lnTo>
                <a:lnTo>
                  <a:pt x="2209" y="680"/>
                </a:lnTo>
                <a:lnTo>
                  <a:pt x="2149" y="729"/>
                </a:lnTo>
                <a:lnTo>
                  <a:pt x="2125" y="777"/>
                </a:lnTo>
                <a:lnTo>
                  <a:pt x="2105" y="812"/>
                </a:lnTo>
                <a:lnTo>
                  <a:pt x="2106" y="772"/>
                </a:lnTo>
                <a:lnTo>
                  <a:pt x="2091" y="822"/>
                </a:lnTo>
                <a:lnTo>
                  <a:pt x="2081" y="846"/>
                </a:lnTo>
                <a:lnTo>
                  <a:pt x="2084" y="764"/>
                </a:lnTo>
                <a:lnTo>
                  <a:pt x="2073" y="864"/>
                </a:lnTo>
                <a:lnTo>
                  <a:pt x="2070" y="871"/>
                </a:lnTo>
                <a:lnTo>
                  <a:pt x="2048" y="918"/>
                </a:lnTo>
                <a:lnTo>
                  <a:pt x="2062" y="835"/>
                </a:lnTo>
                <a:lnTo>
                  <a:pt x="2039" y="916"/>
                </a:lnTo>
                <a:lnTo>
                  <a:pt x="2034" y="948"/>
                </a:lnTo>
                <a:lnTo>
                  <a:pt x="2015" y="938"/>
                </a:lnTo>
                <a:lnTo>
                  <a:pt x="2021" y="993"/>
                </a:lnTo>
                <a:cubicBezTo>
                  <a:pt x="2021" y="993"/>
                  <a:pt x="2023" y="991"/>
                  <a:pt x="2026" y="987"/>
                </a:cubicBezTo>
                <a:cubicBezTo>
                  <a:pt x="1945" y="1161"/>
                  <a:pt x="1830" y="1448"/>
                  <a:pt x="1716" y="1861"/>
                </a:cubicBezTo>
                <a:cubicBezTo>
                  <a:pt x="1701" y="1845"/>
                  <a:pt x="1679" y="1835"/>
                  <a:pt x="1651" y="1844"/>
                </a:cubicBezTo>
                <a:cubicBezTo>
                  <a:pt x="1651" y="1844"/>
                  <a:pt x="1643" y="1781"/>
                  <a:pt x="1607" y="1736"/>
                </a:cubicBezTo>
                <a:cubicBezTo>
                  <a:pt x="1629" y="1478"/>
                  <a:pt x="1647" y="1170"/>
                  <a:pt x="1659" y="948"/>
                </a:cubicBezTo>
                <a:lnTo>
                  <a:pt x="1712" y="862"/>
                </a:lnTo>
                <a:lnTo>
                  <a:pt x="1686" y="885"/>
                </a:lnTo>
                <a:lnTo>
                  <a:pt x="1695" y="816"/>
                </a:lnTo>
                <a:lnTo>
                  <a:pt x="1686" y="796"/>
                </a:lnTo>
                <a:lnTo>
                  <a:pt x="1776" y="695"/>
                </a:lnTo>
                <a:lnTo>
                  <a:pt x="1689" y="752"/>
                </a:lnTo>
                <a:lnTo>
                  <a:pt x="1712" y="698"/>
                </a:lnTo>
                <a:lnTo>
                  <a:pt x="1683" y="715"/>
                </a:lnTo>
                <a:lnTo>
                  <a:pt x="1703" y="623"/>
                </a:lnTo>
                <a:lnTo>
                  <a:pt x="1680" y="452"/>
                </a:lnTo>
                <a:lnTo>
                  <a:pt x="1672" y="623"/>
                </a:lnTo>
                <a:lnTo>
                  <a:pt x="1649" y="608"/>
                </a:lnTo>
                <a:lnTo>
                  <a:pt x="1663" y="680"/>
                </a:lnTo>
                <a:lnTo>
                  <a:pt x="1614" y="597"/>
                </a:lnTo>
                <a:lnTo>
                  <a:pt x="1657" y="750"/>
                </a:lnTo>
                <a:lnTo>
                  <a:pt x="1617" y="726"/>
                </a:lnTo>
                <a:lnTo>
                  <a:pt x="1640" y="770"/>
                </a:lnTo>
                <a:lnTo>
                  <a:pt x="1649" y="830"/>
                </a:lnTo>
                <a:lnTo>
                  <a:pt x="1640" y="888"/>
                </a:lnTo>
                <a:lnTo>
                  <a:pt x="1571" y="810"/>
                </a:lnTo>
                <a:lnTo>
                  <a:pt x="1650" y="947"/>
                </a:lnTo>
                <a:cubicBezTo>
                  <a:pt x="1629" y="1187"/>
                  <a:pt x="1599" y="1477"/>
                  <a:pt x="1575" y="1708"/>
                </a:cubicBezTo>
                <a:cubicBezTo>
                  <a:pt x="1557" y="1697"/>
                  <a:pt x="1536" y="1690"/>
                  <a:pt x="1510" y="1691"/>
                </a:cubicBezTo>
                <a:cubicBezTo>
                  <a:pt x="1506" y="1680"/>
                  <a:pt x="1501" y="1669"/>
                  <a:pt x="1497" y="1657"/>
                </a:cubicBezTo>
                <a:cubicBezTo>
                  <a:pt x="1457" y="1146"/>
                  <a:pt x="1395" y="739"/>
                  <a:pt x="1347" y="475"/>
                </a:cubicBezTo>
                <a:cubicBezTo>
                  <a:pt x="1342" y="440"/>
                  <a:pt x="1334" y="399"/>
                  <a:pt x="1326" y="358"/>
                </a:cubicBezTo>
                <a:cubicBezTo>
                  <a:pt x="1313" y="281"/>
                  <a:pt x="1298" y="213"/>
                  <a:pt x="1284" y="158"/>
                </a:cubicBezTo>
                <a:cubicBezTo>
                  <a:pt x="1279" y="139"/>
                  <a:pt x="1277" y="128"/>
                  <a:pt x="1277" y="128"/>
                </a:cubicBezTo>
                <a:lnTo>
                  <a:pt x="1271" y="115"/>
                </a:lnTo>
                <a:lnTo>
                  <a:pt x="1220" y="0"/>
                </a:lnTo>
                <a:lnTo>
                  <a:pt x="1259" y="113"/>
                </a:lnTo>
                <a:lnTo>
                  <a:pt x="1217" y="90"/>
                </a:lnTo>
                <a:lnTo>
                  <a:pt x="1255" y="120"/>
                </a:lnTo>
                <a:lnTo>
                  <a:pt x="1262" y="141"/>
                </a:lnTo>
                <a:lnTo>
                  <a:pt x="1218" y="146"/>
                </a:lnTo>
                <a:lnTo>
                  <a:pt x="1258" y="148"/>
                </a:lnTo>
                <a:lnTo>
                  <a:pt x="1272" y="186"/>
                </a:lnTo>
                <a:lnTo>
                  <a:pt x="1190" y="145"/>
                </a:lnTo>
                <a:lnTo>
                  <a:pt x="1272" y="210"/>
                </a:lnTo>
                <a:lnTo>
                  <a:pt x="1244" y="210"/>
                </a:lnTo>
                <a:lnTo>
                  <a:pt x="1276" y="226"/>
                </a:lnTo>
                <a:lnTo>
                  <a:pt x="1244" y="296"/>
                </a:lnTo>
                <a:lnTo>
                  <a:pt x="1282" y="242"/>
                </a:lnTo>
                <a:lnTo>
                  <a:pt x="1285" y="280"/>
                </a:lnTo>
                <a:lnTo>
                  <a:pt x="1304" y="273"/>
                </a:lnTo>
                <a:lnTo>
                  <a:pt x="1356" y="553"/>
                </a:lnTo>
                <a:cubicBezTo>
                  <a:pt x="1355" y="550"/>
                  <a:pt x="1355" y="546"/>
                  <a:pt x="1355" y="542"/>
                </a:cubicBezTo>
                <a:cubicBezTo>
                  <a:pt x="1399" y="853"/>
                  <a:pt x="1435" y="1245"/>
                  <a:pt x="1459" y="1562"/>
                </a:cubicBezTo>
                <a:cubicBezTo>
                  <a:pt x="1287" y="1142"/>
                  <a:pt x="1130" y="842"/>
                  <a:pt x="1018" y="648"/>
                </a:cubicBezTo>
                <a:cubicBezTo>
                  <a:pt x="1022" y="653"/>
                  <a:pt x="1025" y="657"/>
                  <a:pt x="1025" y="657"/>
                </a:cubicBezTo>
                <a:lnTo>
                  <a:pt x="1027" y="580"/>
                </a:lnTo>
                <a:lnTo>
                  <a:pt x="1001" y="596"/>
                </a:lnTo>
                <a:lnTo>
                  <a:pt x="991" y="552"/>
                </a:lnTo>
                <a:lnTo>
                  <a:pt x="948" y="442"/>
                </a:lnTo>
                <a:lnTo>
                  <a:pt x="977" y="556"/>
                </a:lnTo>
                <a:lnTo>
                  <a:pt x="941" y="494"/>
                </a:lnTo>
                <a:lnTo>
                  <a:pt x="936" y="485"/>
                </a:lnTo>
                <a:lnTo>
                  <a:pt x="908" y="348"/>
                </a:lnTo>
                <a:lnTo>
                  <a:pt x="923" y="460"/>
                </a:lnTo>
                <a:lnTo>
                  <a:pt x="906" y="429"/>
                </a:lnTo>
                <a:lnTo>
                  <a:pt x="879" y="361"/>
                </a:lnTo>
                <a:lnTo>
                  <a:pt x="885" y="416"/>
                </a:lnTo>
                <a:lnTo>
                  <a:pt x="853" y="371"/>
                </a:lnTo>
                <a:lnTo>
                  <a:pt x="813" y="308"/>
                </a:lnTo>
                <a:lnTo>
                  <a:pt x="724" y="247"/>
                </a:lnTo>
                <a:lnTo>
                  <a:pt x="812" y="336"/>
                </a:lnTo>
                <a:lnTo>
                  <a:pt x="845" y="386"/>
                </a:lnTo>
                <a:lnTo>
                  <a:pt x="746" y="371"/>
                </a:lnTo>
                <a:lnTo>
                  <a:pt x="859" y="408"/>
                </a:lnTo>
                <a:lnTo>
                  <a:pt x="843" y="418"/>
                </a:lnTo>
                <a:lnTo>
                  <a:pt x="885" y="453"/>
                </a:lnTo>
                <a:lnTo>
                  <a:pt x="875" y="463"/>
                </a:lnTo>
                <a:lnTo>
                  <a:pt x="912" y="497"/>
                </a:lnTo>
                <a:lnTo>
                  <a:pt x="820" y="467"/>
                </a:lnTo>
                <a:lnTo>
                  <a:pt x="889" y="496"/>
                </a:lnTo>
                <a:lnTo>
                  <a:pt x="962" y="566"/>
                </a:lnTo>
                <a:lnTo>
                  <a:pt x="910" y="536"/>
                </a:lnTo>
                <a:lnTo>
                  <a:pt x="848" y="523"/>
                </a:lnTo>
                <a:cubicBezTo>
                  <a:pt x="848" y="523"/>
                  <a:pt x="930" y="563"/>
                  <a:pt x="941" y="568"/>
                </a:cubicBezTo>
                <a:cubicBezTo>
                  <a:pt x="949" y="571"/>
                  <a:pt x="993" y="620"/>
                  <a:pt x="1014" y="644"/>
                </a:cubicBezTo>
                <a:cubicBezTo>
                  <a:pt x="1167" y="926"/>
                  <a:pt x="1339" y="1325"/>
                  <a:pt x="1464" y="1629"/>
                </a:cubicBezTo>
                <a:cubicBezTo>
                  <a:pt x="1466" y="1653"/>
                  <a:pt x="1467" y="1676"/>
                  <a:pt x="1468" y="1699"/>
                </a:cubicBezTo>
                <a:cubicBezTo>
                  <a:pt x="1466" y="1699"/>
                  <a:pt x="1465" y="1700"/>
                  <a:pt x="1463" y="1700"/>
                </a:cubicBezTo>
                <a:cubicBezTo>
                  <a:pt x="1431" y="1711"/>
                  <a:pt x="1410" y="1726"/>
                  <a:pt x="1396" y="1742"/>
                </a:cubicBezTo>
                <a:cubicBezTo>
                  <a:pt x="1013" y="1279"/>
                  <a:pt x="687" y="1002"/>
                  <a:pt x="495" y="859"/>
                </a:cubicBezTo>
                <a:lnTo>
                  <a:pt x="496" y="859"/>
                </a:lnTo>
                <a:lnTo>
                  <a:pt x="473" y="829"/>
                </a:lnTo>
                <a:lnTo>
                  <a:pt x="433" y="765"/>
                </a:lnTo>
                <a:lnTo>
                  <a:pt x="441" y="806"/>
                </a:lnTo>
                <a:lnTo>
                  <a:pt x="407" y="786"/>
                </a:lnTo>
                <a:lnTo>
                  <a:pt x="385" y="771"/>
                </a:lnTo>
                <a:lnTo>
                  <a:pt x="363" y="728"/>
                </a:lnTo>
                <a:lnTo>
                  <a:pt x="364" y="759"/>
                </a:lnTo>
                <a:lnTo>
                  <a:pt x="312" y="727"/>
                </a:lnTo>
                <a:lnTo>
                  <a:pt x="243" y="716"/>
                </a:lnTo>
                <a:lnTo>
                  <a:pt x="171" y="711"/>
                </a:lnTo>
                <a:lnTo>
                  <a:pt x="291" y="741"/>
                </a:lnTo>
                <a:lnTo>
                  <a:pt x="242" y="763"/>
                </a:lnTo>
                <a:lnTo>
                  <a:pt x="336" y="761"/>
                </a:lnTo>
                <a:lnTo>
                  <a:pt x="299" y="833"/>
                </a:lnTo>
                <a:lnTo>
                  <a:pt x="361" y="781"/>
                </a:lnTo>
                <a:lnTo>
                  <a:pt x="388" y="848"/>
                </a:lnTo>
                <a:lnTo>
                  <a:pt x="387" y="794"/>
                </a:lnTo>
                <a:lnTo>
                  <a:pt x="422" y="824"/>
                </a:lnTo>
                <a:lnTo>
                  <a:pt x="412" y="850"/>
                </a:lnTo>
                <a:lnTo>
                  <a:pt x="493" y="859"/>
                </a:lnTo>
                <a:cubicBezTo>
                  <a:pt x="803" y="1098"/>
                  <a:pt x="1156" y="1495"/>
                  <a:pt x="1383" y="1766"/>
                </a:cubicBezTo>
                <a:cubicBezTo>
                  <a:pt x="1370" y="1799"/>
                  <a:pt x="1380" y="1836"/>
                  <a:pt x="1392" y="1864"/>
                </a:cubicBezTo>
                <a:cubicBezTo>
                  <a:pt x="1168" y="1600"/>
                  <a:pt x="908" y="1322"/>
                  <a:pt x="698" y="1176"/>
                </a:cubicBezTo>
                <a:lnTo>
                  <a:pt x="688" y="1167"/>
                </a:lnTo>
                <a:lnTo>
                  <a:pt x="674" y="1159"/>
                </a:lnTo>
                <a:cubicBezTo>
                  <a:pt x="669" y="1156"/>
                  <a:pt x="663" y="1152"/>
                  <a:pt x="658" y="1149"/>
                </a:cubicBezTo>
                <a:cubicBezTo>
                  <a:pt x="658" y="1149"/>
                  <a:pt x="661" y="1151"/>
                  <a:pt x="666" y="1155"/>
                </a:cubicBezTo>
                <a:lnTo>
                  <a:pt x="565" y="1100"/>
                </a:lnTo>
                <a:lnTo>
                  <a:pt x="665" y="1177"/>
                </a:lnTo>
                <a:lnTo>
                  <a:pt x="592" y="1174"/>
                </a:lnTo>
                <a:cubicBezTo>
                  <a:pt x="592" y="1174"/>
                  <a:pt x="659" y="1192"/>
                  <a:pt x="675" y="1198"/>
                </a:cubicBezTo>
                <a:cubicBezTo>
                  <a:pt x="690" y="1203"/>
                  <a:pt x="730" y="1228"/>
                  <a:pt x="730" y="1228"/>
                </a:cubicBezTo>
                <a:lnTo>
                  <a:pt x="624" y="1217"/>
                </a:lnTo>
                <a:lnTo>
                  <a:pt x="750" y="1251"/>
                </a:lnTo>
                <a:lnTo>
                  <a:pt x="712" y="1348"/>
                </a:lnTo>
                <a:lnTo>
                  <a:pt x="767" y="1265"/>
                </a:lnTo>
                <a:lnTo>
                  <a:pt x="812" y="1305"/>
                </a:lnTo>
                <a:lnTo>
                  <a:pt x="773" y="1344"/>
                </a:lnTo>
                <a:lnTo>
                  <a:pt x="837" y="1303"/>
                </a:lnTo>
                <a:cubicBezTo>
                  <a:pt x="963" y="1420"/>
                  <a:pt x="1149" y="1607"/>
                  <a:pt x="1378" y="1876"/>
                </a:cubicBezTo>
                <a:cubicBezTo>
                  <a:pt x="1351" y="1858"/>
                  <a:pt x="1317" y="1843"/>
                  <a:pt x="1295" y="1865"/>
                </a:cubicBezTo>
                <a:cubicBezTo>
                  <a:pt x="1279" y="1882"/>
                  <a:pt x="1276" y="1900"/>
                  <a:pt x="1278" y="1917"/>
                </a:cubicBezTo>
                <a:cubicBezTo>
                  <a:pt x="941" y="1646"/>
                  <a:pt x="672" y="1466"/>
                  <a:pt x="487" y="1354"/>
                </a:cubicBezTo>
                <a:cubicBezTo>
                  <a:pt x="494" y="1357"/>
                  <a:pt x="498" y="1358"/>
                  <a:pt x="498" y="1358"/>
                </a:cubicBezTo>
                <a:lnTo>
                  <a:pt x="463" y="1291"/>
                </a:lnTo>
                <a:lnTo>
                  <a:pt x="449" y="1317"/>
                </a:lnTo>
                <a:lnTo>
                  <a:pt x="419" y="1284"/>
                </a:lnTo>
                <a:lnTo>
                  <a:pt x="329" y="1209"/>
                </a:lnTo>
                <a:lnTo>
                  <a:pt x="409" y="1294"/>
                </a:lnTo>
                <a:lnTo>
                  <a:pt x="348" y="1257"/>
                </a:lnTo>
                <a:lnTo>
                  <a:pt x="339" y="1252"/>
                </a:lnTo>
                <a:lnTo>
                  <a:pt x="250" y="1145"/>
                </a:lnTo>
                <a:lnTo>
                  <a:pt x="316" y="1236"/>
                </a:lnTo>
                <a:lnTo>
                  <a:pt x="286" y="1217"/>
                </a:lnTo>
                <a:lnTo>
                  <a:pt x="231" y="1171"/>
                </a:lnTo>
                <a:lnTo>
                  <a:pt x="262" y="1216"/>
                </a:lnTo>
                <a:lnTo>
                  <a:pt x="212" y="1192"/>
                </a:lnTo>
                <a:lnTo>
                  <a:pt x="148" y="1156"/>
                </a:lnTo>
                <a:lnTo>
                  <a:pt x="42" y="1145"/>
                </a:lnTo>
                <a:lnTo>
                  <a:pt x="160" y="1181"/>
                </a:lnTo>
                <a:lnTo>
                  <a:pt x="213" y="1209"/>
                </a:lnTo>
                <a:lnTo>
                  <a:pt x="120" y="1242"/>
                </a:lnTo>
                <a:lnTo>
                  <a:pt x="236" y="1221"/>
                </a:lnTo>
                <a:lnTo>
                  <a:pt x="226" y="1237"/>
                </a:lnTo>
                <a:lnTo>
                  <a:pt x="280" y="1248"/>
                </a:lnTo>
                <a:lnTo>
                  <a:pt x="276" y="1262"/>
                </a:lnTo>
                <a:lnTo>
                  <a:pt x="324" y="1274"/>
                </a:lnTo>
                <a:lnTo>
                  <a:pt x="229" y="1291"/>
                </a:lnTo>
                <a:lnTo>
                  <a:pt x="303" y="1283"/>
                </a:lnTo>
                <a:lnTo>
                  <a:pt x="400" y="1310"/>
                </a:lnTo>
                <a:lnTo>
                  <a:pt x="340" y="1308"/>
                </a:lnTo>
                <a:lnTo>
                  <a:pt x="281" y="1327"/>
                </a:lnTo>
                <a:cubicBezTo>
                  <a:pt x="281" y="1327"/>
                  <a:pt x="370" y="1322"/>
                  <a:pt x="382" y="1321"/>
                </a:cubicBezTo>
                <a:cubicBezTo>
                  <a:pt x="392" y="1320"/>
                  <a:pt x="452" y="1342"/>
                  <a:pt x="482" y="1352"/>
                </a:cubicBezTo>
                <a:cubicBezTo>
                  <a:pt x="730" y="1512"/>
                  <a:pt x="1040" y="1752"/>
                  <a:pt x="1285" y="1949"/>
                </a:cubicBezTo>
                <a:cubicBezTo>
                  <a:pt x="1283" y="1948"/>
                  <a:pt x="1281" y="1947"/>
                  <a:pt x="1279" y="1946"/>
                </a:cubicBezTo>
                <a:cubicBezTo>
                  <a:pt x="1262" y="1933"/>
                  <a:pt x="1236" y="1916"/>
                  <a:pt x="1206" y="1915"/>
                </a:cubicBezTo>
                <a:cubicBezTo>
                  <a:pt x="823" y="1754"/>
                  <a:pt x="528" y="1675"/>
                  <a:pt x="345" y="1636"/>
                </a:cubicBezTo>
                <a:lnTo>
                  <a:pt x="346" y="1636"/>
                </a:lnTo>
                <a:lnTo>
                  <a:pt x="313" y="1619"/>
                </a:lnTo>
                <a:lnTo>
                  <a:pt x="252" y="1579"/>
                </a:lnTo>
                <a:lnTo>
                  <a:pt x="276" y="1612"/>
                </a:lnTo>
                <a:lnTo>
                  <a:pt x="238" y="1608"/>
                </a:lnTo>
                <a:lnTo>
                  <a:pt x="212" y="1604"/>
                </a:lnTo>
                <a:lnTo>
                  <a:pt x="176" y="1575"/>
                </a:lnTo>
                <a:lnTo>
                  <a:pt x="189" y="1601"/>
                </a:lnTo>
                <a:lnTo>
                  <a:pt x="131" y="1595"/>
                </a:lnTo>
                <a:lnTo>
                  <a:pt x="65" y="1613"/>
                </a:lnTo>
                <a:lnTo>
                  <a:pt x="0" y="1638"/>
                </a:lnTo>
                <a:lnTo>
                  <a:pt x="117" y="1616"/>
                </a:lnTo>
                <a:lnTo>
                  <a:pt x="83" y="1656"/>
                </a:lnTo>
                <a:lnTo>
                  <a:pt x="165" y="1615"/>
                </a:lnTo>
                <a:lnTo>
                  <a:pt x="162" y="1693"/>
                </a:lnTo>
                <a:lnTo>
                  <a:pt x="195" y="1623"/>
                </a:lnTo>
                <a:lnTo>
                  <a:pt x="246" y="1671"/>
                </a:lnTo>
                <a:lnTo>
                  <a:pt x="223" y="1624"/>
                </a:lnTo>
                <a:lnTo>
                  <a:pt x="266" y="1636"/>
                </a:lnTo>
                <a:lnTo>
                  <a:pt x="268" y="1662"/>
                </a:lnTo>
                <a:lnTo>
                  <a:pt x="343" y="1637"/>
                </a:lnTo>
                <a:cubicBezTo>
                  <a:pt x="597" y="1695"/>
                  <a:pt x="900" y="1810"/>
                  <a:pt x="1165" y="1924"/>
                </a:cubicBezTo>
                <a:cubicBezTo>
                  <a:pt x="1158" y="1927"/>
                  <a:pt x="1152" y="1932"/>
                  <a:pt x="1145" y="1937"/>
                </a:cubicBezTo>
                <a:cubicBezTo>
                  <a:pt x="1111" y="1966"/>
                  <a:pt x="1100" y="1993"/>
                  <a:pt x="1097" y="2014"/>
                </a:cubicBezTo>
                <a:lnTo>
                  <a:pt x="1097" y="2014"/>
                </a:lnTo>
                <a:cubicBezTo>
                  <a:pt x="904" y="1956"/>
                  <a:pt x="731" y="1903"/>
                  <a:pt x="616" y="1868"/>
                </a:cubicBezTo>
                <a:lnTo>
                  <a:pt x="556" y="1836"/>
                </a:lnTo>
                <a:lnTo>
                  <a:pt x="480" y="1779"/>
                </a:lnTo>
                <a:lnTo>
                  <a:pt x="532" y="1831"/>
                </a:lnTo>
                <a:lnTo>
                  <a:pt x="511" y="1829"/>
                </a:lnTo>
                <a:lnTo>
                  <a:pt x="459" y="1811"/>
                </a:lnTo>
                <a:lnTo>
                  <a:pt x="487" y="1829"/>
                </a:lnTo>
                <a:cubicBezTo>
                  <a:pt x="479" y="1826"/>
                  <a:pt x="474" y="1825"/>
                  <a:pt x="474" y="1825"/>
                </a:cubicBezTo>
                <a:lnTo>
                  <a:pt x="378" y="1807"/>
                </a:lnTo>
                <a:lnTo>
                  <a:pt x="473" y="1833"/>
                </a:lnTo>
                <a:lnTo>
                  <a:pt x="439" y="1849"/>
                </a:lnTo>
                <a:lnTo>
                  <a:pt x="487" y="1843"/>
                </a:lnTo>
                <a:lnTo>
                  <a:pt x="525" y="1890"/>
                </a:lnTo>
                <a:lnTo>
                  <a:pt x="511" y="1853"/>
                </a:lnTo>
                <a:lnTo>
                  <a:pt x="536" y="1865"/>
                </a:lnTo>
                <a:lnTo>
                  <a:pt x="565" y="1920"/>
                </a:lnTo>
                <a:lnTo>
                  <a:pt x="553" y="1860"/>
                </a:lnTo>
                <a:lnTo>
                  <a:pt x="587" y="1871"/>
                </a:lnTo>
                <a:lnTo>
                  <a:pt x="639" y="1909"/>
                </a:lnTo>
                <a:lnTo>
                  <a:pt x="616" y="1873"/>
                </a:lnTo>
                <a:cubicBezTo>
                  <a:pt x="743" y="1913"/>
                  <a:pt x="914" y="1963"/>
                  <a:pt x="1096" y="2015"/>
                </a:cubicBezTo>
                <a:cubicBezTo>
                  <a:pt x="1097" y="2015"/>
                  <a:pt x="1097" y="2015"/>
                  <a:pt x="1097" y="2015"/>
                </a:cubicBezTo>
                <a:cubicBezTo>
                  <a:pt x="1093" y="2040"/>
                  <a:pt x="1103" y="2057"/>
                  <a:pt x="1103" y="2057"/>
                </a:cubicBezTo>
                <a:cubicBezTo>
                  <a:pt x="1103" y="2057"/>
                  <a:pt x="983" y="1985"/>
                  <a:pt x="962" y="2078"/>
                </a:cubicBezTo>
                <a:cubicBezTo>
                  <a:pt x="954" y="2117"/>
                  <a:pt x="971" y="2151"/>
                  <a:pt x="995" y="2178"/>
                </a:cubicBezTo>
                <a:cubicBezTo>
                  <a:pt x="941" y="2217"/>
                  <a:pt x="968" y="2263"/>
                  <a:pt x="978" y="2277"/>
                </a:cubicBezTo>
                <a:cubicBezTo>
                  <a:pt x="961" y="2255"/>
                  <a:pt x="873" y="2149"/>
                  <a:pt x="789" y="2149"/>
                </a:cubicBezTo>
                <a:cubicBezTo>
                  <a:pt x="695" y="2149"/>
                  <a:pt x="733" y="2290"/>
                  <a:pt x="733" y="2290"/>
                </a:cubicBezTo>
                <a:cubicBezTo>
                  <a:pt x="733" y="2290"/>
                  <a:pt x="686" y="2252"/>
                  <a:pt x="620" y="2238"/>
                </a:cubicBezTo>
                <a:cubicBezTo>
                  <a:pt x="554" y="2224"/>
                  <a:pt x="583" y="2328"/>
                  <a:pt x="583" y="2328"/>
                </a:cubicBezTo>
                <a:cubicBezTo>
                  <a:pt x="583" y="2328"/>
                  <a:pt x="446" y="2018"/>
                  <a:pt x="259" y="2126"/>
                </a:cubicBezTo>
                <a:cubicBezTo>
                  <a:pt x="71" y="2234"/>
                  <a:pt x="353" y="2431"/>
                  <a:pt x="353" y="2431"/>
                </a:cubicBezTo>
                <a:cubicBezTo>
                  <a:pt x="353" y="2431"/>
                  <a:pt x="184" y="2374"/>
                  <a:pt x="132" y="2487"/>
                </a:cubicBezTo>
                <a:cubicBezTo>
                  <a:pt x="80" y="2600"/>
                  <a:pt x="240" y="2661"/>
                  <a:pt x="240" y="2661"/>
                </a:cubicBezTo>
                <a:lnTo>
                  <a:pt x="2632" y="2698"/>
                </a:lnTo>
                <a:cubicBezTo>
                  <a:pt x="2632" y="2698"/>
                  <a:pt x="2712" y="2004"/>
                  <a:pt x="2661" y="19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/>
          <p:nvPr/>
        </p:nvSpPr>
        <p:spPr>
          <a:xfrm flipH="1" rot="-1676018">
            <a:off x="-965434" y="2571751"/>
            <a:ext cx="1904682" cy="2350233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/>
          <p:nvPr/>
        </p:nvSpPr>
        <p:spPr>
          <a:xfrm flipH="1" rot="-31">
            <a:off x="4397861" y="4813152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/>
          <p:nvPr/>
        </p:nvSpPr>
        <p:spPr>
          <a:xfrm rot="421785">
            <a:off x="193036" y="-322473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/>
          <p:nvPr/>
        </p:nvSpPr>
        <p:spPr>
          <a:xfrm flipH="1">
            <a:off x="7093845" y="-309557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3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>
            <p:ph type="title"/>
          </p:nvPr>
        </p:nvSpPr>
        <p:spPr>
          <a:xfrm>
            <a:off x="2553450" y="674213"/>
            <a:ext cx="40371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1" type="subTitle"/>
          </p:nvPr>
        </p:nvSpPr>
        <p:spPr>
          <a:xfrm>
            <a:off x="2553450" y="1688697"/>
            <a:ext cx="40371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0" name="Google Shape;250;p23"/>
          <p:cNvSpPr txBox="1"/>
          <p:nvPr/>
        </p:nvSpPr>
        <p:spPr>
          <a:xfrm>
            <a:off x="2553450" y="3368601"/>
            <a:ext cx="4037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1" name="Google Shape;251;p23"/>
          <p:cNvSpPr/>
          <p:nvPr/>
        </p:nvSpPr>
        <p:spPr>
          <a:xfrm flipH="1">
            <a:off x="-547423" y="2800350"/>
            <a:ext cx="1904680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 flipH="1">
            <a:off x="-52111" y="4391725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/>
          <p:nvPr/>
        </p:nvSpPr>
        <p:spPr>
          <a:xfrm flipH="1" rot="-1003035">
            <a:off x="-101453" y="-440724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 flipH="1">
            <a:off x="7112483" y="-104632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/>
          <p:nvPr/>
        </p:nvSpPr>
        <p:spPr>
          <a:xfrm flipH="1" rot="452542">
            <a:off x="2893908" y="4423177"/>
            <a:ext cx="1321725" cy="547045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 rot="31">
            <a:off x="4759829" y="4675677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/>
          <p:nvPr/>
        </p:nvSpPr>
        <p:spPr>
          <a:xfrm flipH="1" rot="-421785">
            <a:off x="2822392" y="-393297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 flipH="1">
            <a:off x="8020509" y="4163658"/>
            <a:ext cx="1378394" cy="880899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/>
          <p:nvPr/>
        </p:nvSpPr>
        <p:spPr>
          <a:xfrm flipH="1" rot="-31">
            <a:off x="6765754" y="4716209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/>
          <p:nvPr/>
        </p:nvSpPr>
        <p:spPr>
          <a:xfrm rot="31">
            <a:off x="887591" y="4225177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/>
          <p:nvPr/>
        </p:nvSpPr>
        <p:spPr>
          <a:xfrm>
            <a:off x="-105825" y="4391725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-198405" y="-104632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 flipH="1" rot="495376">
            <a:off x="504167" y="4642710"/>
            <a:ext cx="915524" cy="378918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/>
          <p:nvPr/>
        </p:nvSpPr>
        <p:spPr>
          <a:xfrm rot="421785">
            <a:off x="2731636" y="-393297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/>
          <p:nvPr/>
        </p:nvSpPr>
        <p:spPr>
          <a:xfrm flipH="1">
            <a:off x="6877098" y="-257032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/>
          <p:nvPr/>
        </p:nvSpPr>
        <p:spPr>
          <a:xfrm rot="-495376">
            <a:off x="3996667" y="4667860"/>
            <a:ext cx="915524" cy="378918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5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5"/>
          <p:cNvSpPr/>
          <p:nvPr/>
        </p:nvSpPr>
        <p:spPr>
          <a:xfrm flipH="1">
            <a:off x="-104782" y="4391725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 flipH="1" rot="194061">
            <a:off x="6988136" y="-309481"/>
            <a:ext cx="2320673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 flipH="1" rot="452542">
            <a:off x="-490389" y="4126177"/>
            <a:ext cx="1321725" cy="547045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 rot="-495376">
            <a:off x="4363775" y="4700810"/>
            <a:ext cx="915524" cy="378918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 flipH="1">
            <a:off x="8144181" y="2683983"/>
            <a:ext cx="1904680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-320492" y="-257032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100" y="1112916"/>
            <a:ext cx="77178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>
            <a:off x="-105825" y="4518590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/>
          <p:nvPr/>
        </p:nvSpPr>
        <p:spPr>
          <a:xfrm flipH="1" rot="-31">
            <a:off x="3733648" y="4819552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 flipH="1">
            <a:off x="6977345" y="-210003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-32441" y="4262608"/>
            <a:ext cx="1378394" cy="880899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1374212" y="2537500"/>
            <a:ext cx="27705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1374212" y="2936101"/>
            <a:ext cx="27705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4999288" y="2537500"/>
            <a:ext cx="27705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200"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999288" y="2936101"/>
            <a:ext cx="27705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>
            <a:off x="-43832" y="4518590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 flipH="1">
            <a:off x="-551322" y="3680116"/>
            <a:ext cx="1564976" cy="1576684"/>
          </a:xfrm>
          <a:custGeom>
            <a:rect b="b" l="l" r="r" t="t"/>
            <a:pathLst>
              <a:path extrusionOk="0" h="2698" w="2678">
                <a:moveTo>
                  <a:pt x="2661" y="1915"/>
                </a:moveTo>
                <a:cubicBezTo>
                  <a:pt x="2609" y="1825"/>
                  <a:pt x="2543" y="1910"/>
                  <a:pt x="2543" y="1910"/>
                </a:cubicBezTo>
                <a:cubicBezTo>
                  <a:pt x="2543" y="1910"/>
                  <a:pt x="2548" y="1839"/>
                  <a:pt x="2510" y="1783"/>
                </a:cubicBezTo>
                <a:cubicBezTo>
                  <a:pt x="2473" y="1727"/>
                  <a:pt x="2365" y="1835"/>
                  <a:pt x="2365" y="1835"/>
                </a:cubicBezTo>
                <a:cubicBezTo>
                  <a:pt x="2365" y="1835"/>
                  <a:pt x="2402" y="1455"/>
                  <a:pt x="2205" y="1502"/>
                </a:cubicBezTo>
                <a:cubicBezTo>
                  <a:pt x="2033" y="1543"/>
                  <a:pt x="2058" y="1813"/>
                  <a:pt x="2067" y="1880"/>
                </a:cubicBezTo>
                <a:cubicBezTo>
                  <a:pt x="2060" y="1844"/>
                  <a:pt x="2030" y="1753"/>
                  <a:pt x="1914" y="1746"/>
                </a:cubicBezTo>
                <a:cubicBezTo>
                  <a:pt x="1852" y="1742"/>
                  <a:pt x="1836" y="1782"/>
                  <a:pt x="1839" y="1830"/>
                </a:cubicBezTo>
                <a:cubicBezTo>
                  <a:pt x="1757" y="1848"/>
                  <a:pt x="1750" y="1922"/>
                  <a:pt x="1750" y="1922"/>
                </a:cubicBezTo>
                <a:cubicBezTo>
                  <a:pt x="1750" y="1922"/>
                  <a:pt x="1743" y="1896"/>
                  <a:pt x="1726" y="1873"/>
                </a:cubicBezTo>
                <a:cubicBezTo>
                  <a:pt x="1792" y="1649"/>
                  <a:pt x="1915" y="1249"/>
                  <a:pt x="2028" y="983"/>
                </a:cubicBezTo>
                <a:cubicBezTo>
                  <a:pt x="2042" y="965"/>
                  <a:pt x="2069" y="927"/>
                  <a:pt x="2075" y="924"/>
                </a:cubicBezTo>
                <a:cubicBezTo>
                  <a:pt x="2083" y="919"/>
                  <a:pt x="2139" y="886"/>
                  <a:pt x="2139" y="886"/>
                </a:cubicBezTo>
                <a:lnTo>
                  <a:pt x="2096" y="899"/>
                </a:lnTo>
                <a:lnTo>
                  <a:pt x="2060" y="924"/>
                </a:lnTo>
                <a:lnTo>
                  <a:pt x="2108" y="869"/>
                </a:lnTo>
                <a:lnTo>
                  <a:pt x="2155" y="844"/>
                </a:lnTo>
                <a:lnTo>
                  <a:pt x="2091" y="872"/>
                </a:lnTo>
                <a:lnTo>
                  <a:pt x="2115" y="845"/>
                </a:lnTo>
                <a:lnTo>
                  <a:pt x="2107" y="838"/>
                </a:lnTo>
                <a:lnTo>
                  <a:pt x="2135" y="810"/>
                </a:lnTo>
                <a:lnTo>
                  <a:pt x="2123" y="804"/>
                </a:lnTo>
                <a:lnTo>
                  <a:pt x="2201" y="770"/>
                </a:lnTo>
                <a:lnTo>
                  <a:pt x="2132" y="787"/>
                </a:lnTo>
                <a:lnTo>
                  <a:pt x="2152" y="749"/>
                </a:lnTo>
                <a:lnTo>
                  <a:pt x="2209" y="680"/>
                </a:lnTo>
                <a:lnTo>
                  <a:pt x="2149" y="729"/>
                </a:lnTo>
                <a:lnTo>
                  <a:pt x="2125" y="777"/>
                </a:lnTo>
                <a:lnTo>
                  <a:pt x="2105" y="812"/>
                </a:lnTo>
                <a:lnTo>
                  <a:pt x="2106" y="772"/>
                </a:lnTo>
                <a:lnTo>
                  <a:pt x="2091" y="822"/>
                </a:lnTo>
                <a:lnTo>
                  <a:pt x="2081" y="846"/>
                </a:lnTo>
                <a:lnTo>
                  <a:pt x="2084" y="764"/>
                </a:lnTo>
                <a:lnTo>
                  <a:pt x="2073" y="864"/>
                </a:lnTo>
                <a:lnTo>
                  <a:pt x="2070" y="871"/>
                </a:lnTo>
                <a:lnTo>
                  <a:pt x="2048" y="918"/>
                </a:lnTo>
                <a:lnTo>
                  <a:pt x="2062" y="835"/>
                </a:lnTo>
                <a:lnTo>
                  <a:pt x="2039" y="916"/>
                </a:lnTo>
                <a:lnTo>
                  <a:pt x="2034" y="948"/>
                </a:lnTo>
                <a:lnTo>
                  <a:pt x="2015" y="938"/>
                </a:lnTo>
                <a:lnTo>
                  <a:pt x="2021" y="993"/>
                </a:lnTo>
                <a:cubicBezTo>
                  <a:pt x="2021" y="993"/>
                  <a:pt x="2023" y="991"/>
                  <a:pt x="2026" y="987"/>
                </a:cubicBezTo>
                <a:cubicBezTo>
                  <a:pt x="1945" y="1161"/>
                  <a:pt x="1830" y="1448"/>
                  <a:pt x="1716" y="1861"/>
                </a:cubicBezTo>
                <a:cubicBezTo>
                  <a:pt x="1701" y="1845"/>
                  <a:pt x="1679" y="1835"/>
                  <a:pt x="1651" y="1844"/>
                </a:cubicBezTo>
                <a:cubicBezTo>
                  <a:pt x="1651" y="1844"/>
                  <a:pt x="1643" y="1781"/>
                  <a:pt x="1607" y="1736"/>
                </a:cubicBezTo>
                <a:cubicBezTo>
                  <a:pt x="1629" y="1478"/>
                  <a:pt x="1647" y="1170"/>
                  <a:pt x="1659" y="948"/>
                </a:cubicBezTo>
                <a:lnTo>
                  <a:pt x="1712" y="862"/>
                </a:lnTo>
                <a:lnTo>
                  <a:pt x="1686" y="885"/>
                </a:lnTo>
                <a:lnTo>
                  <a:pt x="1695" y="816"/>
                </a:lnTo>
                <a:lnTo>
                  <a:pt x="1686" y="796"/>
                </a:lnTo>
                <a:lnTo>
                  <a:pt x="1776" y="695"/>
                </a:lnTo>
                <a:lnTo>
                  <a:pt x="1689" y="752"/>
                </a:lnTo>
                <a:lnTo>
                  <a:pt x="1712" y="698"/>
                </a:lnTo>
                <a:lnTo>
                  <a:pt x="1683" y="715"/>
                </a:lnTo>
                <a:lnTo>
                  <a:pt x="1703" y="623"/>
                </a:lnTo>
                <a:lnTo>
                  <a:pt x="1680" y="452"/>
                </a:lnTo>
                <a:lnTo>
                  <a:pt x="1672" y="623"/>
                </a:lnTo>
                <a:lnTo>
                  <a:pt x="1649" y="608"/>
                </a:lnTo>
                <a:lnTo>
                  <a:pt x="1663" y="680"/>
                </a:lnTo>
                <a:lnTo>
                  <a:pt x="1614" y="597"/>
                </a:lnTo>
                <a:lnTo>
                  <a:pt x="1657" y="750"/>
                </a:lnTo>
                <a:lnTo>
                  <a:pt x="1617" y="726"/>
                </a:lnTo>
                <a:lnTo>
                  <a:pt x="1640" y="770"/>
                </a:lnTo>
                <a:lnTo>
                  <a:pt x="1649" y="830"/>
                </a:lnTo>
                <a:lnTo>
                  <a:pt x="1640" y="888"/>
                </a:lnTo>
                <a:lnTo>
                  <a:pt x="1571" y="810"/>
                </a:lnTo>
                <a:lnTo>
                  <a:pt x="1650" y="947"/>
                </a:lnTo>
                <a:cubicBezTo>
                  <a:pt x="1629" y="1187"/>
                  <a:pt x="1599" y="1477"/>
                  <a:pt x="1575" y="1708"/>
                </a:cubicBezTo>
                <a:cubicBezTo>
                  <a:pt x="1557" y="1697"/>
                  <a:pt x="1536" y="1690"/>
                  <a:pt x="1510" y="1691"/>
                </a:cubicBezTo>
                <a:cubicBezTo>
                  <a:pt x="1506" y="1680"/>
                  <a:pt x="1501" y="1669"/>
                  <a:pt x="1497" y="1657"/>
                </a:cubicBezTo>
                <a:cubicBezTo>
                  <a:pt x="1457" y="1146"/>
                  <a:pt x="1395" y="739"/>
                  <a:pt x="1347" y="475"/>
                </a:cubicBezTo>
                <a:cubicBezTo>
                  <a:pt x="1342" y="440"/>
                  <a:pt x="1334" y="399"/>
                  <a:pt x="1326" y="358"/>
                </a:cubicBezTo>
                <a:cubicBezTo>
                  <a:pt x="1313" y="281"/>
                  <a:pt x="1298" y="213"/>
                  <a:pt x="1284" y="158"/>
                </a:cubicBezTo>
                <a:cubicBezTo>
                  <a:pt x="1279" y="139"/>
                  <a:pt x="1277" y="128"/>
                  <a:pt x="1277" y="128"/>
                </a:cubicBezTo>
                <a:lnTo>
                  <a:pt x="1271" y="115"/>
                </a:lnTo>
                <a:lnTo>
                  <a:pt x="1220" y="0"/>
                </a:lnTo>
                <a:lnTo>
                  <a:pt x="1259" y="113"/>
                </a:lnTo>
                <a:lnTo>
                  <a:pt x="1217" y="90"/>
                </a:lnTo>
                <a:lnTo>
                  <a:pt x="1255" y="120"/>
                </a:lnTo>
                <a:lnTo>
                  <a:pt x="1262" y="141"/>
                </a:lnTo>
                <a:lnTo>
                  <a:pt x="1218" y="146"/>
                </a:lnTo>
                <a:lnTo>
                  <a:pt x="1258" y="148"/>
                </a:lnTo>
                <a:lnTo>
                  <a:pt x="1272" y="186"/>
                </a:lnTo>
                <a:lnTo>
                  <a:pt x="1190" y="145"/>
                </a:lnTo>
                <a:lnTo>
                  <a:pt x="1272" y="210"/>
                </a:lnTo>
                <a:lnTo>
                  <a:pt x="1244" y="210"/>
                </a:lnTo>
                <a:lnTo>
                  <a:pt x="1276" y="226"/>
                </a:lnTo>
                <a:lnTo>
                  <a:pt x="1244" y="296"/>
                </a:lnTo>
                <a:lnTo>
                  <a:pt x="1282" y="242"/>
                </a:lnTo>
                <a:lnTo>
                  <a:pt x="1285" y="280"/>
                </a:lnTo>
                <a:lnTo>
                  <a:pt x="1304" y="273"/>
                </a:lnTo>
                <a:lnTo>
                  <a:pt x="1356" y="553"/>
                </a:lnTo>
                <a:cubicBezTo>
                  <a:pt x="1355" y="550"/>
                  <a:pt x="1355" y="546"/>
                  <a:pt x="1355" y="542"/>
                </a:cubicBezTo>
                <a:cubicBezTo>
                  <a:pt x="1399" y="853"/>
                  <a:pt x="1435" y="1245"/>
                  <a:pt x="1459" y="1562"/>
                </a:cubicBezTo>
                <a:cubicBezTo>
                  <a:pt x="1287" y="1142"/>
                  <a:pt x="1130" y="842"/>
                  <a:pt x="1018" y="648"/>
                </a:cubicBezTo>
                <a:cubicBezTo>
                  <a:pt x="1022" y="653"/>
                  <a:pt x="1025" y="657"/>
                  <a:pt x="1025" y="657"/>
                </a:cubicBezTo>
                <a:lnTo>
                  <a:pt x="1027" y="580"/>
                </a:lnTo>
                <a:lnTo>
                  <a:pt x="1001" y="596"/>
                </a:lnTo>
                <a:lnTo>
                  <a:pt x="991" y="552"/>
                </a:lnTo>
                <a:lnTo>
                  <a:pt x="948" y="442"/>
                </a:lnTo>
                <a:lnTo>
                  <a:pt x="977" y="556"/>
                </a:lnTo>
                <a:lnTo>
                  <a:pt x="941" y="494"/>
                </a:lnTo>
                <a:lnTo>
                  <a:pt x="936" y="485"/>
                </a:lnTo>
                <a:lnTo>
                  <a:pt x="908" y="348"/>
                </a:lnTo>
                <a:lnTo>
                  <a:pt x="923" y="460"/>
                </a:lnTo>
                <a:lnTo>
                  <a:pt x="906" y="429"/>
                </a:lnTo>
                <a:lnTo>
                  <a:pt x="879" y="361"/>
                </a:lnTo>
                <a:lnTo>
                  <a:pt x="885" y="416"/>
                </a:lnTo>
                <a:lnTo>
                  <a:pt x="853" y="371"/>
                </a:lnTo>
                <a:lnTo>
                  <a:pt x="813" y="308"/>
                </a:lnTo>
                <a:lnTo>
                  <a:pt x="724" y="247"/>
                </a:lnTo>
                <a:lnTo>
                  <a:pt x="812" y="336"/>
                </a:lnTo>
                <a:lnTo>
                  <a:pt x="845" y="386"/>
                </a:lnTo>
                <a:lnTo>
                  <a:pt x="746" y="371"/>
                </a:lnTo>
                <a:lnTo>
                  <a:pt x="859" y="408"/>
                </a:lnTo>
                <a:lnTo>
                  <a:pt x="843" y="418"/>
                </a:lnTo>
                <a:lnTo>
                  <a:pt x="885" y="453"/>
                </a:lnTo>
                <a:lnTo>
                  <a:pt x="875" y="463"/>
                </a:lnTo>
                <a:lnTo>
                  <a:pt x="912" y="497"/>
                </a:lnTo>
                <a:lnTo>
                  <a:pt x="820" y="467"/>
                </a:lnTo>
                <a:lnTo>
                  <a:pt x="889" y="496"/>
                </a:lnTo>
                <a:lnTo>
                  <a:pt x="962" y="566"/>
                </a:lnTo>
                <a:lnTo>
                  <a:pt x="910" y="536"/>
                </a:lnTo>
                <a:lnTo>
                  <a:pt x="848" y="523"/>
                </a:lnTo>
                <a:cubicBezTo>
                  <a:pt x="848" y="523"/>
                  <a:pt x="930" y="563"/>
                  <a:pt x="941" y="568"/>
                </a:cubicBezTo>
                <a:cubicBezTo>
                  <a:pt x="949" y="571"/>
                  <a:pt x="993" y="620"/>
                  <a:pt x="1014" y="644"/>
                </a:cubicBezTo>
                <a:cubicBezTo>
                  <a:pt x="1167" y="926"/>
                  <a:pt x="1339" y="1325"/>
                  <a:pt x="1464" y="1629"/>
                </a:cubicBezTo>
                <a:cubicBezTo>
                  <a:pt x="1466" y="1653"/>
                  <a:pt x="1467" y="1676"/>
                  <a:pt x="1468" y="1699"/>
                </a:cubicBezTo>
                <a:cubicBezTo>
                  <a:pt x="1466" y="1699"/>
                  <a:pt x="1465" y="1700"/>
                  <a:pt x="1463" y="1700"/>
                </a:cubicBezTo>
                <a:cubicBezTo>
                  <a:pt x="1431" y="1711"/>
                  <a:pt x="1410" y="1726"/>
                  <a:pt x="1396" y="1742"/>
                </a:cubicBezTo>
                <a:cubicBezTo>
                  <a:pt x="1013" y="1279"/>
                  <a:pt x="687" y="1002"/>
                  <a:pt x="495" y="859"/>
                </a:cubicBezTo>
                <a:lnTo>
                  <a:pt x="496" y="859"/>
                </a:lnTo>
                <a:lnTo>
                  <a:pt x="473" y="829"/>
                </a:lnTo>
                <a:lnTo>
                  <a:pt x="433" y="765"/>
                </a:lnTo>
                <a:lnTo>
                  <a:pt x="441" y="806"/>
                </a:lnTo>
                <a:lnTo>
                  <a:pt x="407" y="786"/>
                </a:lnTo>
                <a:lnTo>
                  <a:pt x="385" y="771"/>
                </a:lnTo>
                <a:lnTo>
                  <a:pt x="363" y="728"/>
                </a:lnTo>
                <a:lnTo>
                  <a:pt x="364" y="759"/>
                </a:lnTo>
                <a:lnTo>
                  <a:pt x="312" y="727"/>
                </a:lnTo>
                <a:lnTo>
                  <a:pt x="243" y="716"/>
                </a:lnTo>
                <a:lnTo>
                  <a:pt x="171" y="711"/>
                </a:lnTo>
                <a:lnTo>
                  <a:pt x="291" y="741"/>
                </a:lnTo>
                <a:lnTo>
                  <a:pt x="242" y="763"/>
                </a:lnTo>
                <a:lnTo>
                  <a:pt x="336" y="761"/>
                </a:lnTo>
                <a:lnTo>
                  <a:pt x="299" y="833"/>
                </a:lnTo>
                <a:lnTo>
                  <a:pt x="361" y="781"/>
                </a:lnTo>
                <a:lnTo>
                  <a:pt x="388" y="848"/>
                </a:lnTo>
                <a:lnTo>
                  <a:pt x="387" y="794"/>
                </a:lnTo>
                <a:lnTo>
                  <a:pt x="422" y="824"/>
                </a:lnTo>
                <a:lnTo>
                  <a:pt x="412" y="850"/>
                </a:lnTo>
                <a:lnTo>
                  <a:pt x="493" y="859"/>
                </a:lnTo>
                <a:cubicBezTo>
                  <a:pt x="803" y="1098"/>
                  <a:pt x="1156" y="1495"/>
                  <a:pt x="1383" y="1766"/>
                </a:cubicBezTo>
                <a:cubicBezTo>
                  <a:pt x="1370" y="1799"/>
                  <a:pt x="1380" y="1836"/>
                  <a:pt x="1392" y="1864"/>
                </a:cubicBezTo>
                <a:cubicBezTo>
                  <a:pt x="1168" y="1600"/>
                  <a:pt x="908" y="1322"/>
                  <a:pt x="698" y="1176"/>
                </a:cubicBezTo>
                <a:lnTo>
                  <a:pt x="688" y="1167"/>
                </a:lnTo>
                <a:lnTo>
                  <a:pt x="674" y="1159"/>
                </a:lnTo>
                <a:cubicBezTo>
                  <a:pt x="669" y="1156"/>
                  <a:pt x="663" y="1152"/>
                  <a:pt x="658" y="1149"/>
                </a:cubicBezTo>
                <a:cubicBezTo>
                  <a:pt x="658" y="1149"/>
                  <a:pt x="661" y="1151"/>
                  <a:pt x="666" y="1155"/>
                </a:cubicBezTo>
                <a:lnTo>
                  <a:pt x="565" y="1100"/>
                </a:lnTo>
                <a:lnTo>
                  <a:pt x="665" y="1177"/>
                </a:lnTo>
                <a:lnTo>
                  <a:pt x="592" y="1174"/>
                </a:lnTo>
                <a:cubicBezTo>
                  <a:pt x="592" y="1174"/>
                  <a:pt x="659" y="1192"/>
                  <a:pt x="675" y="1198"/>
                </a:cubicBezTo>
                <a:cubicBezTo>
                  <a:pt x="690" y="1203"/>
                  <a:pt x="730" y="1228"/>
                  <a:pt x="730" y="1228"/>
                </a:cubicBezTo>
                <a:lnTo>
                  <a:pt x="624" y="1217"/>
                </a:lnTo>
                <a:lnTo>
                  <a:pt x="750" y="1251"/>
                </a:lnTo>
                <a:lnTo>
                  <a:pt x="712" y="1348"/>
                </a:lnTo>
                <a:lnTo>
                  <a:pt x="767" y="1265"/>
                </a:lnTo>
                <a:lnTo>
                  <a:pt x="812" y="1305"/>
                </a:lnTo>
                <a:lnTo>
                  <a:pt x="773" y="1344"/>
                </a:lnTo>
                <a:lnTo>
                  <a:pt x="837" y="1303"/>
                </a:lnTo>
                <a:cubicBezTo>
                  <a:pt x="963" y="1420"/>
                  <a:pt x="1149" y="1607"/>
                  <a:pt x="1378" y="1876"/>
                </a:cubicBezTo>
                <a:cubicBezTo>
                  <a:pt x="1351" y="1858"/>
                  <a:pt x="1317" y="1843"/>
                  <a:pt x="1295" y="1865"/>
                </a:cubicBezTo>
                <a:cubicBezTo>
                  <a:pt x="1279" y="1882"/>
                  <a:pt x="1276" y="1900"/>
                  <a:pt x="1278" y="1917"/>
                </a:cubicBezTo>
                <a:cubicBezTo>
                  <a:pt x="941" y="1646"/>
                  <a:pt x="672" y="1466"/>
                  <a:pt x="487" y="1354"/>
                </a:cubicBezTo>
                <a:cubicBezTo>
                  <a:pt x="494" y="1357"/>
                  <a:pt x="498" y="1358"/>
                  <a:pt x="498" y="1358"/>
                </a:cubicBezTo>
                <a:lnTo>
                  <a:pt x="463" y="1291"/>
                </a:lnTo>
                <a:lnTo>
                  <a:pt x="449" y="1317"/>
                </a:lnTo>
                <a:lnTo>
                  <a:pt x="419" y="1284"/>
                </a:lnTo>
                <a:lnTo>
                  <a:pt x="329" y="1209"/>
                </a:lnTo>
                <a:lnTo>
                  <a:pt x="409" y="1294"/>
                </a:lnTo>
                <a:lnTo>
                  <a:pt x="348" y="1257"/>
                </a:lnTo>
                <a:lnTo>
                  <a:pt x="339" y="1252"/>
                </a:lnTo>
                <a:lnTo>
                  <a:pt x="250" y="1145"/>
                </a:lnTo>
                <a:lnTo>
                  <a:pt x="316" y="1236"/>
                </a:lnTo>
                <a:lnTo>
                  <a:pt x="286" y="1217"/>
                </a:lnTo>
                <a:lnTo>
                  <a:pt x="231" y="1171"/>
                </a:lnTo>
                <a:lnTo>
                  <a:pt x="262" y="1216"/>
                </a:lnTo>
                <a:lnTo>
                  <a:pt x="212" y="1192"/>
                </a:lnTo>
                <a:lnTo>
                  <a:pt x="148" y="1156"/>
                </a:lnTo>
                <a:lnTo>
                  <a:pt x="42" y="1145"/>
                </a:lnTo>
                <a:lnTo>
                  <a:pt x="160" y="1181"/>
                </a:lnTo>
                <a:lnTo>
                  <a:pt x="213" y="1209"/>
                </a:lnTo>
                <a:lnTo>
                  <a:pt x="120" y="1242"/>
                </a:lnTo>
                <a:lnTo>
                  <a:pt x="236" y="1221"/>
                </a:lnTo>
                <a:lnTo>
                  <a:pt x="226" y="1237"/>
                </a:lnTo>
                <a:lnTo>
                  <a:pt x="280" y="1248"/>
                </a:lnTo>
                <a:lnTo>
                  <a:pt x="276" y="1262"/>
                </a:lnTo>
                <a:lnTo>
                  <a:pt x="324" y="1274"/>
                </a:lnTo>
                <a:lnTo>
                  <a:pt x="229" y="1291"/>
                </a:lnTo>
                <a:lnTo>
                  <a:pt x="303" y="1283"/>
                </a:lnTo>
                <a:lnTo>
                  <a:pt x="400" y="1310"/>
                </a:lnTo>
                <a:lnTo>
                  <a:pt x="340" y="1308"/>
                </a:lnTo>
                <a:lnTo>
                  <a:pt x="281" y="1327"/>
                </a:lnTo>
                <a:cubicBezTo>
                  <a:pt x="281" y="1327"/>
                  <a:pt x="370" y="1322"/>
                  <a:pt x="382" y="1321"/>
                </a:cubicBezTo>
                <a:cubicBezTo>
                  <a:pt x="392" y="1320"/>
                  <a:pt x="452" y="1342"/>
                  <a:pt x="482" y="1352"/>
                </a:cubicBezTo>
                <a:cubicBezTo>
                  <a:pt x="730" y="1512"/>
                  <a:pt x="1040" y="1752"/>
                  <a:pt x="1285" y="1949"/>
                </a:cubicBezTo>
                <a:cubicBezTo>
                  <a:pt x="1283" y="1948"/>
                  <a:pt x="1281" y="1947"/>
                  <a:pt x="1279" y="1946"/>
                </a:cubicBezTo>
                <a:cubicBezTo>
                  <a:pt x="1262" y="1933"/>
                  <a:pt x="1236" y="1916"/>
                  <a:pt x="1206" y="1915"/>
                </a:cubicBezTo>
                <a:cubicBezTo>
                  <a:pt x="823" y="1754"/>
                  <a:pt x="528" y="1675"/>
                  <a:pt x="345" y="1636"/>
                </a:cubicBezTo>
                <a:lnTo>
                  <a:pt x="346" y="1636"/>
                </a:lnTo>
                <a:lnTo>
                  <a:pt x="313" y="1619"/>
                </a:lnTo>
                <a:lnTo>
                  <a:pt x="252" y="1579"/>
                </a:lnTo>
                <a:lnTo>
                  <a:pt x="276" y="1612"/>
                </a:lnTo>
                <a:lnTo>
                  <a:pt x="238" y="1608"/>
                </a:lnTo>
                <a:lnTo>
                  <a:pt x="212" y="1604"/>
                </a:lnTo>
                <a:lnTo>
                  <a:pt x="176" y="1575"/>
                </a:lnTo>
                <a:lnTo>
                  <a:pt x="189" y="1601"/>
                </a:lnTo>
                <a:lnTo>
                  <a:pt x="131" y="1595"/>
                </a:lnTo>
                <a:lnTo>
                  <a:pt x="65" y="1613"/>
                </a:lnTo>
                <a:lnTo>
                  <a:pt x="0" y="1638"/>
                </a:lnTo>
                <a:lnTo>
                  <a:pt x="117" y="1616"/>
                </a:lnTo>
                <a:lnTo>
                  <a:pt x="83" y="1656"/>
                </a:lnTo>
                <a:lnTo>
                  <a:pt x="165" y="1615"/>
                </a:lnTo>
                <a:lnTo>
                  <a:pt x="162" y="1693"/>
                </a:lnTo>
                <a:lnTo>
                  <a:pt x="195" y="1623"/>
                </a:lnTo>
                <a:lnTo>
                  <a:pt x="246" y="1671"/>
                </a:lnTo>
                <a:lnTo>
                  <a:pt x="223" y="1624"/>
                </a:lnTo>
                <a:lnTo>
                  <a:pt x="266" y="1636"/>
                </a:lnTo>
                <a:lnTo>
                  <a:pt x="268" y="1662"/>
                </a:lnTo>
                <a:lnTo>
                  <a:pt x="343" y="1637"/>
                </a:lnTo>
                <a:cubicBezTo>
                  <a:pt x="597" y="1695"/>
                  <a:pt x="900" y="1810"/>
                  <a:pt x="1165" y="1924"/>
                </a:cubicBezTo>
                <a:cubicBezTo>
                  <a:pt x="1158" y="1927"/>
                  <a:pt x="1152" y="1932"/>
                  <a:pt x="1145" y="1937"/>
                </a:cubicBezTo>
                <a:cubicBezTo>
                  <a:pt x="1111" y="1966"/>
                  <a:pt x="1100" y="1993"/>
                  <a:pt x="1097" y="2014"/>
                </a:cubicBezTo>
                <a:lnTo>
                  <a:pt x="1097" y="2014"/>
                </a:lnTo>
                <a:cubicBezTo>
                  <a:pt x="904" y="1956"/>
                  <a:pt x="731" y="1903"/>
                  <a:pt x="616" y="1868"/>
                </a:cubicBezTo>
                <a:lnTo>
                  <a:pt x="556" y="1836"/>
                </a:lnTo>
                <a:lnTo>
                  <a:pt x="480" y="1779"/>
                </a:lnTo>
                <a:lnTo>
                  <a:pt x="532" y="1831"/>
                </a:lnTo>
                <a:lnTo>
                  <a:pt x="511" y="1829"/>
                </a:lnTo>
                <a:lnTo>
                  <a:pt x="459" y="1811"/>
                </a:lnTo>
                <a:lnTo>
                  <a:pt x="487" y="1829"/>
                </a:lnTo>
                <a:cubicBezTo>
                  <a:pt x="479" y="1826"/>
                  <a:pt x="474" y="1825"/>
                  <a:pt x="474" y="1825"/>
                </a:cubicBezTo>
                <a:lnTo>
                  <a:pt x="378" y="1807"/>
                </a:lnTo>
                <a:lnTo>
                  <a:pt x="473" y="1833"/>
                </a:lnTo>
                <a:lnTo>
                  <a:pt x="439" y="1849"/>
                </a:lnTo>
                <a:lnTo>
                  <a:pt x="487" y="1843"/>
                </a:lnTo>
                <a:lnTo>
                  <a:pt x="525" y="1890"/>
                </a:lnTo>
                <a:lnTo>
                  <a:pt x="511" y="1853"/>
                </a:lnTo>
                <a:lnTo>
                  <a:pt x="536" y="1865"/>
                </a:lnTo>
                <a:lnTo>
                  <a:pt x="565" y="1920"/>
                </a:lnTo>
                <a:lnTo>
                  <a:pt x="553" y="1860"/>
                </a:lnTo>
                <a:lnTo>
                  <a:pt x="587" y="1871"/>
                </a:lnTo>
                <a:lnTo>
                  <a:pt x="639" y="1909"/>
                </a:lnTo>
                <a:lnTo>
                  <a:pt x="616" y="1873"/>
                </a:lnTo>
                <a:cubicBezTo>
                  <a:pt x="743" y="1913"/>
                  <a:pt x="914" y="1963"/>
                  <a:pt x="1096" y="2015"/>
                </a:cubicBezTo>
                <a:cubicBezTo>
                  <a:pt x="1097" y="2015"/>
                  <a:pt x="1097" y="2015"/>
                  <a:pt x="1097" y="2015"/>
                </a:cubicBezTo>
                <a:cubicBezTo>
                  <a:pt x="1093" y="2040"/>
                  <a:pt x="1103" y="2057"/>
                  <a:pt x="1103" y="2057"/>
                </a:cubicBezTo>
                <a:cubicBezTo>
                  <a:pt x="1103" y="2057"/>
                  <a:pt x="983" y="1985"/>
                  <a:pt x="962" y="2078"/>
                </a:cubicBezTo>
                <a:cubicBezTo>
                  <a:pt x="954" y="2117"/>
                  <a:pt x="971" y="2151"/>
                  <a:pt x="995" y="2178"/>
                </a:cubicBezTo>
                <a:cubicBezTo>
                  <a:pt x="941" y="2217"/>
                  <a:pt x="968" y="2263"/>
                  <a:pt x="978" y="2277"/>
                </a:cubicBezTo>
                <a:cubicBezTo>
                  <a:pt x="961" y="2255"/>
                  <a:pt x="873" y="2149"/>
                  <a:pt x="789" y="2149"/>
                </a:cubicBezTo>
                <a:cubicBezTo>
                  <a:pt x="695" y="2149"/>
                  <a:pt x="733" y="2290"/>
                  <a:pt x="733" y="2290"/>
                </a:cubicBezTo>
                <a:cubicBezTo>
                  <a:pt x="733" y="2290"/>
                  <a:pt x="686" y="2252"/>
                  <a:pt x="620" y="2238"/>
                </a:cubicBezTo>
                <a:cubicBezTo>
                  <a:pt x="554" y="2224"/>
                  <a:pt x="583" y="2328"/>
                  <a:pt x="583" y="2328"/>
                </a:cubicBezTo>
                <a:cubicBezTo>
                  <a:pt x="583" y="2328"/>
                  <a:pt x="446" y="2018"/>
                  <a:pt x="259" y="2126"/>
                </a:cubicBezTo>
                <a:cubicBezTo>
                  <a:pt x="71" y="2234"/>
                  <a:pt x="353" y="2431"/>
                  <a:pt x="353" y="2431"/>
                </a:cubicBezTo>
                <a:cubicBezTo>
                  <a:pt x="353" y="2431"/>
                  <a:pt x="184" y="2374"/>
                  <a:pt x="132" y="2487"/>
                </a:cubicBezTo>
                <a:cubicBezTo>
                  <a:pt x="80" y="2600"/>
                  <a:pt x="240" y="2661"/>
                  <a:pt x="240" y="2661"/>
                </a:cubicBezTo>
                <a:lnTo>
                  <a:pt x="2632" y="2698"/>
                </a:lnTo>
                <a:cubicBezTo>
                  <a:pt x="2632" y="2698"/>
                  <a:pt x="2712" y="2004"/>
                  <a:pt x="2661" y="19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 rot="1311570">
            <a:off x="8130211" y="2571751"/>
            <a:ext cx="1904681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 rot="31">
            <a:off x="3929645" y="4813152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 rot="1003035">
            <a:off x="6442601" y="-440724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6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 rot="-719262">
            <a:off x="5824045" y="4663953"/>
            <a:ext cx="915522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 rot="272670">
            <a:off x="-75765" y="4353832"/>
            <a:ext cx="1378395" cy="880900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 flipH="1" rot="-272670">
            <a:off x="7970310" y="4146399"/>
            <a:ext cx="1378395" cy="880900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 flipH="1" rot="-31">
            <a:off x="4035445" y="4754902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-43832" y="4518590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/>
          <p:nvPr/>
        </p:nvSpPr>
        <p:spPr>
          <a:xfrm rot="1003035">
            <a:off x="6442601" y="-440724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7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type="title"/>
          </p:nvPr>
        </p:nvSpPr>
        <p:spPr>
          <a:xfrm>
            <a:off x="713100" y="1672500"/>
            <a:ext cx="3670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713100" y="2397600"/>
            <a:ext cx="36705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7"/>
          <p:cNvSpPr/>
          <p:nvPr/>
        </p:nvSpPr>
        <p:spPr>
          <a:xfrm>
            <a:off x="-105825" y="4391725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-198405" y="-104632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 rot="-452542">
            <a:off x="4373592" y="4423177"/>
            <a:ext cx="1321725" cy="547045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 flipH="1" rot="495376">
            <a:off x="1980354" y="4715985"/>
            <a:ext cx="915524" cy="378918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-1150607" y="2922400"/>
            <a:ext cx="1904680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>
            <p:ph idx="2" type="pic"/>
          </p:nvPr>
        </p:nvSpPr>
        <p:spPr>
          <a:xfrm>
            <a:off x="4819450" y="0"/>
            <a:ext cx="4324500" cy="526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>
            <p:ph type="title"/>
          </p:nvPr>
        </p:nvSpPr>
        <p:spPr>
          <a:xfrm>
            <a:off x="1388100" y="933450"/>
            <a:ext cx="6367800" cy="3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flipH="1">
            <a:off x="-547423" y="2571750"/>
            <a:ext cx="1904680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 flipH="1">
            <a:off x="-52111" y="4391725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 flipH="1" rot="-1003035">
            <a:off x="-101453" y="-440724"/>
            <a:ext cx="2893602" cy="1270802"/>
          </a:xfrm>
          <a:custGeom>
            <a:rect b="b" l="l" r="r" t="t"/>
            <a:pathLst>
              <a:path extrusionOk="0" h="2112" w="4809">
                <a:moveTo>
                  <a:pt x="0" y="2112"/>
                </a:moveTo>
                <a:cubicBezTo>
                  <a:pt x="0" y="2112"/>
                  <a:pt x="1450" y="1605"/>
                  <a:pt x="1788" y="1446"/>
                </a:cubicBezTo>
                <a:cubicBezTo>
                  <a:pt x="2126" y="1286"/>
                  <a:pt x="2436" y="1145"/>
                  <a:pt x="2436" y="1145"/>
                </a:cubicBezTo>
                <a:lnTo>
                  <a:pt x="2417" y="1249"/>
                </a:lnTo>
                <a:cubicBezTo>
                  <a:pt x="2417" y="1249"/>
                  <a:pt x="2942" y="995"/>
                  <a:pt x="3195" y="798"/>
                </a:cubicBezTo>
                <a:cubicBezTo>
                  <a:pt x="3448" y="601"/>
                  <a:pt x="4284" y="0"/>
                  <a:pt x="4284" y="0"/>
                </a:cubicBezTo>
                <a:lnTo>
                  <a:pt x="4809" y="517"/>
                </a:lnTo>
                <a:cubicBezTo>
                  <a:pt x="4809" y="517"/>
                  <a:pt x="4528" y="742"/>
                  <a:pt x="4143" y="948"/>
                </a:cubicBezTo>
                <a:cubicBezTo>
                  <a:pt x="3758" y="1155"/>
                  <a:pt x="2586" y="1577"/>
                  <a:pt x="2454" y="1633"/>
                </a:cubicBezTo>
                <a:cubicBezTo>
                  <a:pt x="2323" y="1690"/>
                  <a:pt x="1938" y="1793"/>
                  <a:pt x="1938" y="1793"/>
                </a:cubicBezTo>
                <a:lnTo>
                  <a:pt x="2013" y="1662"/>
                </a:lnTo>
                <a:cubicBezTo>
                  <a:pt x="2013" y="1662"/>
                  <a:pt x="253" y="2131"/>
                  <a:pt x="0" y="2112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7112483" y="-104632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 flipH="1" rot="452542">
            <a:off x="2893908" y="4423177"/>
            <a:ext cx="1321725" cy="547045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 rot="31">
            <a:off x="4759829" y="4675677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/>
          <p:nvPr/>
        </p:nvSpPr>
        <p:spPr>
          <a:xfrm flipH="1" rot="-421785">
            <a:off x="2822392" y="-393297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/>
          <p:nvPr/>
        </p:nvSpPr>
        <p:spPr>
          <a:xfrm flipH="1">
            <a:off x="8020509" y="4163658"/>
            <a:ext cx="1378394" cy="880899"/>
          </a:xfrm>
          <a:custGeom>
            <a:rect b="b" l="l" r="r" t="t"/>
            <a:pathLst>
              <a:path extrusionOk="0" h="926" w="1449">
                <a:moveTo>
                  <a:pt x="1" y="410"/>
                </a:moveTo>
                <a:cubicBezTo>
                  <a:pt x="1" y="410"/>
                  <a:pt x="-8" y="293"/>
                  <a:pt x="67" y="302"/>
                </a:cubicBezTo>
                <a:cubicBezTo>
                  <a:pt x="142" y="311"/>
                  <a:pt x="170" y="372"/>
                  <a:pt x="170" y="372"/>
                </a:cubicBezTo>
                <a:cubicBezTo>
                  <a:pt x="170" y="372"/>
                  <a:pt x="175" y="274"/>
                  <a:pt x="236" y="283"/>
                </a:cubicBezTo>
                <a:lnTo>
                  <a:pt x="297" y="293"/>
                </a:lnTo>
                <a:cubicBezTo>
                  <a:pt x="297" y="293"/>
                  <a:pt x="189" y="30"/>
                  <a:pt x="386" y="2"/>
                </a:cubicBezTo>
                <a:cubicBezTo>
                  <a:pt x="583" y="-27"/>
                  <a:pt x="527" y="232"/>
                  <a:pt x="527" y="232"/>
                </a:cubicBezTo>
                <a:cubicBezTo>
                  <a:pt x="527" y="232"/>
                  <a:pt x="602" y="91"/>
                  <a:pt x="668" y="142"/>
                </a:cubicBezTo>
                <a:cubicBezTo>
                  <a:pt x="733" y="194"/>
                  <a:pt x="696" y="377"/>
                  <a:pt x="696" y="377"/>
                </a:cubicBezTo>
                <a:cubicBezTo>
                  <a:pt x="696" y="377"/>
                  <a:pt x="799" y="246"/>
                  <a:pt x="818" y="321"/>
                </a:cubicBezTo>
                <a:cubicBezTo>
                  <a:pt x="837" y="396"/>
                  <a:pt x="795" y="466"/>
                  <a:pt x="795" y="466"/>
                </a:cubicBezTo>
                <a:cubicBezTo>
                  <a:pt x="795" y="466"/>
                  <a:pt x="851" y="447"/>
                  <a:pt x="860" y="494"/>
                </a:cubicBezTo>
                <a:cubicBezTo>
                  <a:pt x="870" y="541"/>
                  <a:pt x="856" y="574"/>
                  <a:pt x="856" y="574"/>
                </a:cubicBezTo>
                <a:cubicBezTo>
                  <a:pt x="856" y="574"/>
                  <a:pt x="902" y="523"/>
                  <a:pt x="935" y="565"/>
                </a:cubicBezTo>
                <a:cubicBezTo>
                  <a:pt x="968" y="607"/>
                  <a:pt x="978" y="621"/>
                  <a:pt x="978" y="621"/>
                </a:cubicBezTo>
                <a:cubicBezTo>
                  <a:pt x="978" y="621"/>
                  <a:pt x="926" y="462"/>
                  <a:pt x="1001" y="452"/>
                </a:cubicBezTo>
                <a:cubicBezTo>
                  <a:pt x="1076" y="443"/>
                  <a:pt x="1071" y="532"/>
                  <a:pt x="1071" y="532"/>
                </a:cubicBezTo>
                <a:cubicBezTo>
                  <a:pt x="1071" y="532"/>
                  <a:pt x="1146" y="405"/>
                  <a:pt x="1208" y="480"/>
                </a:cubicBezTo>
                <a:cubicBezTo>
                  <a:pt x="1269" y="555"/>
                  <a:pt x="1189" y="654"/>
                  <a:pt x="1189" y="654"/>
                </a:cubicBezTo>
                <a:cubicBezTo>
                  <a:pt x="1189" y="654"/>
                  <a:pt x="1278" y="527"/>
                  <a:pt x="1330" y="626"/>
                </a:cubicBezTo>
                <a:cubicBezTo>
                  <a:pt x="1381" y="724"/>
                  <a:pt x="1315" y="790"/>
                  <a:pt x="1315" y="790"/>
                </a:cubicBezTo>
                <a:cubicBezTo>
                  <a:pt x="1315" y="790"/>
                  <a:pt x="1409" y="734"/>
                  <a:pt x="1437" y="785"/>
                </a:cubicBezTo>
                <a:cubicBezTo>
                  <a:pt x="1466" y="837"/>
                  <a:pt x="1433" y="898"/>
                  <a:pt x="1433" y="898"/>
                </a:cubicBezTo>
                <a:lnTo>
                  <a:pt x="15" y="926"/>
                </a:lnTo>
                <a:lnTo>
                  <a:pt x="1" y="4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 flipH="1" rot="-31">
            <a:off x="6765754" y="4716209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 rot="31">
            <a:off x="887591" y="4225177"/>
            <a:ext cx="915523" cy="378917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9"/>
          <p:cNvPicPr preferRelativeResize="0"/>
          <p:nvPr/>
        </p:nvPicPr>
        <p:blipFill rotWithShape="1">
          <a:blip r:embed="rId2">
            <a:alphaModFix amt="8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 txBox="1"/>
          <p:nvPr>
            <p:ph type="title"/>
          </p:nvPr>
        </p:nvSpPr>
        <p:spPr>
          <a:xfrm>
            <a:off x="2250600" y="1432950"/>
            <a:ext cx="464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50600" y="2158050"/>
            <a:ext cx="46428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-135508" y="4391725"/>
            <a:ext cx="9392686" cy="880899"/>
          </a:xfrm>
          <a:custGeom>
            <a:rect b="b" l="l" r="r" t="t"/>
            <a:pathLst>
              <a:path extrusionOk="0" h="1197" w="9450">
                <a:moveTo>
                  <a:pt x="19" y="549"/>
                </a:moveTo>
                <a:cubicBezTo>
                  <a:pt x="19" y="549"/>
                  <a:pt x="254" y="558"/>
                  <a:pt x="423" y="605"/>
                </a:cubicBezTo>
                <a:cubicBezTo>
                  <a:pt x="592" y="652"/>
                  <a:pt x="1258" y="784"/>
                  <a:pt x="1408" y="774"/>
                </a:cubicBezTo>
                <a:cubicBezTo>
                  <a:pt x="1558" y="765"/>
                  <a:pt x="1859" y="737"/>
                  <a:pt x="2018" y="774"/>
                </a:cubicBezTo>
                <a:cubicBezTo>
                  <a:pt x="2177" y="812"/>
                  <a:pt x="2534" y="924"/>
                  <a:pt x="2712" y="924"/>
                </a:cubicBezTo>
                <a:cubicBezTo>
                  <a:pt x="2890" y="924"/>
                  <a:pt x="3228" y="821"/>
                  <a:pt x="3491" y="831"/>
                </a:cubicBezTo>
                <a:cubicBezTo>
                  <a:pt x="3754" y="840"/>
                  <a:pt x="3998" y="793"/>
                  <a:pt x="4082" y="755"/>
                </a:cubicBezTo>
                <a:cubicBezTo>
                  <a:pt x="4167" y="718"/>
                  <a:pt x="4514" y="774"/>
                  <a:pt x="4514" y="774"/>
                </a:cubicBezTo>
                <a:lnTo>
                  <a:pt x="4505" y="690"/>
                </a:lnTo>
                <a:cubicBezTo>
                  <a:pt x="4505" y="690"/>
                  <a:pt x="5734" y="699"/>
                  <a:pt x="5903" y="662"/>
                </a:cubicBezTo>
                <a:cubicBezTo>
                  <a:pt x="6072" y="624"/>
                  <a:pt x="6316" y="464"/>
                  <a:pt x="6316" y="464"/>
                </a:cubicBezTo>
                <a:lnTo>
                  <a:pt x="6319" y="368"/>
                </a:lnTo>
                <a:cubicBezTo>
                  <a:pt x="6319" y="368"/>
                  <a:pt x="6757" y="389"/>
                  <a:pt x="6992" y="305"/>
                </a:cubicBezTo>
                <a:cubicBezTo>
                  <a:pt x="7227" y="220"/>
                  <a:pt x="7424" y="23"/>
                  <a:pt x="7827" y="5"/>
                </a:cubicBezTo>
                <a:cubicBezTo>
                  <a:pt x="8230" y="-14"/>
                  <a:pt x="8324" y="23"/>
                  <a:pt x="8549" y="23"/>
                </a:cubicBezTo>
                <a:cubicBezTo>
                  <a:pt x="8774" y="23"/>
                  <a:pt x="8840" y="14"/>
                  <a:pt x="9000" y="61"/>
                </a:cubicBezTo>
                <a:cubicBezTo>
                  <a:pt x="9159" y="108"/>
                  <a:pt x="9403" y="164"/>
                  <a:pt x="9403" y="164"/>
                </a:cubicBezTo>
                <a:lnTo>
                  <a:pt x="9450" y="1159"/>
                </a:lnTo>
                <a:lnTo>
                  <a:pt x="0" y="1197"/>
                </a:lnTo>
                <a:lnTo>
                  <a:pt x="19" y="5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"/>
          <p:cNvSpPr/>
          <p:nvPr/>
        </p:nvSpPr>
        <p:spPr>
          <a:xfrm flipH="1">
            <a:off x="7029086" y="-104632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 flipH="1" rot="452542">
            <a:off x="3227436" y="4423177"/>
            <a:ext cx="1321725" cy="547045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 rot="-495376">
            <a:off x="6688700" y="4715985"/>
            <a:ext cx="915524" cy="378918"/>
          </a:xfrm>
          <a:custGeom>
            <a:rect b="b" l="l" r="r" t="t"/>
            <a:pathLst>
              <a:path extrusionOk="0" h="678" w="1638">
                <a:moveTo>
                  <a:pt x="0" y="578"/>
                </a:moveTo>
                <a:cubicBezTo>
                  <a:pt x="0" y="578"/>
                  <a:pt x="6" y="416"/>
                  <a:pt x="112" y="403"/>
                </a:cubicBezTo>
                <a:cubicBezTo>
                  <a:pt x="219" y="391"/>
                  <a:pt x="281" y="453"/>
                  <a:pt x="281" y="453"/>
                </a:cubicBezTo>
                <a:cubicBezTo>
                  <a:pt x="281" y="453"/>
                  <a:pt x="288" y="365"/>
                  <a:pt x="344" y="397"/>
                </a:cubicBezTo>
                <a:cubicBezTo>
                  <a:pt x="344" y="397"/>
                  <a:pt x="175" y="40"/>
                  <a:pt x="469" y="3"/>
                </a:cubicBezTo>
                <a:cubicBezTo>
                  <a:pt x="763" y="-35"/>
                  <a:pt x="726" y="297"/>
                  <a:pt x="726" y="297"/>
                </a:cubicBezTo>
                <a:cubicBezTo>
                  <a:pt x="726" y="297"/>
                  <a:pt x="819" y="-41"/>
                  <a:pt x="1001" y="90"/>
                </a:cubicBezTo>
                <a:cubicBezTo>
                  <a:pt x="1182" y="222"/>
                  <a:pt x="1038" y="428"/>
                  <a:pt x="1038" y="428"/>
                </a:cubicBezTo>
                <a:cubicBezTo>
                  <a:pt x="1038" y="428"/>
                  <a:pt x="1107" y="359"/>
                  <a:pt x="1145" y="403"/>
                </a:cubicBezTo>
                <a:cubicBezTo>
                  <a:pt x="1182" y="447"/>
                  <a:pt x="1214" y="478"/>
                  <a:pt x="1214" y="478"/>
                </a:cubicBezTo>
                <a:cubicBezTo>
                  <a:pt x="1214" y="478"/>
                  <a:pt x="1426" y="234"/>
                  <a:pt x="1558" y="397"/>
                </a:cubicBezTo>
                <a:cubicBezTo>
                  <a:pt x="1689" y="559"/>
                  <a:pt x="1620" y="678"/>
                  <a:pt x="1620" y="678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/>
          <p:nvPr/>
        </p:nvSpPr>
        <p:spPr>
          <a:xfrm flipH="1" rot="-421785">
            <a:off x="2738995" y="-393297"/>
            <a:ext cx="3680722" cy="668849"/>
          </a:xfrm>
          <a:custGeom>
            <a:rect b="b" l="l" r="r" t="t"/>
            <a:pathLst>
              <a:path extrusionOk="0" h="1465" w="8062">
                <a:moveTo>
                  <a:pt x="0" y="948"/>
                </a:moveTo>
                <a:cubicBezTo>
                  <a:pt x="0" y="948"/>
                  <a:pt x="1305" y="1370"/>
                  <a:pt x="1624" y="1417"/>
                </a:cubicBezTo>
                <a:cubicBezTo>
                  <a:pt x="1943" y="1464"/>
                  <a:pt x="3219" y="1483"/>
                  <a:pt x="3557" y="1445"/>
                </a:cubicBezTo>
                <a:cubicBezTo>
                  <a:pt x="3895" y="1408"/>
                  <a:pt x="6448" y="948"/>
                  <a:pt x="6898" y="798"/>
                </a:cubicBezTo>
                <a:cubicBezTo>
                  <a:pt x="7349" y="648"/>
                  <a:pt x="8062" y="197"/>
                  <a:pt x="8062" y="197"/>
                </a:cubicBezTo>
                <a:lnTo>
                  <a:pt x="7621" y="0"/>
                </a:lnTo>
                <a:cubicBezTo>
                  <a:pt x="7621" y="0"/>
                  <a:pt x="6570" y="713"/>
                  <a:pt x="5913" y="882"/>
                </a:cubicBezTo>
                <a:cubicBezTo>
                  <a:pt x="5256" y="1051"/>
                  <a:pt x="3763" y="1380"/>
                  <a:pt x="3444" y="1408"/>
                </a:cubicBezTo>
                <a:cubicBezTo>
                  <a:pt x="3125" y="1436"/>
                  <a:pt x="2122" y="1380"/>
                  <a:pt x="1906" y="1342"/>
                </a:cubicBezTo>
                <a:cubicBezTo>
                  <a:pt x="1690" y="1305"/>
                  <a:pt x="320" y="817"/>
                  <a:pt x="226" y="770"/>
                </a:cubicBezTo>
                <a:cubicBezTo>
                  <a:pt x="132" y="723"/>
                  <a:pt x="0" y="948"/>
                  <a:pt x="0" y="948"/>
                </a:cubicBez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/>
          <p:nvPr/>
        </p:nvSpPr>
        <p:spPr>
          <a:xfrm flipH="1">
            <a:off x="7884855" y="2770425"/>
            <a:ext cx="1904680" cy="2350231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-46418" y="-257032"/>
            <a:ext cx="2320672" cy="704467"/>
          </a:xfrm>
          <a:custGeom>
            <a:rect b="b" l="l" r="r" t="t"/>
            <a:pathLst>
              <a:path extrusionOk="0" h="959" w="3159">
                <a:moveTo>
                  <a:pt x="0" y="519"/>
                </a:moveTo>
                <a:cubicBezTo>
                  <a:pt x="0" y="519"/>
                  <a:pt x="495" y="738"/>
                  <a:pt x="1039" y="832"/>
                </a:cubicBezTo>
                <a:cubicBezTo>
                  <a:pt x="1584" y="926"/>
                  <a:pt x="2053" y="932"/>
                  <a:pt x="2315" y="951"/>
                </a:cubicBezTo>
                <a:cubicBezTo>
                  <a:pt x="2577" y="970"/>
                  <a:pt x="3159" y="951"/>
                  <a:pt x="3159" y="951"/>
                </a:cubicBezTo>
                <a:cubicBezTo>
                  <a:pt x="3159" y="951"/>
                  <a:pt x="2609" y="851"/>
                  <a:pt x="2490" y="832"/>
                </a:cubicBezTo>
                <a:cubicBezTo>
                  <a:pt x="2371" y="813"/>
                  <a:pt x="1790" y="707"/>
                  <a:pt x="1790" y="707"/>
                </a:cubicBezTo>
                <a:lnTo>
                  <a:pt x="2197" y="688"/>
                </a:lnTo>
                <a:cubicBezTo>
                  <a:pt x="2197" y="688"/>
                  <a:pt x="1552" y="469"/>
                  <a:pt x="1377" y="425"/>
                </a:cubicBezTo>
                <a:cubicBezTo>
                  <a:pt x="1202" y="381"/>
                  <a:pt x="745" y="250"/>
                  <a:pt x="639" y="187"/>
                </a:cubicBezTo>
                <a:cubicBezTo>
                  <a:pt x="532" y="125"/>
                  <a:pt x="213" y="0"/>
                  <a:pt x="213" y="0"/>
                </a:cubicBezTo>
                <a:lnTo>
                  <a:pt x="0" y="519"/>
                </a:lnTo>
                <a:close/>
              </a:path>
            </a:pathLst>
          </a:custGeom>
          <a:solidFill>
            <a:srgbClr val="FDC4D4">
              <a:alpha val="3228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713100" y="3999000"/>
            <a:ext cx="7717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du QLD Beginner"/>
              <a:buNone/>
              <a:defRPr b="1" sz="3200">
                <a:latin typeface="Edu QLD Beginner"/>
                <a:ea typeface="Edu QLD Beginner"/>
                <a:cs typeface="Edu QLD Beginner"/>
                <a:sym typeface="Edu QLD Beginn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Edu QLD Beginner"/>
              <a:buNone/>
              <a:defRPr b="1" sz="3200">
                <a:solidFill>
                  <a:schemeClr val="accent6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Edu QLD Beginner"/>
              <a:buNone/>
              <a:defRPr b="1" sz="3200">
                <a:solidFill>
                  <a:schemeClr val="accent6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Edu QLD Beginner"/>
              <a:buNone/>
              <a:defRPr b="1" sz="3200">
                <a:solidFill>
                  <a:schemeClr val="accent6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Edu QLD Beginner"/>
              <a:buNone/>
              <a:defRPr b="1" sz="3200">
                <a:solidFill>
                  <a:schemeClr val="accent6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Edu QLD Beginner"/>
              <a:buNone/>
              <a:defRPr b="1" sz="3200">
                <a:solidFill>
                  <a:schemeClr val="accent6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Edu QLD Beginner"/>
              <a:buNone/>
              <a:defRPr b="1" sz="3200">
                <a:solidFill>
                  <a:schemeClr val="accent6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Edu QLD Beginner"/>
              <a:buNone/>
              <a:defRPr b="1" sz="3200">
                <a:solidFill>
                  <a:schemeClr val="accent6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Edu QLD Beginner"/>
              <a:buNone/>
              <a:defRPr b="1" sz="3200">
                <a:solidFill>
                  <a:schemeClr val="accent6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Edu QLD Beginner"/>
              <a:buNone/>
              <a:defRPr b="1" sz="3200">
                <a:solidFill>
                  <a:schemeClr val="accent6"/>
                </a:solidFill>
                <a:latin typeface="Edu QLD Beginner"/>
                <a:ea typeface="Edu QLD Beginner"/>
                <a:cs typeface="Edu QLD Beginner"/>
                <a:sym typeface="Edu QLD Beginn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9874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ctrTitle"/>
          </p:nvPr>
        </p:nvSpPr>
        <p:spPr>
          <a:xfrm>
            <a:off x="840300" y="1201500"/>
            <a:ext cx="7463400" cy="27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Program Manajemen Kostan</a:t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500">
                <a:solidFill>
                  <a:schemeClr val="dk1"/>
                </a:solidFill>
              </a:rPr>
              <a:t>Pemrograman Berbasis Objek</a:t>
            </a:r>
            <a:endParaRPr b="0" sz="4500">
              <a:solidFill>
                <a:schemeClr val="dk1"/>
              </a:solidFill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7624977" y="1596498"/>
            <a:ext cx="2320675" cy="2936482"/>
          </a:xfrm>
          <a:custGeom>
            <a:rect b="b" l="l" r="r" t="t"/>
            <a:pathLst>
              <a:path extrusionOk="0" h="5498" w="4345">
                <a:moveTo>
                  <a:pt x="3913" y="2036"/>
                </a:moveTo>
                <a:cubicBezTo>
                  <a:pt x="4073" y="2079"/>
                  <a:pt x="4345" y="2309"/>
                  <a:pt x="4345" y="2309"/>
                </a:cubicBezTo>
                <a:cubicBezTo>
                  <a:pt x="4256" y="1727"/>
                  <a:pt x="3791" y="1548"/>
                  <a:pt x="3791" y="1548"/>
                </a:cubicBezTo>
                <a:lnTo>
                  <a:pt x="3857" y="1525"/>
                </a:lnTo>
                <a:cubicBezTo>
                  <a:pt x="3449" y="1361"/>
                  <a:pt x="2928" y="1351"/>
                  <a:pt x="2928" y="1351"/>
                </a:cubicBezTo>
                <a:lnTo>
                  <a:pt x="2965" y="1318"/>
                </a:lnTo>
                <a:cubicBezTo>
                  <a:pt x="2751" y="1332"/>
                  <a:pt x="2569" y="1371"/>
                  <a:pt x="2437" y="1410"/>
                </a:cubicBezTo>
                <a:lnTo>
                  <a:pt x="2501" y="1323"/>
                </a:lnTo>
                <a:lnTo>
                  <a:pt x="2444" y="1332"/>
                </a:lnTo>
                <a:lnTo>
                  <a:pt x="2627" y="1079"/>
                </a:lnTo>
                <a:lnTo>
                  <a:pt x="2562" y="1084"/>
                </a:lnTo>
                <a:cubicBezTo>
                  <a:pt x="2656" y="948"/>
                  <a:pt x="3003" y="732"/>
                  <a:pt x="3003" y="732"/>
                </a:cubicBezTo>
                <a:lnTo>
                  <a:pt x="2914" y="732"/>
                </a:lnTo>
                <a:cubicBezTo>
                  <a:pt x="3083" y="581"/>
                  <a:pt x="3463" y="361"/>
                  <a:pt x="3463" y="361"/>
                </a:cubicBezTo>
                <a:lnTo>
                  <a:pt x="3383" y="361"/>
                </a:lnTo>
                <a:cubicBezTo>
                  <a:pt x="3566" y="239"/>
                  <a:pt x="4031" y="126"/>
                  <a:pt x="4031" y="126"/>
                </a:cubicBezTo>
                <a:cubicBezTo>
                  <a:pt x="3139" y="32"/>
                  <a:pt x="2721" y="413"/>
                  <a:pt x="2721" y="413"/>
                </a:cubicBezTo>
                <a:lnTo>
                  <a:pt x="2712" y="375"/>
                </a:lnTo>
                <a:cubicBezTo>
                  <a:pt x="2576" y="474"/>
                  <a:pt x="2355" y="863"/>
                  <a:pt x="2355" y="863"/>
                </a:cubicBezTo>
                <a:lnTo>
                  <a:pt x="2341" y="821"/>
                </a:lnTo>
                <a:cubicBezTo>
                  <a:pt x="2320" y="892"/>
                  <a:pt x="2287" y="1068"/>
                  <a:pt x="2261" y="1223"/>
                </a:cubicBezTo>
                <a:lnTo>
                  <a:pt x="2257" y="1102"/>
                </a:lnTo>
                <a:lnTo>
                  <a:pt x="2228" y="1145"/>
                </a:lnTo>
                <a:lnTo>
                  <a:pt x="2069" y="685"/>
                </a:lnTo>
                <a:lnTo>
                  <a:pt x="2055" y="741"/>
                </a:lnTo>
                <a:lnTo>
                  <a:pt x="1675" y="239"/>
                </a:lnTo>
                <a:lnTo>
                  <a:pt x="1670" y="286"/>
                </a:lnTo>
                <a:cubicBezTo>
                  <a:pt x="1379" y="4"/>
                  <a:pt x="1009" y="0"/>
                  <a:pt x="1009" y="0"/>
                </a:cubicBezTo>
                <a:cubicBezTo>
                  <a:pt x="1145" y="89"/>
                  <a:pt x="1314" y="384"/>
                  <a:pt x="1314" y="384"/>
                </a:cubicBezTo>
                <a:lnTo>
                  <a:pt x="1263" y="370"/>
                </a:lnTo>
                <a:lnTo>
                  <a:pt x="1571" y="797"/>
                </a:lnTo>
                <a:lnTo>
                  <a:pt x="1510" y="783"/>
                </a:lnTo>
                <a:cubicBezTo>
                  <a:pt x="1623" y="840"/>
                  <a:pt x="1848" y="1168"/>
                  <a:pt x="1848" y="1168"/>
                </a:cubicBezTo>
                <a:lnTo>
                  <a:pt x="1801" y="1163"/>
                </a:lnTo>
                <a:lnTo>
                  <a:pt x="1980" y="1330"/>
                </a:lnTo>
                <a:cubicBezTo>
                  <a:pt x="1849" y="1263"/>
                  <a:pt x="1653" y="1196"/>
                  <a:pt x="1371" y="1163"/>
                </a:cubicBezTo>
                <a:lnTo>
                  <a:pt x="1416" y="1206"/>
                </a:lnTo>
                <a:cubicBezTo>
                  <a:pt x="1416" y="1206"/>
                  <a:pt x="830" y="1121"/>
                  <a:pt x="447" y="1417"/>
                </a:cubicBezTo>
                <a:lnTo>
                  <a:pt x="505" y="1417"/>
                </a:lnTo>
                <a:cubicBezTo>
                  <a:pt x="505" y="1417"/>
                  <a:pt x="113" y="1633"/>
                  <a:pt x="0" y="2154"/>
                </a:cubicBezTo>
                <a:cubicBezTo>
                  <a:pt x="0" y="2154"/>
                  <a:pt x="244" y="1924"/>
                  <a:pt x="366" y="1835"/>
                </a:cubicBezTo>
                <a:lnTo>
                  <a:pt x="370" y="1886"/>
                </a:lnTo>
                <a:cubicBezTo>
                  <a:pt x="370" y="1886"/>
                  <a:pt x="695" y="1666"/>
                  <a:pt x="830" y="1595"/>
                </a:cubicBezTo>
                <a:lnTo>
                  <a:pt x="803" y="1666"/>
                </a:lnTo>
                <a:cubicBezTo>
                  <a:pt x="803" y="1666"/>
                  <a:pt x="1133" y="1529"/>
                  <a:pt x="1357" y="1492"/>
                </a:cubicBezTo>
                <a:lnTo>
                  <a:pt x="1330" y="1525"/>
                </a:lnTo>
                <a:cubicBezTo>
                  <a:pt x="1330" y="1525"/>
                  <a:pt x="1628" y="1511"/>
                  <a:pt x="1741" y="1515"/>
                </a:cubicBezTo>
                <a:lnTo>
                  <a:pt x="1700" y="1558"/>
                </a:lnTo>
                <a:cubicBezTo>
                  <a:pt x="1700" y="1558"/>
                  <a:pt x="1935" y="1534"/>
                  <a:pt x="2103" y="1563"/>
                </a:cubicBezTo>
                <a:cubicBezTo>
                  <a:pt x="2015" y="1616"/>
                  <a:pt x="1897" y="1709"/>
                  <a:pt x="1834" y="1849"/>
                </a:cubicBezTo>
                <a:lnTo>
                  <a:pt x="1886" y="1835"/>
                </a:lnTo>
                <a:cubicBezTo>
                  <a:pt x="1886" y="1835"/>
                  <a:pt x="1764" y="2018"/>
                  <a:pt x="1759" y="2276"/>
                </a:cubicBezTo>
                <a:lnTo>
                  <a:pt x="1806" y="2238"/>
                </a:lnTo>
                <a:cubicBezTo>
                  <a:pt x="1806" y="2238"/>
                  <a:pt x="1750" y="2590"/>
                  <a:pt x="1745" y="2759"/>
                </a:cubicBezTo>
                <a:cubicBezTo>
                  <a:pt x="1745" y="2759"/>
                  <a:pt x="1778" y="3135"/>
                  <a:pt x="1872" y="3402"/>
                </a:cubicBezTo>
                <a:cubicBezTo>
                  <a:pt x="1872" y="3402"/>
                  <a:pt x="1872" y="3008"/>
                  <a:pt x="1895" y="2890"/>
                </a:cubicBezTo>
                <a:lnTo>
                  <a:pt x="1914" y="2947"/>
                </a:lnTo>
                <a:cubicBezTo>
                  <a:pt x="1914" y="2947"/>
                  <a:pt x="1937" y="2539"/>
                  <a:pt x="1956" y="2473"/>
                </a:cubicBezTo>
                <a:lnTo>
                  <a:pt x="1980" y="2553"/>
                </a:lnTo>
                <a:lnTo>
                  <a:pt x="2031" y="2130"/>
                </a:lnTo>
                <a:lnTo>
                  <a:pt x="2045" y="2196"/>
                </a:lnTo>
                <a:lnTo>
                  <a:pt x="2125" y="1820"/>
                </a:lnTo>
                <a:lnTo>
                  <a:pt x="2144" y="1896"/>
                </a:lnTo>
                <a:lnTo>
                  <a:pt x="2226" y="1677"/>
                </a:lnTo>
                <a:cubicBezTo>
                  <a:pt x="2294" y="2078"/>
                  <a:pt x="2580" y="3864"/>
                  <a:pt x="2580" y="5480"/>
                </a:cubicBezTo>
                <a:lnTo>
                  <a:pt x="2781" y="5498"/>
                </a:lnTo>
                <a:cubicBezTo>
                  <a:pt x="2781" y="5498"/>
                  <a:pt x="2620" y="3391"/>
                  <a:pt x="2263" y="1628"/>
                </a:cubicBezTo>
                <a:cubicBezTo>
                  <a:pt x="2331" y="1677"/>
                  <a:pt x="2477" y="1886"/>
                  <a:pt x="2477" y="1886"/>
                </a:cubicBezTo>
                <a:lnTo>
                  <a:pt x="2482" y="1816"/>
                </a:lnTo>
                <a:cubicBezTo>
                  <a:pt x="2557" y="1896"/>
                  <a:pt x="2768" y="2257"/>
                  <a:pt x="2768" y="2257"/>
                </a:cubicBezTo>
                <a:lnTo>
                  <a:pt x="2778" y="2177"/>
                </a:lnTo>
                <a:cubicBezTo>
                  <a:pt x="2834" y="2248"/>
                  <a:pt x="3007" y="2670"/>
                  <a:pt x="3007" y="2670"/>
                </a:cubicBezTo>
                <a:lnTo>
                  <a:pt x="3031" y="2600"/>
                </a:lnTo>
                <a:cubicBezTo>
                  <a:pt x="3106" y="2731"/>
                  <a:pt x="3181" y="3163"/>
                  <a:pt x="3181" y="3163"/>
                </a:cubicBezTo>
                <a:cubicBezTo>
                  <a:pt x="3237" y="3064"/>
                  <a:pt x="3256" y="2862"/>
                  <a:pt x="3256" y="2862"/>
                </a:cubicBezTo>
                <a:lnTo>
                  <a:pt x="3289" y="2919"/>
                </a:lnTo>
                <a:cubicBezTo>
                  <a:pt x="3317" y="2515"/>
                  <a:pt x="3148" y="2224"/>
                  <a:pt x="3148" y="2224"/>
                </a:cubicBezTo>
                <a:lnTo>
                  <a:pt x="3200" y="2238"/>
                </a:lnTo>
                <a:cubicBezTo>
                  <a:pt x="3017" y="1896"/>
                  <a:pt x="2702" y="1694"/>
                  <a:pt x="2702" y="1694"/>
                </a:cubicBezTo>
                <a:lnTo>
                  <a:pt x="2731" y="1680"/>
                </a:lnTo>
                <a:cubicBezTo>
                  <a:pt x="2704" y="1661"/>
                  <a:pt x="2677" y="1645"/>
                  <a:pt x="2651" y="1631"/>
                </a:cubicBezTo>
                <a:cubicBezTo>
                  <a:pt x="2723" y="1652"/>
                  <a:pt x="2773" y="1670"/>
                  <a:pt x="2773" y="1670"/>
                </a:cubicBezTo>
                <a:lnTo>
                  <a:pt x="2745" y="1609"/>
                </a:lnTo>
                <a:cubicBezTo>
                  <a:pt x="2918" y="1642"/>
                  <a:pt x="3374" y="1830"/>
                  <a:pt x="3374" y="1830"/>
                </a:cubicBezTo>
                <a:lnTo>
                  <a:pt x="3350" y="1774"/>
                </a:lnTo>
                <a:cubicBezTo>
                  <a:pt x="3505" y="1825"/>
                  <a:pt x="3923" y="2083"/>
                  <a:pt x="3923" y="2083"/>
                </a:cubicBezTo>
                <a:lnTo>
                  <a:pt x="3913" y="2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/>
          <p:nvPr/>
        </p:nvSpPr>
        <p:spPr>
          <a:xfrm flipH="1" rot="-699790">
            <a:off x="-1087031" y="1277255"/>
            <a:ext cx="2706912" cy="3340100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2504250" y="2067150"/>
            <a:ext cx="4135500" cy="10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yang digunakan</a:t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 flipH="1">
            <a:off x="-837761" y="927357"/>
            <a:ext cx="2917722" cy="3691948"/>
          </a:xfrm>
          <a:custGeom>
            <a:rect b="b" l="l" r="r" t="t"/>
            <a:pathLst>
              <a:path extrusionOk="0" h="5498" w="4345">
                <a:moveTo>
                  <a:pt x="3913" y="2036"/>
                </a:moveTo>
                <a:cubicBezTo>
                  <a:pt x="4073" y="2079"/>
                  <a:pt x="4345" y="2309"/>
                  <a:pt x="4345" y="2309"/>
                </a:cubicBezTo>
                <a:cubicBezTo>
                  <a:pt x="4256" y="1727"/>
                  <a:pt x="3791" y="1548"/>
                  <a:pt x="3791" y="1548"/>
                </a:cubicBezTo>
                <a:lnTo>
                  <a:pt x="3857" y="1525"/>
                </a:lnTo>
                <a:cubicBezTo>
                  <a:pt x="3449" y="1361"/>
                  <a:pt x="2928" y="1351"/>
                  <a:pt x="2928" y="1351"/>
                </a:cubicBezTo>
                <a:lnTo>
                  <a:pt x="2965" y="1318"/>
                </a:lnTo>
                <a:cubicBezTo>
                  <a:pt x="2751" y="1332"/>
                  <a:pt x="2569" y="1371"/>
                  <a:pt x="2437" y="1410"/>
                </a:cubicBezTo>
                <a:lnTo>
                  <a:pt x="2501" y="1323"/>
                </a:lnTo>
                <a:lnTo>
                  <a:pt x="2444" y="1332"/>
                </a:lnTo>
                <a:lnTo>
                  <a:pt x="2627" y="1079"/>
                </a:lnTo>
                <a:lnTo>
                  <a:pt x="2562" y="1084"/>
                </a:lnTo>
                <a:cubicBezTo>
                  <a:pt x="2656" y="948"/>
                  <a:pt x="3003" y="732"/>
                  <a:pt x="3003" y="732"/>
                </a:cubicBezTo>
                <a:lnTo>
                  <a:pt x="2914" y="732"/>
                </a:lnTo>
                <a:cubicBezTo>
                  <a:pt x="3083" y="581"/>
                  <a:pt x="3463" y="361"/>
                  <a:pt x="3463" y="361"/>
                </a:cubicBezTo>
                <a:lnTo>
                  <a:pt x="3383" y="361"/>
                </a:lnTo>
                <a:cubicBezTo>
                  <a:pt x="3566" y="239"/>
                  <a:pt x="4031" y="126"/>
                  <a:pt x="4031" y="126"/>
                </a:cubicBezTo>
                <a:cubicBezTo>
                  <a:pt x="3139" y="32"/>
                  <a:pt x="2721" y="413"/>
                  <a:pt x="2721" y="413"/>
                </a:cubicBezTo>
                <a:lnTo>
                  <a:pt x="2712" y="375"/>
                </a:lnTo>
                <a:cubicBezTo>
                  <a:pt x="2576" y="474"/>
                  <a:pt x="2355" y="863"/>
                  <a:pt x="2355" y="863"/>
                </a:cubicBezTo>
                <a:lnTo>
                  <a:pt x="2341" y="821"/>
                </a:lnTo>
                <a:cubicBezTo>
                  <a:pt x="2320" y="892"/>
                  <a:pt x="2287" y="1068"/>
                  <a:pt x="2261" y="1223"/>
                </a:cubicBezTo>
                <a:lnTo>
                  <a:pt x="2257" y="1102"/>
                </a:lnTo>
                <a:lnTo>
                  <a:pt x="2228" y="1145"/>
                </a:lnTo>
                <a:lnTo>
                  <a:pt x="2069" y="685"/>
                </a:lnTo>
                <a:lnTo>
                  <a:pt x="2055" y="741"/>
                </a:lnTo>
                <a:lnTo>
                  <a:pt x="1675" y="239"/>
                </a:lnTo>
                <a:lnTo>
                  <a:pt x="1670" y="286"/>
                </a:lnTo>
                <a:cubicBezTo>
                  <a:pt x="1379" y="4"/>
                  <a:pt x="1009" y="0"/>
                  <a:pt x="1009" y="0"/>
                </a:cubicBezTo>
                <a:cubicBezTo>
                  <a:pt x="1145" y="89"/>
                  <a:pt x="1314" y="384"/>
                  <a:pt x="1314" y="384"/>
                </a:cubicBezTo>
                <a:lnTo>
                  <a:pt x="1263" y="370"/>
                </a:lnTo>
                <a:lnTo>
                  <a:pt x="1571" y="797"/>
                </a:lnTo>
                <a:lnTo>
                  <a:pt x="1510" y="783"/>
                </a:lnTo>
                <a:cubicBezTo>
                  <a:pt x="1623" y="840"/>
                  <a:pt x="1848" y="1168"/>
                  <a:pt x="1848" y="1168"/>
                </a:cubicBezTo>
                <a:lnTo>
                  <a:pt x="1801" y="1163"/>
                </a:lnTo>
                <a:lnTo>
                  <a:pt x="1980" y="1330"/>
                </a:lnTo>
                <a:cubicBezTo>
                  <a:pt x="1849" y="1263"/>
                  <a:pt x="1653" y="1196"/>
                  <a:pt x="1371" y="1163"/>
                </a:cubicBezTo>
                <a:lnTo>
                  <a:pt x="1416" y="1206"/>
                </a:lnTo>
                <a:cubicBezTo>
                  <a:pt x="1416" y="1206"/>
                  <a:pt x="830" y="1121"/>
                  <a:pt x="447" y="1417"/>
                </a:cubicBezTo>
                <a:lnTo>
                  <a:pt x="505" y="1417"/>
                </a:lnTo>
                <a:cubicBezTo>
                  <a:pt x="505" y="1417"/>
                  <a:pt x="113" y="1633"/>
                  <a:pt x="0" y="2154"/>
                </a:cubicBezTo>
                <a:cubicBezTo>
                  <a:pt x="0" y="2154"/>
                  <a:pt x="244" y="1924"/>
                  <a:pt x="366" y="1835"/>
                </a:cubicBezTo>
                <a:lnTo>
                  <a:pt x="370" y="1886"/>
                </a:lnTo>
                <a:cubicBezTo>
                  <a:pt x="370" y="1886"/>
                  <a:pt x="695" y="1666"/>
                  <a:pt x="830" y="1595"/>
                </a:cubicBezTo>
                <a:lnTo>
                  <a:pt x="803" y="1666"/>
                </a:lnTo>
                <a:cubicBezTo>
                  <a:pt x="803" y="1666"/>
                  <a:pt x="1133" y="1529"/>
                  <a:pt x="1357" y="1492"/>
                </a:cubicBezTo>
                <a:lnTo>
                  <a:pt x="1330" y="1525"/>
                </a:lnTo>
                <a:cubicBezTo>
                  <a:pt x="1330" y="1525"/>
                  <a:pt x="1628" y="1511"/>
                  <a:pt x="1741" y="1515"/>
                </a:cubicBezTo>
                <a:lnTo>
                  <a:pt x="1700" y="1558"/>
                </a:lnTo>
                <a:cubicBezTo>
                  <a:pt x="1700" y="1558"/>
                  <a:pt x="1935" y="1534"/>
                  <a:pt x="2103" y="1563"/>
                </a:cubicBezTo>
                <a:cubicBezTo>
                  <a:pt x="2015" y="1616"/>
                  <a:pt x="1897" y="1709"/>
                  <a:pt x="1834" y="1849"/>
                </a:cubicBezTo>
                <a:lnTo>
                  <a:pt x="1886" y="1835"/>
                </a:lnTo>
                <a:cubicBezTo>
                  <a:pt x="1886" y="1835"/>
                  <a:pt x="1764" y="2018"/>
                  <a:pt x="1759" y="2276"/>
                </a:cubicBezTo>
                <a:lnTo>
                  <a:pt x="1806" y="2238"/>
                </a:lnTo>
                <a:cubicBezTo>
                  <a:pt x="1806" y="2238"/>
                  <a:pt x="1750" y="2590"/>
                  <a:pt x="1745" y="2759"/>
                </a:cubicBezTo>
                <a:cubicBezTo>
                  <a:pt x="1745" y="2759"/>
                  <a:pt x="1778" y="3135"/>
                  <a:pt x="1872" y="3402"/>
                </a:cubicBezTo>
                <a:cubicBezTo>
                  <a:pt x="1872" y="3402"/>
                  <a:pt x="1872" y="3008"/>
                  <a:pt x="1895" y="2890"/>
                </a:cubicBezTo>
                <a:lnTo>
                  <a:pt x="1914" y="2947"/>
                </a:lnTo>
                <a:cubicBezTo>
                  <a:pt x="1914" y="2947"/>
                  <a:pt x="1937" y="2539"/>
                  <a:pt x="1956" y="2473"/>
                </a:cubicBezTo>
                <a:lnTo>
                  <a:pt x="1980" y="2553"/>
                </a:lnTo>
                <a:lnTo>
                  <a:pt x="2031" y="2130"/>
                </a:lnTo>
                <a:lnTo>
                  <a:pt x="2045" y="2196"/>
                </a:lnTo>
                <a:lnTo>
                  <a:pt x="2125" y="1820"/>
                </a:lnTo>
                <a:lnTo>
                  <a:pt x="2144" y="1896"/>
                </a:lnTo>
                <a:lnTo>
                  <a:pt x="2226" y="1677"/>
                </a:lnTo>
                <a:cubicBezTo>
                  <a:pt x="2294" y="2078"/>
                  <a:pt x="2580" y="3864"/>
                  <a:pt x="2580" y="5480"/>
                </a:cubicBezTo>
                <a:lnTo>
                  <a:pt x="2781" y="5498"/>
                </a:lnTo>
                <a:cubicBezTo>
                  <a:pt x="2781" y="5498"/>
                  <a:pt x="2620" y="3391"/>
                  <a:pt x="2263" y="1628"/>
                </a:cubicBezTo>
                <a:cubicBezTo>
                  <a:pt x="2331" y="1677"/>
                  <a:pt x="2477" y="1886"/>
                  <a:pt x="2477" y="1886"/>
                </a:cubicBezTo>
                <a:lnTo>
                  <a:pt x="2482" y="1816"/>
                </a:lnTo>
                <a:cubicBezTo>
                  <a:pt x="2557" y="1896"/>
                  <a:pt x="2768" y="2257"/>
                  <a:pt x="2768" y="2257"/>
                </a:cubicBezTo>
                <a:lnTo>
                  <a:pt x="2778" y="2177"/>
                </a:lnTo>
                <a:cubicBezTo>
                  <a:pt x="2834" y="2248"/>
                  <a:pt x="3007" y="2670"/>
                  <a:pt x="3007" y="2670"/>
                </a:cubicBezTo>
                <a:lnTo>
                  <a:pt x="3031" y="2600"/>
                </a:lnTo>
                <a:cubicBezTo>
                  <a:pt x="3106" y="2731"/>
                  <a:pt x="3181" y="3163"/>
                  <a:pt x="3181" y="3163"/>
                </a:cubicBezTo>
                <a:cubicBezTo>
                  <a:pt x="3237" y="3064"/>
                  <a:pt x="3256" y="2862"/>
                  <a:pt x="3256" y="2862"/>
                </a:cubicBezTo>
                <a:lnTo>
                  <a:pt x="3289" y="2919"/>
                </a:lnTo>
                <a:cubicBezTo>
                  <a:pt x="3317" y="2515"/>
                  <a:pt x="3148" y="2224"/>
                  <a:pt x="3148" y="2224"/>
                </a:cubicBezTo>
                <a:lnTo>
                  <a:pt x="3200" y="2238"/>
                </a:lnTo>
                <a:cubicBezTo>
                  <a:pt x="3017" y="1896"/>
                  <a:pt x="2702" y="1694"/>
                  <a:pt x="2702" y="1694"/>
                </a:cubicBezTo>
                <a:lnTo>
                  <a:pt x="2731" y="1680"/>
                </a:lnTo>
                <a:cubicBezTo>
                  <a:pt x="2704" y="1661"/>
                  <a:pt x="2677" y="1645"/>
                  <a:pt x="2651" y="1631"/>
                </a:cubicBezTo>
                <a:cubicBezTo>
                  <a:pt x="2723" y="1652"/>
                  <a:pt x="2773" y="1670"/>
                  <a:pt x="2773" y="1670"/>
                </a:cubicBezTo>
                <a:lnTo>
                  <a:pt x="2745" y="1609"/>
                </a:lnTo>
                <a:cubicBezTo>
                  <a:pt x="2918" y="1642"/>
                  <a:pt x="3374" y="1830"/>
                  <a:pt x="3374" y="1830"/>
                </a:cubicBezTo>
                <a:lnTo>
                  <a:pt x="3350" y="1774"/>
                </a:lnTo>
                <a:cubicBezTo>
                  <a:pt x="3505" y="1825"/>
                  <a:pt x="3923" y="2083"/>
                  <a:pt x="3923" y="2083"/>
                </a:cubicBezTo>
                <a:lnTo>
                  <a:pt x="3913" y="2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5"/>
          <p:cNvSpPr/>
          <p:nvPr/>
        </p:nvSpPr>
        <p:spPr>
          <a:xfrm rot="699790">
            <a:off x="7614869" y="1277255"/>
            <a:ext cx="2706912" cy="3340100"/>
          </a:xfrm>
          <a:custGeom>
            <a:rect b="b" l="l" r="r" t="t"/>
            <a:pathLst>
              <a:path extrusionOk="0" h="4874" w="3950">
                <a:moveTo>
                  <a:pt x="3950" y="1590"/>
                </a:moveTo>
                <a:cubicBezTo>
                  <a:pt x="3650" y="1184"/>
                  <a:pt x="3068" y="1221"/>
                  <a:pt x="3068" y="1221"/>
                </a:cubicBezTo>
                <a:lnTo>
                  <a:pt x="3093" y="1192"/>
                </a:lnTo>
                <a:cubicBezTo>
                  <a:pt x="2900" y="1221"/>
                  <a:pt x="2396" y="1364"/>
                  <a:pt x="2396" y="1364"/>
                </a:cubicBezTo>
                <a:lnTo>
                  <a:pt x="2424" y="1311"/>
                </a:lnTo>
                <a:cubicBezTo>
                  <a:pt x="2424" y="1311"/>
                  <a:pt x="2293" y="1381"/>
                  <a:pt x="2174" y="1504"/>
                </a:cubicBezTo>
                <a:cubicBezTo>
                  <a:pt x="2139" y="1540"/>
                  <a:pt x="2101" y="1594"/>
                  <a:pt x="2065" y="1650"/>
                </a:cubicBezTo>
                <a:lnTo>
                  <a:pt x="2129" y="1427"/>
                </a:lnTo>
                <a:lnTo>
                  <a:pt x="2082" y="1450"/>
                </a:lnTo>
                <a:lnTo>
                  <a:pt x="2237" y="1070"/>
                </a:lnTo>
                <a:lnTo>
                  <a:pt x="2162" y="1103"/>
                </a:lnTo>
                <a:cubicBezTo>
                  <a:pt x="2190" y="1033"/>
                  <a:pt x="2354" y="793"/>
                  <a:pt x="2354" y="793"/>
                </a:cubicBezTo>
                <a:lnTo>
                  <a:pt x="2275" y="831"/>
                </a:lnTo>
                <a:cubicBezTo>
                  <a:pt x="2354" y="685"/>
                  <a:pt x="2575" y="437"/>
                  <a:pt x="2575" y="437"/>
                </a:cubicBezTo>
                <a:lnTo>
                  <a:pt x="2504" y="460"/>
                </a:lnTo>
                <a:lnTo>
                  <a:pt x="2664" y="296"/>
                </a:lnTo>
                <a:lnTo>
                  <a:pt x="2584" y="305"/>
                </a:lnTo>
                <a:cubicBezTo>
                  <a:pt x="2631" y="188"/>
                  <a:pt x="2795" y="0"/>
                  <a:pt x="2795" y="0"/>
                </a:cubicBezTo>
                <a:cubicBezTo>
                  <a:pt x="2603" y="70"/>
                  <a:pt x="2420" y="188"/>
                  <a:pt x="2420" y="188"/>
                </a:cubicBezTo>
                <a:lnTo>
                  <a:pt x="2420" y="132"/>
                </a:lnTo>
                <a:cubicBezTo>
                  <a:pt x="2265" y="282"/>
                  <a:pt x="2068" y="530"/>
                  <a:pt x="2068" y="530"/>
                </a:cubicBezTo>
                <a:lnTo>
                  <a:pt x="2054" y="460"/>
                </a:lnTo>
                <a:cubicBezTo>
                  <a:pt x="1984" y="573"/>
                  <a:pt x="1852" y="925"/>
                  <a:pt x="1852" y="925"/>
                </a:cubicBezTo>
                <a:lnTo>
                  <a:pt x="1833" y="854"/>
                </a:lnTo>
                <a:cubicBezTo>
                  <a:pt x="1791" y="976"/>
                  <a:pt x="1763" y="1309"/>
                  <a:pt x="1763" y="1309"/>
                </a:cubicBezTo>
                <a:lnTo>
                  <a:pt x="1749" y="1253"/>
                </a:lnTo>
                <a:cubicBezTo>
                  <a:pt x="1749" y="1253"/>
                  <a:pt x="1740" y="1348"/>
                  <a:pt x="1752" y="1505"/>
                </a:cubicBezTo>
                <a:lnTo>
                  <a:pt x="1752" y="1505"/>
                </a:lnTo>
                <a:lnTo>
                  <a:pt x="1733" y="1552"/>
                </a:lnTo>
                <a:cubicBezTo>
                  <a:pt x="1693" y="1449"/>
                  <a:pt x="1461" y="1170"/>
                  <a:pt x="1461" y="1170"/>
                </a:cubicBezTo>
                <a:lnTo>
                  <a:pt x="1449" y="1270"/>
                </a:lnTo>
                <a:lnTo>
                  <a:pt x="1286" y="1101"/>
                </a:lnTo>
                <a:lnTo>
                  <a:pt x="1283" y="1155"/>
                </a:lnTo>
                <a:cubicBezTo>
                  <a:pt x="1204" y="1061"/>
                  <a:pt x="1004" y="942"/>
                  <a:pt x="1004" y="942"/>
                </a:cubicBezTo>
                <a:lnTo>
                  <a:pt x="1011" y="992"/>
                </a:lnTo>
                <a:cubicBezTo>
                  <a:pt x="935" y="923"/>
                  <a:pt x="720" y="864"/>
                  <a:pt x="720" y="864"/>
                </a:cubicBezTo>
                <a:lnTo>
                  <a:pt x="738" y="898"/>
                </a:lnTo>
                <a:cubicBezTo>
                  <a:pt x="263" y="798"/>
                  <a:pt x="0" y="964"/>
                  <a:pt x="0" y="964"/>
                </a:cubicBezTo>
                <a:cubicBezTo>
                  <a:pt x="103" y="936"/>
                  <a:pt x="275" y="983"/>
                  <a:pt x="275" y="983"/>
                </a:cubicBezTo>
                <a:lnTo>
                  <a:pt x="206" y="1014"/>
                </a:lnTo>
                <a:cubicBezTo>
                  <a:pt x="544" y="967"/>
                  <a:pt x="857" y="1220"/>
                  <a:pt x="857" y="1220"/>
                </a:cubicBezTo>
                <a:lnTo>
                  <a:pt x="785" y="1239"/>
                </a:lnTo>
                <a:cubicBezTo>
                  <a:pt x="926" y="1273"/>
                  <a:pt x="1111" y="1414"/>
                  <a:pt x="1111" y="1414"/>
                </a:cubicBezTo>
                <a:lnTo>
                  <a:pt x="1039" y="1427"/>
                </a:lnTo>
                <a:cubicBezTo>
                  <a:pt x="1151" y="1461"/>
                  <a:pt x="1373" y="1615"/>
                  <a:pt x="1373" y="1615"/>
                </a:cubicBezTo>
                <a:lnTo>
                  <a:pt x="1317" y="1627"/>
                </a:lnTo>
                <a:cubicBezTo>
                  <a:pt x="1492" y="1668"/>
                  <a:pt x="1671" y="1769"/>
                  <a:pt x="1781" y="1840"/>
                </a:cubicBezTo>
                <a:cubicBezTo>
                  <a:pt x="1660" y="1789"/>
                  <a:pt x="1507" y="1730"/>
                  <a:pt x="1444" y="1727"/>
                </a:cubicBezTo>
                <a:lnTo>
                  <a:pt x="1481" y="1774"/>
                </a:lnTo>
                <a:cubicBezTo>
                  <a:pt x="1481" y="1774"/>
                  <a:pt x="782" y="1657"/>
                  <a:pt x="416" y="2084"/>
                </a:cubicBezTo>
                <a:lnTo>
                  <a:pt x="477" y="2070"/>
                </a:lnTo>
                <a:cubicBezTo>
                  <a:pt x="477" y="2070"/>
                  <a:pt x="97" y="2313"/>
                  <a:pt x="200" y="2890"/>
                </a:cubicBezTo>
                <a:lnTo>
                  <a:pt x="355" y="2562"/>
                </a:lnTo>
                <a:lnTo>
                  <a:pt x="360" y="2627"/>
                </a:lnTo>
                <a:cubicBezTo>
                  <a:pt x="360" y="2627"/>
                  <a:pt x="491" y="2346"/>
                  <a:pt x="693" y="2210"/>
                </a:cubicBezTo>
                <a:lnTo>
                  <a:pt x="679" y="2275"/>
                </a:lnTo>
                <a:cubicBezTo>
                  <a:pt x="679" y="2275"/>
                  <a:pt x="1031" y="2042"/>
                  <a:pt x="1167" y="2018"/>
                </a:cubicBezTo>
                <a:lnTo>
                  <a:pt x="1115" y="2065"/>
                </a:lnTo>
                <a:cubicBezTo>
                  <a:pt x="1115" y="2065"/>
                  <a:pt x="1406" y="1976"/>
                  <a:pt x="1481" y="1976"/>
                </a:cubicBezTo>
                <a:lnTo>
                  <a:pt x="1453" y="2023"/>
                </a:lnTo>
                <a:cubicBezTo>
                  <a:pt x="1453" y="2023"/>
                  <a:pt x="1563" y="2005"/>
                  <a:pt x="1665" y="1994"/>
                </a:cubicBezTo>
                <a:cubicBezTo>
                  <a:pt x="1546" y="2089"/>
                  <a:pt x="1391" y="2243"/>
                  <a:pt x="1364" y="2280"/>
                </a:cubicBezTo>
                <a:cubicBezTo>
                  <a:pt x="1327" y="2332"/>
                  <a:pt x="1294" y="2397"/>
                  <a:pt x="1294" y="2397"/>
                </a:cubicBezTo>
                <a:lnTo>
                  <a:pt x="1355" y="2355"/>
                </a:lnTo>
                <a:cubicBezTo>
                  <a:pt x="1355" y="2355"/>
                  <a:pt x="1270" y="2529"/>
                  <a:pt x="1228" y="2660"/>
                </a:cubicBezTo>
                <a:cubicBezTo>
                  <a:pt x="1186" y="2792"/>
                  <a:pt x="1195" y="2862"/>
                  <a:pt x="1195" y="2862"/>
                </a:cubicBezTo>
                <a:lnTo>
                  <a:pt x="1251" y="2806"/>
                </a:lnTo>
                <a:cubicBezTo>
                  <a:pt x="1251" y="2806"/>
                  <a:pt x="1209" y="2970"/>
                  <a:pt x="1195" y="3031"/>
                </a:cubicBezTo>
                <a:lnTo>
                  <a:pt x="1242" y="3007"/>
                </a:lnTo>
                <a:cubicBezTo>
                  <a:pt x="1242" y="3007"/>
                  <a:pt x="1228" y="3355"/>
                  <a:pt x="1327" y="3547"/>
                </a:cubicBezTo>
                <a:cubicBezTo>
                  <a:pt x="1327" y="3547"/>
                  <a:pt x="1336" y="3228"/>
                  <a:pt x="1345" y="3158"/>
                </a:cubicBezTo>
                <a:lnTo>
                  <a:pt x="1369" y="3219"/>
                </a:lnTo>
                <a:lnTo>
                  <a:pt x="1425" y="2848"/>
                </a:lnTo>
                <a:lnTo>
                  <a:pt x="1439" y="2937"/>
                </a:lnTo>
                <a:cubicBezTo>
                  <a:pt x="1439" y="2937"/>
                  <a:pt x="1486" y="2627"/>
                  <a:pt x="1552" y="2519"/>
                </a:cubicBezTo>
                <a:lnTo>
                  <a:pt x="1561" y="2576"/>
                </a:lnTo>
                <a:lnTo>
                  <a:pt x="1688" y="2275"/>
                </a:lnTo>
                <a:lnTo>
                  <a:pt x="1674" y="2379"/>
                </a:lnTo>
                <a:lnTo>
                  <a:pt x="1772" y="2173"/>
                </a:lnTo>
                <a:lnTo>
                  <a:pt x="1763" y="2247"/>
                </a:lnTo>
                <a:cubicBezTo>
                  <a:pt x="1763" y="2247"/>
                  <a:pt x="1880" y="2079"/>
                  <a:pt x="1945" y="2020"/>
                </a:cubicBezTo>
                <a:cubicBezTo>
                  <a:pt x="2401" y="3118"/>
                  <a:pt x="2656" y="4874"/>
                  <a:pt x="2656" y="4874"/>
                </a:cubicBezTo>
                <a:lnTo>
                  <a:pt x="2806" y="4824"/>
                </a:lnTo>
                <a:cubicBezTo>
                  <a:pt x="2551" y="3457"/>
                  <a:pt x="2109" y="2297"/>
                  <a:pt x="1995" y="2013"/>
                </a:cubicBezTo>
                <a:cubicBezTo>
                  <a:pt x="2030" y="2024"/>
                  <a:pt x="2089" y="2044"/>
                  <a:pt x="2138" y="2065"/>
                </a:cubicBezTo>
                <a:cubicBezTo>
                  <a:pt x="2214" y="2098"/>
                  <a:pt x="2312" y="2159"/>
                  <a:pt x="2312" y="2159"/>
                </a:cubicBezTo>
                <a:lnTo>
                  <a:pt x="2303" y="2098"/>
                </a:lnTo>
                <a:lnTo>
                  <a:pt x="2664" y="2407"/>
                </a:lnTo>
                <a:lnTo>
                  <a:pt x="2655" y="2350"/>
                </a:lnTo>
                <a:cubicBezTo>
                  <a:pt x="2739" y="2411"/>
                  <a:pt x="2932" y="2698"/>
                  <a:pt x="2932" y="2698"/>
                </a:cubicBezTo>
                <a:lnTo>
                  <a:pt x="2936" y="2641"/>
                </a:lnTo>
                <a:cubicBezTo>
                  <a:pt x="3030" y="2698"/>
                  <a:pt x="3213" y="2937"/>
                  <a:pt x="3213" y="2937"/>
                </a:cubicBezTo>
                <a:lnTo>
                  <a:pt x="3199" y="2881"/>
                </a:lnTo>
                <a:cubicBezTo>
                  <a:pt x="3279" y="2918"/>
                  <a:pt x="3406" y="3101"/>
                  <a:pt x="3406" y="3101"/>
                </a:cubicBezTo>
                <a:cubicBezTo>
                  <a:pt x="3404" y="3094"/>
                  <a:pt x="3403" y="3087"/>
                  <a:pt x="3401" y="3080"/>
                </a:cubicBezTo>
                <a:cubicBezTo>
                  <a:pt x="3325" y="2739"/>
                  <a:pt x="2979" y="2257"/>
                  <a:pt x="2979" y="2257"/>
                </a:cubicBezTo>
                <a:lnTo>
                  <a:pt x="3054" y="2280"/>
                </a:lnTo>
                <a:cubicBezTo>
                  <a:pt x="3054" y="2280"/>
                  <a:pt x="2931" y="2164"/>
                  <a:pt x="2838" y="2107"/>
                </a:cubicBezTo>
                <a:cubicBezTo>
                  <a:pt x="2693" y="2020"/>
                  <a:pt x="2374" y="1867"/>
                  <a:pt x="2168" y="1847"/>
                </a:cubicBezTo>
                <a:lnTo>
                  <a:pt x="2260" y="1795"/>
                </a:lnTo>
                <a:lnTo>
                  <a:pt x="2363" y="1795"/>
                </a:lnTo>
                <a:lnTo>
                  <a:pt x="2322" y="1750"/>
                </a:lnTo>
                <a:lnTo>
                  <a:pt x="2543" y="1725"/>
                </a:lnTo>
                <a:lnTo>
                  <a:pt x="2441" y="1705"/>
                </a:lnTo>
                <a:cubicBezTo>
                  <a:pt x="2539" y="1676"/>
                  <a:pt x="2851" y="1623"/>
                  <a:pt x="2851" y="1623"/>
                </a:cubicBezTo>
                <a:lnTo>
                  <a:pt x="2757" y="1610"/>
                </a:lnTo>
                <a:lnTo>
                  <a:pt x="3142" y="1528"/>
                </a:lnTo>
                <a:lnTo>
                  <a:pt x="3056" y="1524"/>
                </a:lnTo>
                <a:cubicBezTo>
                  <a:pt x="3150" y="1496"/>
                  <a:pt x="3450" y="1500"/>
                  <a:pt x="3450" y="1500"/>
                </a:cubicBezTo>
                <a:lnTo>
                  <a:pt x="3396" y="1467"/>
                </a:lnTo>
                <a:cubicBezTo>
                  <a:pt x="3630" y="1467"/>
                  <a:pt x="3950" y="1590"/>
                  <a:pt x="3950" y="15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713100" y="1947000"/>
            <a:ext cx="77178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Kesimpulan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2309100" y="2031600"/>
            <a:ext cx="45258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TerimaKasih!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Anggota Kelompok</a:t>
            </a:r>
            <a:endParaRPr sz="5000"/>
          </a:p>
        </p:txBody>
      </p:sp>
      <p:sp>
        <p:nvSpPr>
          <p:cNvPr id="289" name="Google Shape;289;p27"/>
          <p:cNvSpPr txBox="1"/>
          <p:nvPr>
            <p:ph idx="1" type="subTitle"/>
          </p:nvPr>
        </p:nvSpPr>
        <p:spPr>
          <a:xfrm>
            <a:off x="713100" y="1955031"/>
            <a:ext cx="34107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Rizky Gunawan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(15225007)</a:t>
            </a:r>
            <a:endParaRPr sz="3000"/>
          </a:p>
        </p:txBody>
      </p:sp>
      <p:sp>
        <p:nvSpPr>
          <p:cNvPr id="290" name="Google Shape;290;p27"/>
          <p:cNvSpPr txBox="1"/>
          <p:nvPr>
            <p:ph idx="3" type="subTitle"/>
          </p:nvPr>
        </p:nvSpPr>
        <p:spPr>
          <a:xfrm>
            <a:off x="4349150" y="2205751"/>
            <a:ext cx="34107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Roy Jordy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(15225005)</a:t>
            </a:r>
            <a:endParaRPr sz="3000"/>
          </a:p>
        </p:txBody>
      </p:sp>
      <p:sp>
        <p:nvSpPr>
          <p:cNvPr id="291" name="Google Shape;291;p27"/>
          <p:cNvSpPr txBox="1"/>
          <p:nvPr>
            <p:ph idx="5" type="subTitle"/>
          </p:nvPr>
        </p:nvSpPr>
        <p:spPr>
          <a:xfrm>
            <a:off x="1474383" y="3726625"/>
            <a:ext cx="34107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Elsa Mutia Sari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(15225009)</a:t>
            </a:r>
            <a:endParaRPr sz="3000"/>
          </a:p>
        </p:txBody>
      </p:sp>
      <p:sp>
        <p:nvSpPr>
          <p:cNvPr id="292" name="Google Shape;292;p27"/>
          <p:cNvSpPr txBox="1"/>
          <p:nvPr>
            <p:ph idx="7" type="subTitle"/>
          </p:nvPr>
        </p:nvSpPr>
        <p:spPr>
          <a:xfrm>
            <a:off x="5095400" y="3575125"/>
            <a:ext cx="34107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Jeni Fatmawati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(15225008)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Pendahuluan</a:t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673350" y="1564050"/>
            <a:ext cx="77973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Latar Belakang dan Tujuan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Rumusan masalah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Gambaran Umum tentang apa yang akan Dibahas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Tujuan Projek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713100" y="1477000"/>
            <a:ext cx="44655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Tutorial Penggunaan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713100" y="1477000"/>
            <a:ext cx="65709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Struktur Basis Data (Database)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Rancangan Struktur Database</a:t>
            </a:r>
            <a:endParaRPr/>
          </a:p>
        </p:txBody>
      </p:sp>
      <p:pic>
        <p:nvPicPr>
          <p:cNvPr id="314" name="Google Shape;314;p31"/>
          <p:cNvPicPr preferRelativeResize="0"/>
          <p:nvPr/>
        </p:nvPicPr>
        <p:blipFill rotWithShape="1">
          <a:blip r:embed="rId3">
            <a:alphaModFix/>
          </a:blip>
          <a:srcRect b="0" l="0" r="41072" t="0"/>
          <a:stretch/>
        </p:blipFill>
        <p:spPr>
          <a:xfrm>
            <a:off x="540988" y="1438150"/>
            <a:ext cx="8062025" cy="2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 data_indekos pada Database</a:t>
            </a:r>
            <a:endParaRPr/>
          </a:p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 b="0" l="0" r="51305" t="0"/>
          <a:stretch/>
        </p:blipFill>
        <p:spPr>
          <a:xfrm>
            <a:off x="713100" y="1434400"/>
            <a:ext cx="8005731" cy="1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 rotWithShape="1">
          <a:blip r:embed="rId3">
            <a:alphaModFix/>
          </a:blip>
          <a:srcRect b="0" l="48694" r="0" t="0"/>
          <a:stretch/>
        </p:blipFill>
        <p:spPr>
          <a:xfrm>
            <a:off x="713100" y="3137875"/>
            <a:ext cx="8005725" cy="12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 data_kamar pada Database</a:t>
            </a:r>
            <a:endParaRPr/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013" y="1277125"/>
            <a:ext cx="6931975" cy="30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type="title"/>
          </p:nvPr>
        </p:nvSpPr>
        <p:spPr>
          <a:xfrm>
            <a:off x="713100" y="463725"/>
            <a:ext cx="7717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 Login pada Database</a:t>
            </a:r>
            <a:endParaRPr/>
          </a:p>
        </p:txBody>
      </p:sp>
      <p:pic>
        <p:nvPicPr>
          <p:cNvPr id="333" name="Google Shape;3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63" y="1821662"/>
            <a:ext cx="7270075" cy="15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nta Catarina Tourism Marketing Plan by Slidesgo">
  <a:themeElements>
    <a:clrScheme name="Simple Light">
      <a:dk1>
        <a:srgbClr val="020E2B"/>
      </a:dk1>
      <a:lt1>
        <a:srgbClr val="FFFFFF"/>
      </a:lt1>
      <a:dk2>
        <a:srgbClr val="FFE9C4"/>
      </a:dk2>
      <a:lt2>
        <a:srgbClr val="FDC4D4"/>
      </a:lt2>
      <a:accent1>
        <a:srgbClr val="EC87A1"/>
      </a:accent1>
      <a:accent2>
        <a:srgbClr val="EB5D80"/>
      </a:accent2>
      <a:accent3>
        <a:srgbClr val="97BEE2"/>
      </a:accent3>
      <a:accent4>
        <a:srgbClr val="0B9FDD"/>
      </a:accent4>
      <a:accent5>
        <a:srgbClr val="72426D"/>
      </a:accent5>
      <a:accent6>
        <a:srgbClr val="351233"/>
      </a:accent6>
      <a:hlink>
        <a:srgbClr val="020E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