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64" r:id="rId4"/>
    <p:sldId id="306" r:id="rId5"/>
    <p:sldId id="260" r:id="rId6"/>
    <p:sldId id="265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313" r:id="rId15"/>
    <p:sldId id="315" r:id="rId16"/>
  </p:sldIdLst>
  <p:sldSz cx="9144000" cy="5143500" type="screen16x9"/>
  <p:notesSz cx="6858000" cy="9144000"/>
  <p:embeddedFontLst>
    <p:embeddedFont>
      <p:font typeface="Abel" panose="020B0604020202020204" charset="0"/>
      <p:regular r:id="rId18"/>
    </p:embeddedFont>
    <p:embeddedFont>
      <p:font typeface="Rubik Light" panose="020B0604020202020204" charset="-79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Roboto Condensed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469F2-0474-4584-A2F7-4705412A5B3D}">
  <a:tblStyle styleId="{EB9469F2-0474-4584-A2F7-4705412A5B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99826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237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32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561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480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407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464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75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06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08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81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41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65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99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919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096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CUSTOM_2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2" r:id="rId8"/>
    <p:sldLayoutId id="2147483665" r:id="rId9"/>
    <p:sldLayoutId id="2147483667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/>
              <a:t>UTS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200" dirty="0" smtClean="0"/>
              <a:t>PRAKTIKUM PEMROGRAMAN </a:t>
            </a:r>
            <a:r>
              <a:rPr lang="en-US" sz="3200" dirty="0" smtClean="0"/>
              <a:t>BERBASIS WEB 2020</a:t>
            </a:r>
            <a:endParaRPr sz="3200" dirty="0"/>
          </a:p>
        </p:txBody>
      </p:sp>
      <p:sp>
        <p:nvSpPr>
          <p:cNvPr id="3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Website Toko Online </a:t>
            </a:r>
            <a:r>
              <a:rPr lang="en" i="1" dirty="0" smtClean="0"/>
              <a:t>‘Shoes Saurus’</a:t>
            </a: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>
            <a:spLocks noGrp="1"/>
          </p:cNvSpPr>
          <p:nvPr>
            <p:ph type="title"/>
          </p:nvPr>
        </p:nvSpPr>
        <p:spPr>
          <a:xfrm>
            <a:off x="2934450" y="279855"/>
            <a:ext cx="3275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TAMPILAN WEBSITE</a:t>
            </a:r>
            <a:endParaRPr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1" y="904365"/>
            <a:ext cx="6750757" cy="37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>
            <a:spLocks noGrp="1"/>
          </p:cNvSpPr>
          <p:nvPr>
            <p:ph type="title"/>
          </p:nvPr>
        </p:nvSpPr>
        <p:spPr>
          <a:xfrm>
            <a:off x="2934450" y="279855"/>
            <a:ext cx="3275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TAMPILAN WEBSITE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2" y="891876"/>
            <a:ext cx="6739015" cy="37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>
            <a:spLocks noGrp="1"/>
          </p:cNvSpPr>
          <p:nvPr>
            <p:ph type="title"/>
          </p:nvPr>
        </p:nvSpPr>
        <p:spPr>
          <a:xfrm>
            <a:off x="2934450" y="279855"/>
            <a:ext cx="3275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TAMPILAN WEBSITE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7" y="859211"/>
            <a:ext cx="6863645" cy="38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>
            <a:spLocks noGrp="1"/>
          </p:cNvSpPr>
          <p:nvPr>
            <p:ph type="title"/>
          </p:nvPr>
        </p:nvSpPr>
        <p:spPr>
          <a:xfrm>
            <a:off x="2934450" y="279855"/>
            <a:ext cx="3275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TAMPILAN WEBSITE</a:t>
            </a:r>
            <a:endParaRPr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5" y="919003"/>
            <a:ext cx="6818490" cy="38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>
            <a:spLocks noGrp="1"/>
          </p:cNvSpPr>
          <p:nvPr>
            <p:ph type="title"/>
          </p:nvPr>
        </p:nvSpPr>
        <p:spPr>
          <a:xfrm>
            <a:off x="2934450" y="279855"/>
            <a:ext cx="3275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TAMPILAN WEBSITE</a:t>
            </a:r>
            <a:endParaRPr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75" y="913243"/>
            <a:ext cx="6715850" cy="37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32;p39"/>
          <p:cNvSpPr txBox="1">
            <a:spLocks noGrp="1"/>
          </p:cNvSpPr>
          <p:nvPr>
            <p:ph type="title"/>
          </p:nvPr>
        </p:nvSpPr>
        <p:spPr>
          <a:xfrm>
            <a:off x="2668815" y="2281213"/>
            <a:ext cx="380637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/>
              <a:t>THANK YOU</a:t>
            </a:r>
            <a:endParaRPr sz="6000" b="1" dirty="0"/>
          </a:p>
        </p:txBody>
      </p:sp>
    </p:spTree>
    <p:extLst>
      <p:ext uri="{BB962C8B-B14F-4D97-AF65-F5344CB8AC3E}">
        <p14:creationId xmlns:p14="http://schemas.microsoft.com/office/powerpoint/2010/main" val="29885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lang="en-US" sz="800" dirty="0" smtClean="0"/>
          </a:p>
          <a:p>
            <a:pPr marL="800100" lvl="1" indent="-342900" algn="just">
              <a:spcBef>
                <a:spcPts val="1600"/>
              </a:spcBef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MOHAMMAD RIZKY KUSTIADIE 		[ 1808561100 ]</a:t>
            </a:r>
          </a:p>
          <a:p>
            <a:pPr marL="800100" lvl="1" indent="-342900" algn="just">
              <a:spcBef>
                <a:spcPts val="1600"/>
              </a:spcBef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NI PUTU SUBHASINI DEWI SUKMA 	[ 1808561102 ]</a:t>
            </a:r>
          </a:p>
          <a:p>
            <a:pPr marL="800100" lvl="1" indent="-342900" algn="just">
              <a:spcBef>
                <a:spcPts val="160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I KETUT KUSUMA MERDANA 		[ 1808561111 ]</a:t>
            </a:r>
          </a:p>
          <a:p>
            <a:pPr marL="800100" lvl="1" indent="-342900" algn="just">
              <a:spcBef>
                <a:spcPts val="1600"/>
              </a:spcBef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I GEDE BAGUS ANOM ADIPUTRA 	[ 1808561114 ]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50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KELOMPOK 4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7"/>
          <p:cNvGrpSpPr/>
          <p:nvPr/>
        </p:nvGrpSpPr>
        <p:grpSpPr>
          <a:xfrm>
            <a:off x="-108856" y="1242113"/>
            <a:ext cx="5458228" cy="2654973"/>
            <a:chOff x="1248486" y="738825"/>
            <a:chExt cx="6646939" cy="3665950"/>
          </a:xfrm>
        </p:grpSpPr>
        <p:sp>
          <p:nvSpPr>
            <p:cNvPr id="415" name="Google Shape;415;p37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37"/>
          <p:cNvSpPr txBox="1">
            <a:spLocks noGrp="1"/>
          </p:cNvSpPr>
          <p:nvPr>
            <p:ph type="subTitle" idx="1"/>
          </p:nvPr>
        </p:nvSpPr>
        <p:spPr>
          <a:xfrm>
            <a:off x="496486" y="1849150"/>
            <a:ext cx="4243142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03225" algn="just">
              <a:lnSpc>
                <a:spcPct val="150000"/>
              </a:lnSpc>
            </a:pPr>
            <a:r>
              <a:rPr lang="en-US" sz="1200" dirty="0"/>
              <a:t>Website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tujuan</a:t>
            </a:r>
            <a:r>
              <a:rPr lang="en-US" sz="1200" dirty="0"/>
              <a:t> </a:t>
            </a:r>
            <a:r>
              <a:rPr lang="en-US" sz="1200" dirty="0" err="1"/>
              <a:t>mempermudah</a:t>
            </a:r>
            <a:r>
              <a:rPr lang="en-US" sz="1200" dirty="0"/>
              <a:t> </a:t>
            </a:r>
            <a:r>
              <a:rPr lang="en-US" sz="1200" dirty="0" err="1"/>
              <a:t>penjual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seputar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yang </a:t>
            </a:r>
            <a:r>
              <a:rPr lang="en-US" sz="1200" dirty="0" err="1" smtClean="0"/>
              <a:t>dijual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mempermudah</a:t>
            </a:r>
            <a:r>
              <a:rPr lang="en-US" sz="1200" dirty="0" smtClean="0"/>
              <a:t> </a:t>
            </a:r>
            <a:r>
              <a:rPr lang="en-US" sz="1200" dirty="0" err="1"/>
              <a:t>pelanggan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mengakses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yang </a:t>
            </a:r>
            <a:r>
              <a:rPr lang="en-US" sz="1200" dirty="0" err="1"/>
              <a:t>tersedia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toko</a:t>
            </a:r>
            <a:r>
              <a:rPr lang="en-US" sz="1200" dirty="0"/>
              <a:t> </a:t>
            </a:r>
            <a:r>
              <a:rPr lang="en-US" sz="1200" dirty="0" err="1" smtClean="0"/>
              <a:t>tersebut</a:t>
            </a:r>
            <a:r>
              <a:rPr lang="en-US" sz="1200" dirty="0" smtClean="0"/>
              <a:t>.</a:t>
            </a:r>
            <a:endParaRPr lang="en-US" sz="1200" dirty="0"/>
          </a:p>
          <a:p>
            <a:pPr marL="0" indent="403225" algn="just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19" name="Google Shape;419;p37"/>
          <p:cNvSpPr txBox="1">
            <a:spLocks noGrp="1"/>
          </p:cNvSpPr>
          <p:nvPr>
            <p:ph type="title"/>
          </p:nvPr>
        </p:nvSpPr>
        <p:spPr>
          <a:xfrm>
            <a:off x="1195007" y="1332213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732"/>
          <a:stretch/>
        </p:blipFill>
        <p:spPr>
          <a:xfrm>
            <a:off x="5232123" y="1242113"/>
            <a:ext cx="3911878" cy="2654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DESKRIPSI</a:t>
            </a:r>
            <a:endParaRPr b="1" dirty="0"/>
          </a:p>
        </p:txBody>
      </p:sp>
      <p:sp>
        <p:nvSpPr>
          <p:cNvPr id="6" name="Google Shape;364;p32"/>
          <p:cNvSpPr txBox="1">
            <a:spLocks/>
          </p:cNvSpPr>
          <p:nvPr/>
        </p:nvSpPr>
        <p:spPr>
          <a:xfrm>
            <a:off x="1066800" y="1836058"/>
            <a:ext cx="3298372" cy="203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403225" algn="just">
              <a:lnSpc>
                <a:spcPct val="150000"/>
              </a:lnSpc>
            </a:pPr>
            <a:r>
              <a:rPr lang="en-US" sz="1100" dirty="0"/>
              <a:t>Shoes </a:t>
            </a:r>
            <a:r>
              <a:rPr lang="en-US" sz="1100" dirty="0" err="1"/>
              <a:t>Saurus</a:t>
            </a:r>
            <a:r>
              <a:rPr lang="en-US" sz="1100" dirty="0"/>
              <a:t> </a:t>
            </a:r>
            <a:r>
              <a:rPr lang="en-US" sz="1100" dirty="0" err="1"/>
              <a:t>merupakan</a:t>
            </a:r>
            <a:r>
              <a:rPr lang="en-US" sz="1100" dirty="0"/>
              <a:t> </a:t>
            </a:r>
            <a:r>
              <a:rPr lang="en-US" sz="1100" dirty="0" err="1"/>
              <a:t>toko</a:t>
            </a:r>
            <a:r>
              <a:rPr lang="en-US" sz="1100" dirty="0"/>
              <a:t> online yang </a:t>
            </a:r>
            <a:r>
              <a:rPr lang="en-US" sz="1100" dirty="0" err="1"/>
              <a:t>menjual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sepatu</a:t>
            </a:r>
            <a:r>
              <a:rPr lang="en-US" sz="1100" dirty="0"/>
              <a:t>. </a:t>
            </a:r>
            <a:r>
              <a:rPr lang="en-US" sz="1100" dirty="0" err="1"/>
              <a:t>Toko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menyediakan</a:t>
            </a:r>
            <a:r>
              <a:rPr lang="en-US" sz="1100" dirty="0"/>
              <a:t> sneakers </a:t>
            </a:r>
            <a:r>
              <a:rPr lang="en-US" sz="1100" dirty="0" err="1"/>
              <a:t>perkotaan</a:t>
            </a:r>
            <a:r>
              <a:rPr lang="en-US" sz="1100" dirty="0"/>
              <a:t> </a:t>
            </a:r>
            <a:r>
              <a:rPr lang="en-US" sz="1100" dirty="0" err="1"/>
              <a:t>internasional</a:t>
            </a:r>
            <a:r>
              <a:rPr lang="en-US" sz="1100" dirty="0"/>
              <a:t> </a:t>
            </a:r>
            <a:r>
              <a:rPr lang="en-US" sz="1100" dirty="0" err="1"/>
              <a:t>terbaik</a:t>
            </a:r>
            <a:r>
              <a:rPr lang="en-US" sz="1100" dirty="0"/>
              <a:t> yang </a:t>
            </a:r>
            <a:r>
              <a:rPr lang="en-US" sz="1100" dirty="0" err="1"/>
              <a:t>tersedia</a:t>
            </a:r>
            <a:r>
              <a:rPr lang="en-US" sz="1100" dirty="0"/>
              <a:t> di </a:t>
            </a:r>
            <a:r>
              <a:rPr lang="en-US" sz="1100" dirty="0" err="1"/>
              <a:t>pasar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memuaskan</a:t>
            </a:r>
            <a:r>
              <a:rPr lang="en-US" sz="1100" dirty="0"/>
              <a:t> </a:t>
            </a:r>
            <a:r>
              <a:rPr lang="en-US" sz="1100" dirty="0" err="1"/>
              <a:t>pelanggan</a:t>
            </a:r>
            <a:r>
              <a:rPr lang="en-US" sz="1100" dirty="0"/>
              <a:t>. </a:t>
            </a:r>
            <a:r>
              <a:rPr lang="en-US" sz="1100" dirty="0" err="1" smtClean="0"/>
              <a:t>Setiap</a:t>
            </a:r>
            <a:r>
              <a:rPr lang="en-US" sz="1100" dirty="0" smtClean="0"/>
              <a:t> </a:t>
            </a:r>
            <a:r>
              <a:rPr lang="en-US" sz="1100" dirty="0" err="1" smtClean="0"/>
              <a:t>toko</a:t>
            </a:r>
            <a:r>
              <a:rPr lang="en-US" sz="1100" dirty="0" smtClean="0"/>
              <a:t> online </a:t>
            </a:r>
            <a:r>
              <a:rPr lang="en-US" sz="1100" dirty="0" err="1" smtClean="0"/>
              <a:t>pasti</a:t>
            </a:r>
            <a:r>
              <a:rPr lang="en-US" sz="1100" dirty="0" smtClean="0"/>
              <a:t> </a:t>
            </a:r>
            <a:r>
              <a:rPr lang="en-US" sz="1100" dirty="0" err="1" smtClean="0"/>
              <a:t>memiliki</a:t>
            </a:r>
            <a:r>
              <a:rPr lang="en-US" sz="1100" dirty="0" smtClean="0"/>
              <a:t> </a:t>
            </a:r>
            <a:r>
              <a:rPr lang="en-US" sz="1100" dirty="0" err="1" smtClean="0"/>
              <a:t>kesulitan</a:t>
            </a:r>
            <a:r>
              <a:rPr lang="en-US" sz="1100" dirty="0" smtClean="0"/>
              <a:t> </a:t>
            </a:r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menangani</a:t>
            </a:r>
            <a:r>
              <a:rPr lang="en-US" sz="1100" dirty="0" smtClean="0"/>
              <a:t> </a:t>
            </a:r>
            <a:r>
              <a:rPr lang="en-US" sz="1100" dirty="0" err="1" smtClean="0"/>
              <a:t>pelanggan</a:t>
            </a:r>
            <a:r>
              <a:rPr lang="en-US" sz="1100" dirty="0" smtClean="0"/>
              <a:t> yang </a:t>
            </a:r>
            <a:r>
              <a:rPr lang="en-US" sz="1100" dirty="0" err="1" smtClean="0"/>
              <a:t>kebanyakan</a:t>
            </a:r>
            <a:r>
              <a:rPr lang="en-US" sz="1100" dirty="0" smtClean="0"/>
              <a:t> </a:t>
            </a:r>
            <a:r>
              <a:rPr lang="en-US" sz="1100" dirty="0" err="1" smtClean="0"/>
              <a:t>bertanya</a:t>
            </a:r>
            <a:r>
              <a:rPr lang="en-US" sz="1100" dirty="0" smtClean="0"/>
              <a:t> </a:t>
            </a:r>
            <a:r>
              <a:rPr lang="en-US" sz="1100" dirty="0" err="1" smtClean="0"/>
              <a:t>tentang</a:t>
            </a:r>
            <a:r>
              <a:rPr lang="en-US" sz="1100" dirty="0" smtClean="0"/>
              <a:t> </a:t>
            </a:r>
            <a:r>
              <a:rPr lang="en-US" sz="1100" dirty="0" err="1" smtClean="0"/>
              <a:t>deskripsi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harga</a:t>
            </a:r>
            <a:r>
              <a:rPr lang="en-US" sz="1100" dirty="0" smtClean="0"/>
              <a:t> </a:t>
            </a:r>
            <a:r>
              <a:rPr lang="en-US" sz="1100" dirty="0" err="1" smtClean="0"/>
              <a:t>dari</a:t>
            </a:r>
            <a:r>
              <a:rPr lang="en-US" sz="1100" dirty="0" smtClean="0"/>
              <a:t> </a:t>
            </a:r>
            <a:r>
              <a:rPr lang="en-US" sz="1100" dirty="0" err="1" smtClean="0"/>
              <a:t>setiap</a:t>
            </a:r>
            <a:r>
              <a:rPr lang="en-US" sz="1100" dirty="0" smtClean="0"/>
              <a:t> </a:t>
            </a:r>
            <a:r>
              <a:rPr lang="en-US" sz="1100" dirty="0" err="1" smtClean="0"/>
              <a:t>produknya</a:t>
            </a:r>
            <a:r>
              <a:rPr lang="en-US" sz="1100" dirty="0" smtClean="0"/>
              <a:t> yang </a:t>
            </a:r>
            <a:r>
              <a:rPr lang="en-US" sz="1100" dirty="0" err="1" smtClean="0"/>
              <a:t>membuat</a:t>
            </a:r>
            <a:r>
              <a:rPr lang="en-US" sz="1100" dirty="0" smtClean="0"/>
              <a:t> </a:t>
            </a:r>
            <a:r>
              <a:rPr lang="en-US" sz="1100" dirty="0" err="1" smtClean="0"/>
              <a:t>penjual</a:t>
            </a:r>
            <a:r>
              <a:rPr lang="en-US" sz="1100" dirty="0" smtClean="0"/>
              <a:t> </a:t>
            </a:r>
            <a:r>
              <a:rPr lang="en-US" sz="1100" dirty="0" err="1" smtClean="0"/>
              <a:t>harus</a:t>
            </a:r>
            <a:r>
              <a:rPr lang="en-US" sz="1100" dirty="0" smtClean="0"/>
              <a:t> </a:t>
            </a:r>
            <a:r>
              <a:rPr lang="en-US" sz="1100" dirty="0" err="1" smtClean="0"/>
              <a:t>memberikan</a:t>
            </a:r>
            <a:r>
              <a:rPr lang="en-US" sz="1100" dirty="0" smtClean="0"/>
              <a:t> </a:t>
            </a:r>
            <a:r>
              <a:rPr lang="en-US" sz="1100" dirty="0" err="1" smtClean="0"/>
              <a:t>informasi</a:t>
            </a:r>
            <a:r>
              <a:rPr lang="en-US" sz="1100" dirty="0" smtClean="0"/>
              <a:t> </a:t>
            </a:r>
            <a:r>
              <a:rPr lang="en-US" sz="1100" dirty="0" err="1" smtClean="0"/>
              <a:t>secara</a:t>
            </a:r>
            <a:r>
              <a:rPr lang="en-US" sz="1100" dirty="0" smtClean="0"/>
              <a:t> </a:t>
            </a:r>
            <a:r>
              <a:rPr lang="en-US" sz="1100" dirty="0" err="1" smtClean="0"/>
              <a:t>berulang-ulang</a:t>
            </a:r>
            <a:r>
              <a:rPr lang="en-US" sz="1100" dirty="0" smtClean="0"/>
              <a:t> </a:t>
            </a:r>
            <a:r>
              <a:rPr lang="en-US" sz="1100" dirty="0" err="1" smtClean="0"/>
              <a:t>kepada</a:t>
            </a:r>
            <a:r>
              <a:rPr lang="en-US" sz="1100" dirty="0" smtClean="0"/>
              <a:t> </a:t>
            </a:r>
            <a:r>
              <a:rPr lang="en-US" sz="1100" dirty="0" err="1" smtClean="0"/>
              <a:t>pelanggan</a:t>
            </a:r>
            <a:r>
              <a:rPr lang="en-US" sz="1100" dirty="0" smtClean="0"/>
              <a:t> yang </a:t>
            </a:r>
            <a:r>
              <a:rPr lang="en-US" sz="1100" dirty="0" err="1" smtClean="0"/>
              <a:t>berbeda</a:t>
            </a:r>
            <a:r>
              <a:rPr lang="en-US" sz="1100" dirty="0" smtClean="0"/>
              <a:t>. </a:t>
            </a:r>
            <a:endParaRPr lang="en-US" sz="1100" dirty="0"/>
          </a:p>
        </p:txBody>
      </p:sp>
      <p:sp>
        <p:nvSpPr>
          <p:cNvPr id="8" name="Google Shape;364;p32"/>
          <p:cNvSpPr txBox="1">
            <a:spLocks/>
          </p:cNvSpPr>
          <p:nvPr/>
        </p:nvSpPr>
        <p:spPr>
          <a:xfrm>
            <a:off x="4637339" y="2075543"/>
            <a:ext cx="3526946" cy="203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403225" algn="just">
              <a:lnSpc>
                <a:spcPct val="150000"/>
              </a:lnSpc>
            </a:pP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itu</a:t>
            </a:r>
            <a:r>
              <a:rPr lang="en-US" sz="1100" dirty="0"/>
              <a:t> kami </a:t>
            </a:r>
            <a:r>
              <a:rPr lang="en-US" sz="1100" dirty="0" err="1" smtClean="0"/>
              <a:t>membuat</a:t>
            </a:r>
            <a:r>
              <a:rPr lang="en-US" sz="1100" dirty="0" smtClean="0"/>
              <a:t> project </a:t>
            </a:r>
            <a:r>
              <a:rPr lang="en-US" sz="1100" dirty="0"/>
              <a:t>website </a:t>
            </a:r>
            <a:r>
              <a:rPr lang="en-US" sz="1100" dirty="0" err="1" smtClean="0"/>
              <a:t>toko</a:t>
            </a:r>
            <a:r>
              <a:rPr lang="en-US" sz="1100" dirty="0" smtClean="0"/>
              <a:t> online </a:t>
            </a:r>
            <a:r>
              <a:rPr lang="en-US" sz="1100" dirty="0" err="1" smtClean="0"/>
              <a:t>ini</a:t>
            </a:r>
            <a:r>
              <a:rPr lang="en-US" sz="1100" dirty="0" smtClean="0"/>
              <a:t> yang </a:t>
            </a:r>
            <a:r>
              <a:rPr lang="en-US" sz="1100" dirty="0" err="1"/>
              <a:t>nantinya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 smtClean="0"/>
              <a:t>memudahkan</a:t>
            </a:r>
            <a:r>
              <a:rPr lang="en-US" sz="1100" dirty="0" smtClean="0"/>
              <a:t> </a:t>
            </a:r>
            <a:r>
              <a:rPr lang="en-US" sz="1100" dirty="0" err="1" smtClean="0"/>
              <a:t>penjual</a:t>
            </a:r>
            <a:r>
              <a:rPr lang="en-US" sz="1100" dirty="0" smtClean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memberikan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seputar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yang </a:t>
            </a:r>
            <a:r>
              <a:rPr lang="en-US" sz="1100" dirty="0" err="1" smtClean="0"/>
              <a:t>dijual</a:t>
            </a:r>
            <a:r>
              <a:rPr lang="en-US" sz="1100" dirty="0" smtClean="0"/>
              <a:t> </a:t>
            </a:r>
            <a:r>
              <a:rPr lang="en-US" sz="1100" dirty="0" err="1" smtClean="0"/>
              <a:t>pada</a:t>
            </a:r>
            <a:r>
              <a:rPr lang="en-US" sz="1100" dirty="0" smtClean="0"/>
              <a:t> </a:t>
            </a:r>
            <a:r>
              <a:rPr lang="en-US" sz="1100" dirty="0" err="1" smtClean="0"/>
              <a:t>toko</a:t>
            </a:r>
            <a:r>
              <a:rPr lang="en-US" sz="1100" dirty="0" smtClean="0"/>
              <a:t> </a:t>
            </a:r>
            <a:r>
              <a:rPr lang="en-US" sz="1100" dirty="0" err="1" smtClean="0"/>
              <a:t>tersebut</a:t>
            </a:r>
            <a:r>
              <a:rPr lang="en-US" sz="1100" dirty="0" smtClean="0"/>
              <a:t>. </a:t>
            </a:r>
            <a:r>
              <a:rPr lang="en-US" sz="1100" dirty="0"/>
              <a:t>Website yang kami </a:t>
            </a:r>
            <a:r>
              <a:rPr lang="en-US" sz="1100" dirty="0" err="1"/>
              <a:t>buat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hanya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menampilkan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seputar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jasa</a:t>
            </a:r>
            <a:r>
              <a:rPr lang="en-US" sz="1100" dirty="0"/>
              <a:t> yang </a:t>
            </a:r>
            <a:r>
              <a:rPr lang="en-US" sz="1100" dirty="0" err="1"/>
              <a:t>dijual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</a:t>
            </a:r>
            <a:r>
              <a:rPr lang="en-US" sz="1100" dirty="0" err="1"/>
              <a:t>foto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, </a:t>
            </a:r>
            <a:r>
              <a:rPr lang="en-US" sz="1100" dirty="0" err="1"/>
              <a:t>harga</a:t>
            </a:r>
            <a:r>
              <a:rPr lang="en-US" sz="1100" dirty="0"/>
              <a:t>, </a:t>
            </a:r>
            <a:r>
              <a:rPr lang="en-US" sz="1100" dirty="0" err="1"/>
              <a:t>deskripsi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,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kontak</a:t>
            </a:r>
            <a:r>
              <a:rPr lang="en-US" sz="1100" dirty="0"/>
              <a:t> </a:t>
            </a:r>
            <a:r>
              <a:rPr lang="en-US" sz="1100" dirty="0" err="1"/>
              <a:t>penjual</a:t>
            </a:r>
            <a:r>
              <a:rPr lang="en-US" sz="1100" dirty="0"/>
              <a:t>.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yang </a:t>
            </a:r>
            <a:r>
              <a:rPr lang="en-US" sz="1100" dirty="0" err="1"/>
              <a:t>ingin</a:t>
            </a:r>
            <a:r>
              <a:rPr lang="en-US" sz="1100" dirty="0"/>
              <a:t> </a:t>
            </a:r>
            <a:r>
              <a:rPr lang="en-US" sz="1100" dirty="0" err="1"/>
              <a:t>membeli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,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langsung</a:t>
            </a:r>
            <a:r>
              <a:rPr lang="en-US" sz="1100" dirty="0"/>
              <a:t> </a:t>
            </a:r>
            <a:r>
              <a:rPr lang="en-US" sz="1100" dirty="0" err="1"/>
              <a:t>menghubungi</a:t>
            </a:r>
            <a:r>
              <a:rPr lang="en-US" sz="1100" dirty="0"/>
              <a:t> </a:t>
            </a:r>
            <a:r>
              <a:rPr lang="en-US" sz="1100" dirty="0" err="1"/>
              <a:t>penjual</a:t>
            </a:r>
            <a:r>
              <a:rPr lang="en-US" sz="1100" dirty="0"/>
              <a:t> </a:t>
            </a:r>
            <a:r>
              <a:rPr lang="en-US" sz="1100" dirty="0" err="1"/>
              <a:t>melalui</a:t>
            </a:r>
            <a:r>
              <a:rPr lang="en-US" sz="1100" dirty="0"/>
              <a:t> </a:t>
            </a:r>
            <a:r>
              <a:rPr lang="en-US" sz="1100" dirty="0" err="1"/>
              <a:t>nomor</a:t>
            </a:r>
            <a:r>
              <a:rPr lang="en-US" sz="1100" dirty="0"/>
              <a:t> </a:t>
            </a:r>
            <a:r>
              <a:rPr lang="en-US" sz="1100" dirty="0" err="1"/>
              <a:t>telepon</a:t>
            </a:r>
            <a:r>
              <a:rPr lang="en-US" sz="1100" dirty="0"/>
              <a:t> yang </a:t>
            </a:r>
            <a:r>
              <a:rPr lang="en-US" sz="1100" dirty="0" err="1"/>
              <a:t>tercantum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setiap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.</a:t>
            </a:r>
          </a:p>
          <a:p>
            <a:pPr marL="0" indent="403225" algn="just">
              <a:lnSpc>
                <a:spcPct val="150000"/>
              </a:lnSpc>
            </a:pPr>
            <a:r>
              <a:rPr lang="en-US" sz="1100" dirty="0"/>
              <a:t> </a:t>
            </a:r>
          </a:p>
          <a:p>
            <a:pPr marL="0" indent="403225" algn="just">
              <a:lnSpc>
                <a:spcPct val="15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64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3019186" y="2436495"/>
            <a:ext cx="310562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FITUR - FITUR</a:t>
            </a:r>
            <a:endParaRPr b="1" dirty="0"/>
          </a:p>
        </p:txBody>
      </p:sp>
      <p:sp>
        <p:nvSpPr>
          <p:cNvPr id="28" name="Google Shape;371;p33"/>
          <p:cNvSpPr txBox="1">
            <a:spLocks/>
          </p:cNvSpPr>
          <p:nvPr/>
        </p:nvSpPr>
        <p:spPr>
          <a:xfrm>
            <a:off x="1131826" y="1137086"/>
            <a:ext cx="1903336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400" dirty="0" smtClean="0">
                <a:solidFill>
                  <a:schemeClr val="accent3"/>
                </a:solidFill>
              </a:rPr>
              <a:t>LOGIN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47" name="Google Shape;371;p33"/>
          <p:cNvSpPr txBox="1">
            <a:spLocks/>
          </p:cNvSpPr>
          <p:nvPr/>
        </p:nvSpPr>
        <p:spPr>
          <a:xfrm>
            <a:off x="920913" y="2013158"/>
            <a:ext cx="1903336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400" dirty="0" smtClean="0">
                <a:solidFill>
                  <a:schemeClr val="accent3"/>
                </a:solidFill>
              </a:rPr>
              <a:t>DAFTAR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49" name="Google Shape;371;p33"/>
          <p:cNvSpPr txBox="1">
            <a:spLocks/>
          </p:cNvSpPr>
          <p:nvPr/>
        </p:nvSpPr>
        <p:spPr>
          <a:xfrm>
            <a:off x="696219" y="2911349"/>
            <a:ext cx="1903336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400" dirty="0" smtClean="0">
                <a:solidFill>
                  <a:schemeClr val="accent3"/>
                </a:solidFill>
              </a:rPr>
              <a:t>DASHBOARD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grpSp>
        <p:nvGrpSpPr>
          <p:cNvPr id="50" name="Google Shape;596;p45"/>
          <p:cNvGrpSpPr/>
          <p:nvPr/>
        </p:nvGrpSpPr>
        <p:grpSpPr>
          <a:xfrm rot="5400000">
            <a:off x="2710843" y="1135912"/>
            <a:ext cx="3722315" cy="2673152"/>
            <a:chOff x="2572100" y="1956700"/>
            <a:chExt cx="2449375" cy="1759000"/>
          </a:xfrm>
        </p:grpSpPr>
        <p:sp>
          <p:nvSpPr>
            <p:cNvPr id="51" name="Google Shape;597;p45"/>
            <p:cNvSpPr/>
            <p:nvPr/>
          </p:nvSpPr>
          <p:spPr>
            <a:xfrm>
              <a:off x="2572100" y="1956700"/>
              <a:ext cx="2449375" cy="1759000"/>
            </a:xfrm>
            <a:custGeom>
              <a:avLst/>
              <a:gdLst/>
              <a:ahLst/>
              <a:cxnLst/>
              <a:rect l="l" t="t" r="r" b="b"/>
              <a:pathLst>
                <a:path w="97975" h="70360" extrusionOk="0">
                  <a:moveTo>
                    <a:pt x="89425" y="5142"/>
                  </a:moveTo>
                  <a:lnTo>
                    <a:pt x="89425" y="65248"/>
                  </a:lnTo>
                  <a:lnTo>
                    <a:pt x="4319" y="65248"/>
                  </a:lnTo>
                  <a:lnTo>
                    <a:pt x="4319" y="5142"/>
                  </a:lnTo>
                  <a:close/>
                  <a:moveTo>
                    <a:pt x="5347" y="0"/>
                  </a:moveTo>
                  <a:cubicBezTo>
                    <a:pt x="2380" y="0"/>
                    <a:pt x="0" y="2380"/>
                    <a:pt x="0" y="5347"/>
                  </a:cubicBezTo>
                  <a:lnTo>
                    <a:pt x="0" y="65013"/>
                  </a:lnTo>
                  <a:cubicBezTo>
                    <a:pt x="0" y="67980"/>
                    <a:pt x="2380" y="70360"/>
                    <a:pt x="5347" y="70360"/>
                  </a:cubicBezTo>
                  <a:lnTo>
                    <a:pt x="92628" y="70360"/>
                  </a:lnTo>
                  <a:cubicBezTo>
                    <a:pt x="95565" y="70360"/>
                    <a:pt x="97974" y="67980"/>
                    <a:pt x="97974" y="65013"/>
                  </a:cubicBezTo>
                  <a:lnTo>
                    <a:pt x="97974" y="5347"/>
                  </a:lnTo>
                  <a:cubicBezTo>
                    <a:pt x="97974" y="2380"/>
                    <a:pt x="95565" y="0"/>
                    <a:pt x="9262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8;p45"/>
            <p:cNvSpPr/>
            <p:nvPr/>
          </p:nvSpPr>
          <p:spPr>
            <a:xfrm>
              <a:off x="4837100" y="2777450"/>
              <a:ext cx="137375" cy="117150"/>
            </a:xfrm>
            <a:custGeom>
              <a:avLst/>
              <a:gdLst/>
              <a:ahLst/>
              <a:cxnLst/>
              <a:rect l="l" t="t" r="r" b="b"/>
              <a:pathLst>
                <a:path w="5495" h="4686" extrusionOk="0">
                  <a:moveTo>
                    <a:pt x="3136" y="1"/>
                  </a:moveTo>
                  <a:cubicBezTo>
                    <a:pt x="2561" y="1"/>
                    <a:pt x="1974" y="215"/>
                    <a:pt x="1499" y="690"/>
                  </a:cubicBezTo>
                  <a:cubicBezTo>
                    <a:pt x="0" y="2159"/>
                    <a:pt x="1058" y="4686"/>
                    <a:pt x="3144" y="4686"/>
                  </a:cubicBezTo>
                  <a:cubicBezTo>
                    <a:pt x="4437" y="4686"/>
                    <a:pt x="5494" y="3657"/>
                    <a:pt x="5494" y="2365"/>
                  </a:cubicBezTo>
                  <a:cubicBezTo>
                    <a:pt x="5494" y="934"/>
                    <a:pt x="4339" y="1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9;p45"/>
            <p:cNvSpPr/>
            <p:nvPr/>
          </p:nvSpPr>
          <p:spPr>
            <a:xfrm>
              <a:off x="2621300" y="2709500"/>
              <a:ext cx="19850" cy="253400"/>
            </a:xfrm>
            <a:custGeom>
              <a:avLst/>
              <a:gdLst/>
              <a:ahLst/>
              <a:cxnLst/>
              <a:rect l="l" t="t" r="r" b="b"/>
              <a:pathLst>
                <a:path w="794" h="10136" extrusionOk="0">
                  <a:moveTo>
                    <a:pt x="382" y="0"/>
                  </a:moveTo>
                  <a:cubicBezTo>
                    <a:pt x="177" y="0"/>
                    <a:pt x="0" y="177"/>
                    <a:pt x="0" y="412"/>
                  </a:cubicBezTo>
                  <a:lnTo>
                    <a:pt x="0" y="9724"/>
                  </a:lnTo>
                  <a:cubicBezTo>
                    <a:pt x="0" y="9959"/>
                    <a:pt x="177" y="10136"/>
                    <a:pt x="382" y="10136"/>
                  </a:cubicBezTo>
                  <a:cubicBezTo>
                    <a:pt x="617" y="10136"/>
                    <a:pt x="794" y="9959"/>
                    <a:pt x="794" y="9724"/>
                  </a:cubicBezTo>
                  <a:lnTo>
                    <a:pt x="794" y="412"/>
                  </a:lnTo>
                  <a:cubicBezTo>
                    <a:pt x="794" y="177"/>
                    <a:pt x="61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" name="Google Shape;466;p40"/>
          <p:cNvCxnSpPr/>
          <p:nvPr/>
        </p:nvCxnSpPr>
        <p:spPr>
          <a:xfrm>
            <a:off x="2742674" y="1352786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5" name="Google Shape;466;p40"/>
          <p:cNvCxnSpPr/>
          <p:nvPr/>
        </p:nvCxnSpPr>
        <p:spPr>
          <a:xfrm>
            <a:off x="2542412" y="2193465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6" name="Google Shape;466;p40"/>
          <p:cNvCxnSpPr/>
          <p:nvPr/>
        </p:nvCxnSpPr>
        <p:spPr>
          <a:xfrm>
            <a:off x="2643697" y="3127049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7" name="Google Shape;472;p40"/>
          <p:cNvCxnSpPr/>
          <p:nvPr/>
        </p:nvCxnSpPr>
        <p:spPr>
          <a:xfrm rot="10800000">
            <a:off x="5347953" y="1228608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8" name="Google Shape;371;p33"/>
          <p:cNvSpPr txBox="1">
            <a:spLocks/>
          </p:cNvSpPr>
          <p:nvPr/>
        </p:nvSpPr>
        <p:spPr>
          <a:xfrm>
            <a:off x="6185644" y="1012907"/>
            <a:ext cx="1903336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400" dirty="0" smtClean="0">
                <a:solidFill>
                  <a:schemeClr val="accent3"/>
                </a:solidFill>
              </a:rPr>
              <a:t>KATEGORI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59" name="Google Shape;371;p33"/>
          <p:cNvSpPr txBox="1">
            <a:spLocks/>
          </p:cNvSpPr>
          <p:nvPr/>
        </p:nvSpPr>
        <p:spPr>
          <a:xfrm>
            <a:off x="6018304" y="1760939"/>
            <a:ext cx="2719298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400" dirty="0" smtClean="0">
                <a:solidFill>
                  <a:schemeClr val="accent3"/>
                </a:solidFill>
              </a:rPr>
              <a:t>TAMBAH DATA KATEGORI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cxnSp>
        <p:nvCxnSpPr>
          <p:cNvPr id="61" name="Google Shape;472;p40"/>
          <p:cNvCxnSpPr/>
          <p:nvPr/>
        </p:nvCxnSpPr>
        <p:spPr>
          <a:xfrm rot="10800000">
            <a:off x="5393249" y="1922875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2" name="Google Shape;472;p40"/>
          <p:cNvCxnSpPr/>
          <p:nvPr/>
        </p:nvCxnSpPr>
        <p:spPr>
          <a:xfrm rot="10800000">
            <a:off x="5550489" y="2841009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3" name="Google Shape;371;p33"/>
          <p:cNvSpPr txBox="1">
            <a:spLocks/>
          </p:cNvSpPr>
          <p:nvPr/>
        </p:nvSpPr>
        <p:spPr>
          <a:xfrm>
            <a:off x="6474564" y="2625308"/>
            <a:ext cx="2123537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400" dirty="0" smtClean="0">
                <a:solidFill>
                  <a:schemeClr val="accent3"/>
                </a:solidFill>
              </a:rPr>
              <a:t>DATA PRODUK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cxnSp>
        <p:nvCxnSpPr>
          <p:cNvPr id="64" name="Google Shape;472;p40"/>
          <p:cNvCxnSpPr/>
          <p:nvPr/>
        </p:nvCxnSpPr>
        <p:spPr>
          <a:xfrm rot="10800000">
            <a:off x="5347953" y="3632037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5" name="Google Shape;371;p33"/>
          <p:cNvSpPr txBox="1">
            <a:spLocks/>
          </p:cNvSpPr>
          <p:nvPr/>
        </p:nvSpPr>
        <p:spPr>
          <a:xfrm>
            <a:off x="6018304" y="3463504"/>
            <a:ext cx="2719298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400" dirty="0" smtClean="0">
                <a:solidFill>
                  <a:schemeClr val="accent3"/>
                </a:solidFill>
              </a:rPr>
              <a:t>TAMBAH DATA PRODUK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grpSp>
        <p:nvGrpSpPr>
          <p:cNvPr id="66" name="Google Shape;10673;p70"/>
          <p:cNvGrpSpPr/>
          <p:nvPr/>
        </p:nvGrpSpPr>
        <p:grpSpPr>
          <a:xfrm>
            <a:off x="4095799" y="1444307"/>
            <a:ext cx="952401" cy="879985"/>
            <a:chOff x="3095745" y="3805393"/>
            <a:chExt cx="352840" cy="354717"/>
          </a:xfrm>
          <a:solidFill>
            <a:schemeClr val="accent5"/>
          </a:solidFill>
        </p:grpSpPr>
        <p:sp>
          <p:nvSpPr>
            <p:cNvPr id="67" name="Google Shape;10674;p70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75;p70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76;p70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77;p70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78;p70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79;p70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32;p39"/>
          <p:cNvSpPr txBox="1">
            <a:spLocks noGrp="1"/>
          </p:cNvSpPr>
          <p:nvPr>
            <p:ph type="title"/>
          </p:nvPr>
        </p:nvSpPr>
        <p:spPr>
          <a:xfrm>
            <a:off x="3302000" y="234699"/>
            <a:ext cx="2540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FITUR - FITUR</a:t>
            </a:r>
            <a:endParaRPr sz="2800" b="1" dirty="0"/>
          </a:p>
        </p:txBody>
      </p:sp>
      <p:sp>
        <p:nvSpPr>
          <p:cNvPr id="14" name="Google Shape;364;p32"/>
          <p:cNvSpPr txBox="1">
            <a:spLocks/>
          </p:cNvSpPr>
          <p:nvPr/>
        </p:nvSpPr>
        <p:spPr>
          <a:xfrm>
            <a:off x="1063978" y="1711880"/>
            <a:ext cx="7016044" cy="203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 algn="just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LOGIN</a:t>
            </a:r>
          </a:p>
          <a:p>
            <a:pPr marL="169863" indent="349250" algn="just">
              <a:lnSpc>
                <a:spcPct val="150000"/>
              </a:lnSpc>
            </a:pPr>
            <a:r>
              <a:rPr lang="en-US" sz="1200" dirty="0" err="1"/>
              <a:t>D</a:t>
            </a:r>
            <a:r>
              <a:rPr lang="en-US" sz="1200" dirty="0" err="1" smtClean="0"/>
              <a:t>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masuk</a:t>
            </a:r>
            <a:r>
              <a:rPr lang="en-US" sz="1200" dirty="0" smtClean="0"/>
              <a:t> / login </a:t>
            </a:r>
            <a:r>
              <a:rPr lang="en-US" sz="1200" dirty="0" err="1" smtClean="0"/>
              <a:t>ke</a:t>
            </a:r>
            <a:r>
              <a:rPr lang="en-US" sz="1200" dirty="0" smtClean="0"/>
              <a:t> website. User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masuk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fitur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apabila</a:t>
            </a:r>
            <a:r>
              <a:rPr lang="en-US" sz="1200" dirty="0" smtClean="0"/>
              <a:t> </a:t>
            </a:r>
            <a:r>
              <a:rPr lang="en-US" sz="1200" dirty="0" err="1" smtClean="0"/>
              <a:t>telah</a:t>
            </a:r>
            <a:r>
              <a:rPr lang="en-US" sz="1200" dirty="0" smtClean="0"/>
              <a:t> </a:t>
            </a:r>
            <a:r>
              <a:rPr lang="en-US" sz="1200" dirty="0" err="1" smtClean="0"/>
              <a:t>memiliki</a:t>
            </a:r>
            <a:r>
              <a:rPr lang="en-US" sz="1200" dirty="0" smtClean="0"/>
              <a:t> </a:t>
            </a:r>
            <a:r>
              <a:rPr lang="en-US" sz="1200" dirty="0" err="1" smtClean="0"/>
              <a:t>akun</a:t>
            </a:r>
            <a:r>
              <a:rPr lang="en-US" sz="1200" dirty="0" smtClean="0"/>
              <a:t>. </a:t>
            </a:r>
          </a:p>
          <a:p>
            <a:pPr marL="169863" indent="349250" algn="just">
              <a:lnSpc>
                <a:spcPct val="150000"/>
              </a:lnSpc>
            </a:pPr>
            <a:endParaRPr lang="en-US" sz="1200" dirty="0" smtClean="0"/>
          </a:p>
          <a:p>
            <a:pPr marL="171450" indent="-171450" algn="just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DAFTAR</a:t>
            </a:r>
          </a:p>
          <a:p>
            <a:pPr marL="169863" indent="349250" algn="just">
              <a:lnSpc>
                <a:spcPct val="150000"/>
              </a:lnSpc>
            </a:pPr>
            <a:r>
              <a:rPr lang="en-US" sz="1200" dirty="0" smtClean="0"/>
              <a:t>User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akun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/>
              <a:t>f</a:t>
            </a:r>
            <a:r>
              <a:rPr lang="en-US" sz="1200" dirty="0" err="1" smtClean="0"/>
              <a:t>itur</a:t>
            </a:r>
            <a:r>
              <a:rPr lang="en-US" sz="1200" dirty="0" smtClean="0"/>
              <a:t> </a:t>
            </a:r>
            <a:r>
              <a:rPr lang="en-US" sz="1200" dirty="0" err="1" smtClean="0"/>
              <a:t>daftar</a:t>
            </a:r>
            <a:r>
              <a:rPr lang="en-US" sz="1200" dirty="0" smtClean="0"/>
              <a:t>.</a:t>
            </a:r>
          </a:p>
          <a:p>
            <a:pPr marL="169863" indent="349250" algn="just">
              <a:lnSpc>
                <a:spcPct val="150000"/>
              </a:lnSpc>
            </a:pPr>
            <a:endParaRPr lang="en-US" sz="1200" dirty="0" smtClean="0"/>
          </a:p>
          <a:p>
            <a:pPr marL="171450" indent="-171450" algn="just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DASHBOARD </a:t>
            </a:r>
          </a:p>
          <a:p>
            <a:pPr marL="169863" indent="349250" algn="just">
              <a:lnSpc>
                <a:spcPct val="150000"/>
              </a:lnSpc>
            </a:pPr>
            <a:r>
              <a:rPr lang="en-US" sz="1200" dirty="0" err="1" smtClean="0"/>
              <a:t>Merupakan</a:t>
            </a:r>
            <a:r>
              <a:rPr lang="en-US" sz="1200" dirty="0" smtClean="0"/>
              <a:t> </a:t>
            </a:r>
            <a:r>
              <a:rPr lang="en-US" sz="1200" dirty="0" err="1" smtClean="0"/>
              <a:t>halaman</a:t>
            </a:r>
            <a:r>
              <a:rPr lang="en-US" sz="1200" dirty="0" smtClean="0"/>
              <a:t> </a:t>
            </a:r>
            <a:r>
              <a:rPr lang="en-US" sz="1200" dirty="0" err="1" smtClean="0"/>
              <a:t>depan</a:t>
            </a:r>
            <a:r>
              <a:rPr lang="en-US" sz="1200" dirty="0" smtClean="0"/>
              <a:t> website yang </a:t>
            </a:r>
            <a:r>
              <a:rPr lang="en-US" sz="1200" dirty="0" err="1" smtClean="0"/>
              <a:t>berisi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r>
              <a:rPr lang="en-US" sz="1200" dirty="0" smtClean="0"/>
              <a:t> </a:t>
            </a:r>
            <a:r>
              <a:rPr lang="en-US" sz="1200" dirty="0" err="1" smtClean="0"/>
              <a:t>aktivitas</a:t>
            </a:r>
            <a:r>
              <a:rPr lang="en-US" sz="1200" dirty="0" smtClean="0"/>
              <a:t> </a:t>
            </a:r>
            <a:r>
              <a:rPr lang="en-US" sz="1200" dirty="0" err="1" smtClean="0"/>
              <a:t>terkini</a:t>
            </a:r>
            <a:r>
              <a:rPr lang="en-US" sz="1200" dirty="0" smtClean="0"/>
              <a:t> website.</a:t>
            </a:r>
          </a:p>
          <a:p>
            <a:pPr marL="169863" indent="349250" algn="just">
              <a:lnSpc>
                <a:spcPct val="150000"/>
              </a:lnSpc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KATEGORI</a:t>
            </a:r>
          </a:p>
          <a:p>
            <a:pPr marL="0" indent="519113" algn="just">
              <a:lnSpc>
                <a:spcPct val="150000"/>
              </a:lnSpc>
            </a:pPr>
            <a:r>
              <a:rPr lang="en-US" sz="1200" dirty="0" err="1" smtClean="0"/>
              <a:t>Halaman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berisi</a:t>
            </a:r>
            <a:r>
              <a:rPr lang="en-US" sz="1200" dirty="0" smtClean="0"/>
              <a:t> </a:t>
            </a:r>
            <a:r>
              <a:rPr lang="en-US" sz="1200" dirty="0" err="1" smtClean="0"/>
              <a:t>macam</a:t>
            </a:r>
            <a:r>
              <a:rPr lang="en-US" sz="1200" dirty="0" smtClean="0"/>
              <a:t> – </a:t>
            </a:r>
            <a:r>
              <a:rPr lang="en-US" sz="1200" dirty="0" err="1" smtClean="0"/>
              <a:t>macam</a:t>
            </a:r>
            <a:r>
              <a:rPr lang="en-US" sz="1200" dirty="0" smtClean="0"/>
              <a:t>  </a:t>
            </a:r>
            <a:r>
              <a:rPr lang="en-US" sz="1200" dirty="0" err="1" smtClean="0"/>
              <a:t>kategori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produk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dijual</a:t>
            </a:r>
            <a:r>
              <a:rPr lang="en-US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64;p32"/>
          <p:cNvSpPr txBox="1">
            <a:spLocks/>
          </p:cNvSpPr>
          <p:nvPr/>
        </p:nvSpPr>
        <p:spPr>
          <a:xfrm>
            <a:off x="1063978" y="1711880"/>
            <a:ext cx="7016044" cy="203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 algn="just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TAMBAH DATA KATEGORI</a:t>
            </a:r>
          </a:p>
          <a:p>
            <a:pPr marL="169863" indent="349250" algn="just">
              <a:lnSpc>
                <a:spcPct val="150000"/>
              </a:lnSpc>
            </a:pPr>
            <a:r>
              <a:rPr lang="en-US" sz="1200" dirty="0" err="1"/>
              <a:t>D</a:t>
            </a:r>
            <a:r>
              <a:rPr lang="en-US" sz="1200" dirty="0" err="1" smtClean="0"/>
              <a:t>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menambahkan</a:t>
            </a:r>
            <a:r>
              <a:rPr lang="en-US" sz="1200" dirty="0" smtClean="0"/>
              <a:t> data </a:t>
            </a:r>
            <a:r>
              <a:rPr lang="en-US" sz="1200" dirty="0" err="1" smtClean="0"/>
              <a:t>kategori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halaman</a:t>
            </a:r>
            <a:r>
              <a:rPr lang="en-US" sz="1200" dirty="0" smtClean="0"/>
              <a:t> </a:t>
            </a:r>
            <a:r>
              <a:rPr lang="en-US" sz="1200" dirty="0" err="1" smtClean="0"/>
              <a:t>kategori</a:t>
            </a:r>
            <a:r>
              <a:rPr lang="en-US" sz="1200" dirty="0" smtClean="0"/>
              <a:t>.</a:t>
            </a:r>
          </a:p>
          <a:p>
            <a:pPr marL="169863" indent="349250" algn="just">
              <a:lnSpc>
                <a:spcPct val="150000"/>
              </a:lnSpc>
            </a:pPr>
            <a:endParaRPr lang="en-US" sz="1200" dirty="0" smtClean="0"/>
          </a:p>
          <a:p>
            <a:pPr marL="171450" indent="-171450" algn="just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DATA PRODUK</a:t>
            </a:r>
            <a:endParaRPr lang="en-US" sz="1200" dirty="0" smtClean="0"/>
          </a:p>
          <a:p>
            <a:pPr marL="169863" indent="349250" algn="just">
              <a:lnSpc>
                <a:spcPct val="150000"/>
              </a:lnSpc>
            </a:pPr>
            <a:r>
              <a:rPr lang="en-US" sz="1200" dirty="0" err="1" smtClean="0"/>
              <a:t>Halaman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berisi</a:t>
            </a:r>
            <a:r>
              <a:rPr lang="en-US" sz="1200" dirty="0" smtClean="0"/>
              <a:t> data-data </a:t>
            </a:r>
            <a:r>
              <a:rPr lang="en-US" sz="1200" dirty="0" err="1" smtClean="0"/>
              <a:t>produk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dijual</a:t>
            </a:r>
            <a:r>
              <a:rPr lang="en-US" sz="1200" dirty="0" smtClean="0"/>
              <a:t>, </a:t>
            </a:r>
            <a:r>
              <a:rPr lang="en-US" sz="1200" dirty="0" err="1" smtClean="0"/>
              <a:t>seperti</a:t>
            </a:r>
            <a:r>
              <a:rPr lang="en-US" sz="1200" dirty="0" smtClean="0"/>
              <a:t> </a:t>
            </a:r>
            <a:r>
              <a:rPr lang="en-US" sz="1200" dirty="0" err="1" smtClean="0"/>
              <a:t>kategori</a:t>
            </a:r>
            <a:r>
              <a:rPr lang="en-US" sz="1200" dirty="0" smtClean="0"/>
              <a:t>, </a:t>
            </a:r>
            <a:r>
              <a:rPr lang="en-US" sz="1200" dirty="0" err="1" smtClean="0"/>
              <a:t>nama</a:t>
            </a:r>
            <a:r>
              <a:rPr lang="en-US" sz="1200" dirty="0" smtClean="0"/>
              <a:t> </a:t>
            </a:r>
            <a:r>
              <a:rPr lang="en-US" sz="1200" dirty="0" err="1" smtClean="0"/>
              <a:t>produk</a:t>
            </a:r>
            <a:r>
              <a:rPr lang="en-US" sz="1200" dirty="0" smtClean="0"/>
              <a:t>, </a:t>
            </a:r>
            <a:r>
              <a:rPr lang="en-US" sz="1200" dirty="0" err="1" smtClean="0"/>
              <a:t>harga</a:t>
            </a:r>
            <a:r>
              <a:rPr lang="en-US" sz="1200" dirty="0" smtClean="0"/>
              <a:t>, </a:t>
            </a:r>
            <a:r>
              <a:rPr lang="en-US" sz="1200" dirty="0" err="1" smtClean="0"/>
              <a:t>deskripsi</a:t>
            </a:r>
            <a:r>
              <a:rPr lang="en-US" sz="1200" dirty="0" smtClean="0"/>
              <a:t>, </a:t>
            </a:r>
            <a:r>
              <a:rPr lang="en-US" sz="1200" dirty="0" err="1" smtClean="0"/>
              <a:t>gambar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status.</a:t>
            </a:r>
          </a:p>
          <a:p>
            <a:pPr marL="169863" indent="349250" algn="just">
              <a:lnSpc>
                <a:spcPct val="150000"/>
              </a:lnSpc>
            </a:pPr>
            <a:endParaRPr lang="en-US" sz="1200" dirty="0" smtClean="0"/>
          </a:p>
          <a:p>
            <a:pPr marL="171450" indent="-171450" algn="just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TAMBAH DATA PRODUK</a:t>
            </a:r>
          </a:p>
          <a:p>
            <a:pPr marL="169863" indent="349250" algn="just">
              <a:lnSpc>
                <a:spcPct val="150000"/>
              </a:lnSpc>
            </a:pP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menambahkan</a:t>
            </a:r>
            <a:r>
              <a:rPr lang="en-US" sz="1200" dirty="0" smtClean="0"/>
              <a:t> data </a:t>
            </a:r>
            <a:r>
              <a:rPr lang="en-US" sz="1200" dirty="0" err="1" smtClean="0"/>
              <a:t>produk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halaman</a:t>
            </a:r>
            <a:r>
              <a:rPr lang="en-US" sz="1200" dirty="0" smtClean="0"/>
              <a:t> data </a:t>
            </a:r>
            <a:r>
              <a:rPr lang="en-US" sz="1200" dirty="0" err="1" smtClean="0"/>
              <a:t>produk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" name="Google Shape;432;p39"/>
          <p:cNvSpPr txBox="1">
            <a:spLocks noGrp="1"/>
          </p:cNvSpPr>
          <p:nvPr>
            <p:ph type="title"/>
          </p:nvPr>
        </p:nvSpPr>
        <p:spPr>
          <a:xfrm>
            <a:off x="3302000" y="234699"/>
            <a:ext cx="2540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FITUR - FITUR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5357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>
            <a:spLocks noGrp="1"/>
          </p:cNvSpPr>
          <p:nvPr>
            <p:ph type="title"/>
          </p:nvPr>
        </p:nvSpPr>
        <p:spPr>
          <a:xfrm>
            <a:off x="2934450" y="279855"/>
            <a:ext cx="3275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TAMPILAN WEBSITE</a:t>
            </a:r>
            <a:endParaRPr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78" y="960810"/>
            <a:ext cx="6660444" cy="37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>
            <a:spLocks noGrp="1"/>
          </p:cNvSpPr>
          <p:nvPr>
            <p:ph type="title"/>
          </p:nvPr>
        </p:nvSpPr>
        <p:spPr>
          <a:xfrm>
            <a:off x="2934450" y="279855"/>
            <a:ext cx="3275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TAMPILAN WEBSITE</a:t>
            </a:r>
            <a:endParaRPr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870500"/>
            <a:ext cx="6841067" cy="38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318</Words>
  <Application>Microsoft Office PowerPoint</Application>
  <PresentationFormat>On-screen Show (16:9)</PresentationFormat>
  <Paragraphs>51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Abel</vt:lpstr>
      <vt:lpstr>Rubik Light</vt:lpstr>
      <vt:lpstr>Montserrat</vt:lpstr>
      <vt:lpstr>Livvic</vt:lpstr>
      <vt:lpstr>Wingdings</vt:lpstr>
      <vt:lpstr>Roboto Condensed Light</vt:lpstr>
      <vt:lpstr>Arial</vt:lpstr>
      <vt:lpstr>Custal Project Proposal by Slidesgo</vt:lpstr>
      <vt:lpstr>UTS PRAKTIKUM PEMROGRAMAN BERBASIS WEB 2020</vt:lpstr>
      <vt:lpstr>KELOMPOK 4</vt:lpstr>
      <vt:lpstr>TUJUAN</vt:lpstr>
      <vt:lpstr>DESKRIPSI</vt:lpstr>
      <vt:lpstr>FITUR - FITUR</vt:lpstr>
      <vt:lpstr>FITUR - FITUR</vt:lpstr>
      <vt:lpstr>FITUR - FITUR</vt:lpstr>
      <vt:lpstr>TAMPILAN WEBSITE</vt:lpstr>
      <vt:lpstr>TAMPILAN WEBSITE</vt:lpstr>
      <vt:lpstr>TAMPILAN WEBSITE</vt:lpstr>
      <vt:lpstr>TAMPILAN WEBSITE</vt:lpstr>
      <vt:lpstr>TAMPILAN WEBSITE</vt:lpstr>
      <vt:lpstr>TAMPILAN WEBSITE</vt:lpstr>
      <vt:lpstr>TAMPILAN WEBSITE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PEMROGRAMAN BERBASIS WEB 2020</dc:title>
  <cp:lastModifiedBy>Microsoft</cp:lastModifiedBy>
  <cp:revision>50</cp:revision>
  <dcterms:modified xsi:type="dcterms:W3CDTF">2020-11-05T12:43:19Z</dcterms:modified>
</cp:coreProperties>
</file>