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charts/chart26.xml" ContentType="application/vnd.openxmlformats-officedocument.drawingml.chart+xml"/>
  <Override PartName="/ppt/theme/themeOverride26.xml" ContentType="application/vnd.openxmlformats-officedocument.themeOverride+xml"/>
  <Override PartName="/ppt/charts/chart27.xml" ContentType="application/vnd.openxmlformats-officedocument.drawingml.chart+xml"/>
  <Override PartName="/ppt/theme/themeOverride27.xml" ContentType="application/vnd.openxmlformats-officedocument.themeOverride+xml"/>
  <Override PartName="/ppt/charts/chart28.xml" ContentType="application/vnd.openxmlformats-officedocument.drawingml.chart+xml"/>
  <Override PartName="/ppt/theme/themeOverride28.xml" ContentType="application/vnd.openxmlformats-officedocument.themeOverride+xml"/>
  <Override PartName="/ppt/charts/chart29.xml" ContentType="application/vnd.openxmlformats-officedocument.drawingml.chart+xml"/>
  <Override PartName="/ppt/theme/themeOverride29.xml" ContentType="application/vnd.openxmlformats-officedocument.themeOverride+xml"/>
  <Override PartName="/ppt/charts/chart30.xml" ContentType="application/vnd.openxmlformats-officedocument.drawingml.chart+xml"/>
  <Override PartName="/ppt/theme/themeOverride30.xml" ContentType="application/vnd.openxmlformats-officedocument.themeOverride+xml"/>
  <Override PartName="/ppt/charts/chart31.xml" ContentType="application/vnd.openxmlformats-officedocument.drawingml.chart+xml"/>
  <Override PartName="/ppt/theme/themeOverride3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3"/>
    <p:sldMasterId id="2147483827" r:id="rId4"/>
    <p:sldMasterId id="2147483902" r:id="rId5"/>
  </p:sldMasterIdLst>
  <p:notesMasterIdLst>
    <p:notesMasterId r:id="rId25"/>
  </p:notesMasterIdLst>
  <p:handoutMasterIdLst>
    <p:handoutMasterId r:id="rId26"/>
  </p:handoutMasterIdLst>
  <p:sldIdLst>
    <p:sldId id="257" r:id="rId6"/>
    <p:sldId id="336" r:id="rId7"/>
    <p:sldId id="335" r:id="rId8"/>
    <p:sldId id="317" r:id="rId9"/>
    <p:sldId id="318" r:id="rId10"/>
    <p:sldId id="320" r:id="rId11"/>
    <p:sldId id="321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3" r:id="rId21"/>
    <p:sldId id="331" r:id="rId22"/>
    <p:sldId id="332" r:id="rId23"/>
    <p:sldId id="314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6CE683-A75E-4FE9-A453-683E27DF9946}">
          <p14:sldIdLst>
            <p14:sldId id="257"/>
          </p14:sldIdLst>
        </p14:section>
        <p14:section name="Executive Summary" id="{5326A013-4273-46DE-9259-0FECDA04CB6A}">
          <p14:sldIdLst>
            <p14:sldId id="336"/>
            <p14:sldId id="335"/>
          </p14:sldIdLst>
        </p14:section>
        <p14:section name="Focus Process Trend" id="{8A27D6ED-38C1-418F-9C52-5F60D2D0055C}">
          <p14:sldIdLst>
            <p14:sldId id="317"/>
            <p14:sldId id="318"/>
            <p14:sldId id="320"/>
            <p14:sldId id="321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Compliance Result" id="{4FDF020E-866D-4AF9-AC6C-8795442C320D}">
          <p14:sldIdLst>
            <p14:sldId id="330"/>
            <p14:sldId id="333"/>
            <p14:sldId id="331"/>
            <p14:sldId id="332"/>
          </p14:sldIdLst>
        </p14:section>
        <p14:section name="Default Section" id="{7E77AB53-159E-4A8F-9BF6-C9210B3CB130}">
          <p14:sldIdLst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2CC"/>
    <a:srgbClr val="00D7E2"/>
    <a:srgbClr val="008E94"/>
    <a:srgbClr val="F2F2F2"/>
    <a:srgbClr val="D09E00"/>
    <a:srgbClr val="FFC000"/>
    <a:srgbClr val="FF8B8B"/>
    <a:srgbClr val="1F497D"/>
    <a:srgbClr val="FF4F4F"/>
    <a:srgbClr val="5E6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6433" autoAdjust="0"/>
  </p:normalViewPr>
  <p:slideViewPr>
    <p:cSldViewPr>
      <p:cViewPr varScale="1">
        <p:scale>
          <a:sx n="70" d="100"/>
          <a:sy n="70" d="100"/>
        </p:scale>
        <p:origin x="84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124"/>
    </p:cViewPr>
  </p:sorter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6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8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29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0.xlsx"/><Relationship Id="rId1" Type="http://schemas.openxmlformats.org/officeDocument/2006/relationships/themeOverride" Target="../theme/themeOverride30.xml"/></Relationships>
</file>

<file path=ppt/charts/_rels/chart3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1.xlsx"/><Relationship Id="rId1" Type="http://schemas.openxmlformats.org/officeDocument/2006/relationships/themeOverride" Target="../theme/themeOverride31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9268447742083128E-2"/>
          <c:y val="0.26731146774075581"/>
          <c:w val="0.86146310451583363"/>
          <c:h val="0.5868920863413549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9525" cap="flat" cmpd="sng" algn="ctr">
              <a:noFill/>
              <a:prstDash val="solid"/>
            </a:ln>
            <a:effectLst/>
          </c:spPr>
          <c:invertIfNegative val="0"/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D674-40AB-BBE4-D71D7C6E0D20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D674-40AB-BBE4-D71D7C6E0D20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D674-40AB-BBE4-D71D7C6E0D20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D674-40AB-BBE4-D71D7C6E0D20}"/>
              </c:ext>
            </c:extLst>
          </c:dPt>
          <c:dPt>
            <c:idx val="6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D674-40AB-BBE4-D71D7C6E0D20}"/>
              </c:ext>
            </c:extLst>
          </c:dPt>
          <c:dPt>
            <c:idx val="7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D674-40AB-BBE4-D71D7C6E0D20}"/>
              </c:ext>
            </c:extLst>
          </c:dPt>
          <c:dPt>
            <c:idx val="8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D674-40AB-BBE4-D71D7C6E0D20}"/>
              </c:ext>
            </c:extLst>
          </c:dPt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400" b="0">
                    <a:solidFill>
                      <a:srgbClr val="1F497D"/>
                    </a:solidFill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Sheet1!$D$2:$D$13</c:f>
              <c:numCache>
                <c:formatCode>#,##0;\-#,##0;</c:formatCode>
                <c:ptCount val="12"/>
                <c:pt idx="0">
                  <c:v>947.37847102799969</c:v>
                </c:pt>
                <c:pt idx="1">
                  <c:v>939.88269896313011</c:v>
                </c:pt>
                <c:pt idx="2">
                  <c:v>946.03275184249082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-1295114400"/>
        <c:axId val="-129510352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YTD (Apr'20 - Mar'21)</c:v>
                </c:pt>
              </c:strCache>
            </c:strRef>
          </c:tx>
          <c:spPr>
            <a:ln w="22225">
              <a:solidFill>
                <a:srgbClr val="00D7E2"/>
              </a:solidFill>
            </a:ln>
            <a:effectLst/>
          </c:spPr>
          <c:marker>
            <c:symbol val="square"/>
            <c:size val="8"/>
            <c:spPr>
              <a:solidFill>
                <a:srgbClr val="00D7E2"/>
              </a:solidFill>
              <a:ln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1.3853689548416627E-2"/>
                  <c:y val="-2.37999306616193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00C2C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>
                      <a:solidFill>
                        <a:srgbClr val="00C2CC"/>
                      </a:solidFill>
                    </a:ln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#,##0;\-#,##0;</c:formatCode>
                <c:ptCount val="12"/>
                <c:pt idx="0">
                  <c:v>947.37847102799969</c:v>
                </c:pt>
                <c:pt idx="1">
                  <c:v>945.49022310326166</c:v>
                </c:pt>
                <c:pt idx="2">
                  <c:v>945.7414761669213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FY20 BP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square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1.3853689548416627E-2"/>
                  <c:y val="-4.3632702164270049E-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>
                      <a:solidFill>
                        <a:srgbClr val="C00000"/>
                      </a:solidFill>
                    </a:ln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#,##0;\-#,##0;</c:formatCode>
                <c:ptCount val="12"/>
                <c:pt idx="0">
                  <c:v>930</c:v>
                </c:pt>
                <c:pt idx="1">
                  <c:v>930</c:v>
                </c:pt>
                <c:pt idx="2">
                  <c:v>930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95114400"/>
        <c:axId val="-1295103520"/>
      </c:lineChart>
      <c:catAx>
        <c:axId val="-1295114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1295103520"/>
        <c:crosses val="autoZero"/>
        <c:auto val="1"/>
        <c:lblAlgn val="ctr"/>
        <c:lblOffset val="100"/>
        <c:noMultiLvlLbl val="0"/>
      </c:catAx>
      <c:valAx>
        <c:axId val="-1295103520"/>
        <c:scaling>
          <c:orientation val="minMax"/>
          <c:max val="1000"/>
          <c:min val="700"/>
        </c:scaling>
        <c:delete val="1"/>
        <c:axPos val="l"/>
        <c:numFmt formatCode="General" sourceLinked="0"/>
        <c:majorTickMark val="out"/>
        <c:minorTickMark val="none"/>
        <c:tickLblPos val="nextTo"/>
        <c:crossAx val="-1295114400"/>
        <c:crosses val="autoZero"/>
        <c:crossBetween val="between"/>
        <c:majorUnit val="50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4236111111111111"/>
          <c:y val="3.9035333845426977E-2"/>
          <c:w val="0.51620370370370372"/>
          <c:h val="0.14691988955959626"/>
        </c:manualLayout>
      </c:layout>
      <c:overlay val="1"/>
      <c:txPr>
        <a:bodyPr/>
        <a:lstStyle/>
        <a:p>
          <a:pPr>
            <a:defRPr sz="1100" b="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0%;\-0%;</c:formatCode>
                <c:ptCount val="12"/>
                <c:pt idx="0">
                  <c:v>0.90721649484536082</c:v>
                </c:pt>
                <c:pt idx="1">
                  <c:v>0.90909090909090906</c:v>
                </c:pt>
                <c:pt idx="2">
                  <c:v>0.89380530973451322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48686000"/>
        <c:axId val="-1248688720"/>
      </c:lineChart>
      <c:catAx>
        <c:axId val="-124868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1248688720"/>
        <c:crosses val="autoZero"/>
        <c:auto val="1"/>
        <c:lblAlgn val="ctr"/>
        <c:lblOffset val="100"/>
        <c:noMultiLvlLbl val="0"/>
      </c:catAx>
      <c:valAx>
        <c:axId val="-1248688720"/>
        <c:scaling>
          <c:orientation val="minMax"/>
          <c:max val="1.2"/>
          <c:min val="0.30000000000000004"/>
        </c:scaling>
        <c:delete val="1"/>
        <c:axPos val="l"/>
        <c:numFmt formatCode="General" sourceLinked="0"/>
        <c:majorTickMark val="out"/>
        <c:minorTickMark val="none"/>
        <c:tickLblPos val="nextTo"/>
        <c:crossAx val="-124868600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#,##0.00;\-#,##0.00;</c:formatCode>
                <c:ptCount val="12"/>
                <c:pt idx="0">
                  <c:v>9.4183673469387763</c:v>
                </c:pt>
                <c:pt idx="1">
                  <c:v>9.4838709677419359</c:v>
                </c:pt>
                <c:pt idx="2">
                  <c:v>9.4528301886792452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248694160"/>
        <c:axId val="-124868817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7.3099415204678627E-3"/>
                  <c:y val="-2.5332813214444681E-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#,##0.00;\-#,##0.00;</c:formatCode>
                <c:ptCount val="12"/>
                <c:pt idx="0">
                  <c:v>9.4183673469387763</c:v>
                </c:pt>
                <c:pt idx="1">
                  <c:v>9.4341085271317837</c:v>
                </c:pt>
                <c:pt idx="2">
                  <c:v>9.4425531914893615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48694160"/>
        <c:axId val="-1248688176"/>
      </c:lineChart>
      <c:catAx>
        <c:axId val="-124869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1248688176"/>
        <c:crosses val="autoZero"/>
        <c:auto val="1"/>
        <c:lblAlgn val="ctr"/>
        <c:lblOffset val="100"/>
        <c:noMultiLvlLbl val="0"/>
      </c:catAx>
      <c:valAx>
        <c:axId val="-1248688176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124869416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0%;\-0%;</c:formatCode>
                <c:ptCount val="12"/>
                <c:pt idx="0">
                  <c:v>0.80612244897959184</c:v>
                </c:pt>
                <c:pt idx="1">
                  <c:v>0.87096774193548387</c:v>
                </c:pt>
                <c:pt idx="2">
                  <c:v>0.83018867924528306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48701232"/>
        <c:axId val="-1248700688"/>
      </c:lineChart>
      <c:catAx>
        <c:axId val="-1248701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1248700688"/>
        <c:crosses val="autoZero"/>
        <c:auto val="1"/>
        <c:lblAlgn val="ctr"/>
        <c:lblOffset val="100"/>
        <c:noMultiLvlLbl val="0"/>
      </c:catAx>
      <c:valAx>
        <c:axId val="-1248700688"/>
        <c:scaling>
          <c:orientation val="minMax"/>
          <c:max val="1.25"/>
          <c:min val="0.30000000000000004"/>
        </c:scaling>
        <c:delete val="1"/>
        <c:axPos val="l"/>
        <c:numFmt formatCode="General" sourceLinked="0"/>
        <c:majorTickMark val="out"/>
        <c:minorTickMark val="none"/>
        <c:tickLblPos val="nextTo"/>
        <c:crossAx val="-12487012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9268447742083128E-2"/>
          <c:y val="0.26731146774075581"/>
          <c:w val="0.86146310451583363"/>
          <c:h val="0.5868920863413549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9525" cap="flat" cmpd="sng" algn="ctr">
              <a:noFill/>
              <a:prstDash val="solid"/>
            </a:ln>
            <a:effectLst/>
          </c:spPr>
          <c:invertIfNegative val="0"/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D674-40AB-BBE4-D71D7C6E0D20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D674-40AB-BBE4-D71D7C6E0D20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D674-40AB-BBE4-D71D7C6E0D20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D674-40AB-BBE4-D71D7C6E0D20}"/>
              </c:ext>
            </c:extLst>
          </c:dPt>
          <c:dPt>
            <c:idx val="6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D674-40AB-BBE4-D71D7C6E0D20}"/>
              </c:ext>
            </c:extLst>
          </c:dPt>
          <c:dPt>
            <c:idx val="7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D674-40AB-BBE4-D71D7C6E0D20}"/>
              </c:ext>
            </c:extLst>
          </c:dPt>
          <c:dPt>
            <c:idx val="8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D674-40AB-BBE4-D71D7C6E0D20}"/>
              </c:ext>
            </c:extLst>
          </c:dPt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400" b="0">
                    <a:solidFill>
                      <a:srgbClr val="1F497D"/>
                    </a:solidFill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Sheet1!$D$2:$D$13</c:f>
              <c:numCache>
                <c:formatCode>#,##0;\-#,##0;</c:formatCode>
                <c:ptCount val="12"/>
                <c:pt idx="0">
                  <c:v>883.5629657924967</c:v>
                </c:pt>
                <c:pt idx="1">
                  <c:v>887.30510824034002</c:v>
                </c:pt>
                <c:pt idx="2">
                  <c:v>876.71866685444809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-1246081456"/>
        <c:axId val="-124608472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YTD (Apr'20 - Mar'21)</c:v>
                </c:pt>
              </c:strCache>
            </c:strRef>
          </c:tx>
          <c:spPr>
            <a:ln w="22225">
              <a:solidFill>
                <a:srgbClr val="00D7E2"/>
              </a:solidFill>
            </a:ln>
            <a:effectLst/>
          </c:spPr>
          <c:marker>
            <c:symbol val="square"/>
            <c:size val="8"/>
            <c:spPr>
              <a:solidFill>
                <a:srgbClr val="00D7E2"/>
              </a:solidFill>
              <a:ln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1.3853689548416627E-2"/>
                  <c:y val="-4.28398751909147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00C2C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>
                      <a:solidFill>
                        <a:srgbClr val="00C2CC"/>
                      </a:solidFill>
                    </a:ln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#,##0;\-#,##0;</c:formatCode>
                <c:ptCount val="12"/>
                <c:pt idx="0">
                  <c:v>883.5629657924967</c:v>
                </c:pt>
                <c:pt idx="1">
                  <c:v>885.0353124290308</c:v>
                </c:pt>
                <c:pt idx="2">
                  <c:v>881.41900251807931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FY20 BP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square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1.3853689548416627E-2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>
                      <a:solidFill>
                        <a:srgbClr val="C00000"/>
                      </a:solidFill>
                    </a:ln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#,##0;\-#,##0;</c:formatCode>
                <c:ptCount val="12"/>
                <c:pt idx="0">
                  <c:v>880</c:v>
                </c:pt>
                <c:pt idx="1">
                  <c:v>880</c:v>
                </c:pt>
                <c:pt idx="2">
                  <c:v>880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46081456"/>
        <c:axId val="-1246084720"/>
      </c:lineChart>
      <c:catAx>
        <c:axId val="-124608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1246084720"/>
        <c:crosses val="autoZero"/>
        <c:auto val="1"/>
        <c:lblAlgn val="ctr"/>
        <c:lblOffset val="100"/>
        <c:noMultiLvlLbl val="0"/>
      </c:catAx>
      <c:valAx>
        <c:axId val="-1246084720"/>
        <c:scaling>
          <c:orientation val="minMax"/>
          <c:max val="1000"/>
          <c:min val="700"/>
        </c:scaling>
        <c:delete val="1"/>
        <c:axPos val="l"/>
        <c:numFmt formatCode="General" sourceLinked="0"/>
        <c:majorTickMark val="out"/>
        <c:minorTickMark val="none"/>
        <c:tickLblPos val="nextTo"/>
        <c:crossAx val="-1246081456"/>
        <c:crosses val="autoZero"/>
        <c:crossBetween val="between"/>
        <c:majorUnit val="50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4236111111111111"/>
          <c:y val="3.9035333845426977E-2"/>
          <c:w val="0.51620370370370372"/>
          <c:h val="0.14691988955959626"/>
        </c:manualLayout>
      </c:layout>
      <c:overlay val="1"/>
      <c:txPr>
        <a:bodyPr/>
        <a:lstStyle/>
        <a:p>
          <a:pPr>
            <a:defRPr sz="1100" b="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19034254130252964"/>
          <c:w val="1"/>
          <c:h val="0.66386104410855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0%;\-0%;</c:formatCode>
                <c:ptCount val="12"/>
                <c:pt idx="0">
                  <c:v>0.55893536121673004</c:v>
                </c:pt>
                <c:pt idx="1">
                  <c:v>0.56506447831184048</c:v>
                </c:pt>
                <c:pt idx="2" formatCode="0%">
                  <c:v>0.5311750599520384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246079280"/>
        <c:axId val="-12460825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7.3099415204678627E-3"/>
                  <c:y val="-3.5276942651281445E-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0%;\-0%;</c:formatCode>
                <c:ptCount val="12"/>
                <c:pt idx="0">
                  <c:v>0.55893536121673004</c:v>
                </c:pt>
                <c:pt idx="1">
                  <c:v>0.5613468634686346</c:v>
                </c:pt>
                <c:pt idx="2" formatCode="0%">
                  <c:v>0.54822732012513042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46079280"/>
        <c:axId val="-1246082544"/>
      </c:lineChart>
      <c:catAx>
        <c:axId val="-124607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1246082544"/>
        <c:crosses val="autoZero"/>
        <c:auto val="1"/>
        <c:lblAlgn val="ctr"/>
        <c:lblOffset val="100"/>
        <c:noMultiLvlLbl val="0"/>
      </c:catAx>
      <c:valAx>
        <c:axId val="-1246082544"/>
        <c:scaling>
          <c:orientation val="minMax"/>
          <c:max val="0.60000000000000009"/>
          <c:min val="0.4"/>
        </c:scaling>
        <c:delete val="1"/>
        <c:axPos val="l"/>
        <c:numFmt formatCode="General" sourceLinked="0"/>
        <c:majorTickMark val="out"/>
        <c:minorTickMark val="none"/>
        <c:tickLblPos val="nextTo"/>
        <c:crossAx val="-124607928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#,##0.00;\-#,##0.00;</c:formatCode>
                <c:ptCount val="12"/>
                <c:pt idx="0">
                  <c:v>8.9764079147640796</c:v>
                </c:pt>
                <c:pt idx="1">
                  <c:v>9.038686987104338</c:v>
                </c:pt>
                <c:pt idx="2">
                  <c:v>8.9340131973605281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246084176"/>
        <c:axId val="-124608363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5.8479532163742956E-3"/>
                  <c:y val="-5.0665626428889363E-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#,##0.00;\-#,##0.00;</c:formatCode>
                <c:ptCount val="12"/>
                <c:pt idx="0">
                  <c:v>8.9764079147640796</c:v>
                </c:pt>
                <c:pt idx="1">
                  <c:v>9.0009229349330866</c:v>
                </c:pt>
                <c:pt idx="2">
                  <c:v>8.9718309859154921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46084176"/>
        <c:axId val="-1246083632"/>
      </c:lineChart>
      <c:catAx>
        <c:axId val="-124608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1246083632"/>
        <c:crosses val="autoZero"/>
        <c:auto val="1"/>
        <c:lblAlgn val="ctr"/>
        <c:lblOffset val="100"/>
        <c:noMultiLvlLbl val="0"/>
      </c:catAx>
      <c:valAx>
        <c:axId val="-1246083632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124608417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0%;\-0%;</c:formatCode>
                <c:ptCount val="12"/>
                <c:pt idx="0">
                  <c:v>0.66742770167427701</c:v>
                </c:pt>
                <c:pt idx="1">
                  <c:v>0.69050410316529898</c:v>
                </c:pt>
                <c:pt idx="2">
                  <c:v>0.65146970605878818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46076560"/>
        <c:axId val="-1246080368"/>
      </c:lineChart>
      <c:catAx>
        <c:axId val="-124607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1246080368"/>
        <c:crosses val="autoZero"/>
        <c:auto val="1"/>
        <c:lblAlgn val="ctr"/>
        <c:lblOffset val="100"/>
        <c:noMultiLvlLbl val="0"/>
      </c:catAx>
      <c:valAx>
        <c:axId val="-1246080368"/>
        <c:scaling>
          <c:orientation val="minMax"/>
          <c:max val="1"/>
          <c:min val="0"/>
        </c:scaling>
        <c:delete val="1"/>
        <c:axPos val="l"/>
        <c:numFmt formatCode="General" sourceLinked="0"/>
        <c:majorTickMark val="out"/>
        <c:minorTickMark val="none"/>
        <c:tickLblPos val="nextTo"/>
        <c:crossAx val="-124607656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#,##0.00;\-#,##0.00;</c:formatCode>
                <c:ptCount val="12"/>
                <c:pt idx="0">
                  <c:v>8.8448669201520911</c:v>
                </c:pt>
                <c:pt idx="1">
                  <c:v>8.9554513481828835</c:v>
                </c:pt>
                <c:pt idx="2">
                  <c:v>8.799160671462829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246085264"/>
        <c:axId val="-12460749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4.3859649122806746E-3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#,##0.00;\-#,##0.00;</c:formatCode>
                <c:ptCount val="12"/>
                <c:pt idx="0">
                  <c:v>8.8448669201520911</c:v>
                </c:pt>
                <c:pt idx="1">
                  <c:v>8.8883763837638377</c:v>
                </c:pt>
                <c:pt idx="2">
                  <c:v>8.8495828988529723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46085264"/>
        <c:axId val="-1246074928"/>
      </c:lineChart>
      <c:catAx>
        <c:axId val="-124608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1246074928"/>
        <c:crosses val="autoZero"/>
        <c:auto val="1"/>
        <c:lblAlgn val="ctr"/>
        <c:lblOffset val="100"/>
        <c:noMultiLvlLbl val="0"/>
      </c:catAx>
      <c:valAx>
        <c:axId val="-1246074928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124608526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0%;\-0%;</c:formatCode>
                <c:ptCount val="12"/>
                <c:pt idx="0">
                  <c:v>0.60456273764258561</c:v>
                </c:pt>
                <c:pt idx="1">
                  <c:v>0.66002344665885104</c:v>
                </c:pt>
                <c:pt idx="2">
                  <c:v>0.58393285371702641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46077104"/>
        <c:axId val="-1246075472"/>
      </c:lineChart>
      <c:catAx>
        <c:axId val="-124607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1246075472"/>
        <c:crosses val="autoZero"/>
        <c:auto val="1"/>
        <c:lblAlgn val="ctr"/>
        <c:lblOffset val="100"/>
        <c:noMultiLvlLbl val="0"/>
      </c:catAx>
      <c:valAx>
        <c:axId val="-1246075472"/>
        <c:scaling>
          <c:orientation val="minMax"/>
          <c:max val="1"/>
          <c:min val="0"/>
        </c:scaling>
        <c:delete val="1"/>
        <c:axPos val="l"/>
        <c:numFmt formatCode="General" sourceLinked="0"/>
        <c:majorTickMark val="out"/>
        <c:minorTickMark val="none"/>
        <c:tickLblPos val="nextTo"/>
        <c:crossAx val="-124607710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#,##0.00;\-#,##0.00;</c:formatCode>
                <c:ptCount val="12"/>
                <c:pt idx="0">
                  <c:v>8.3054892601431973</c:v>
                </c:pt>
                <c:pt idx="1">
                  <c:v>8.3511166253101745</c:v>
                </c:pt>
                <c:pt idx="2">
                  <c:v>8.2761006289308181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246072208"/>
        <c:axId val="-124608689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5.8479532163742956E-3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#,##0.00;\-#,##0.00;</c:formatCode>
                <c:ptCount val="12"/>
                <c:pt idx="0">
                  <c:v>8.3054892601431973</c:v>
                </c:pt>
                <c:pt idx="1">
                  <c:v>8.323315559864275</c:v>
                </c:pt>
                <c:pt idx="2">
                  <c:v>8.3027648508075558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46072208"/>
        <c:axId val="-1246086896"/>
      </c:lineChart>
      <c:catAx>
        <c:axId val="-124607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1246086896"/>
        <c:crosses val="autoZero"/>
        <c:auto val="1"/>
        <c:lblAlgn val="ctr"/>
        <c:lblOffset val="100"/>
        <c:noMultiLvlLbl val="0"/>
      </c:catAx>
      <c:valAx>
        <c:axId val="-1246086896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124607220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19034254130252964"/>
          <c:w val="1"/>
          <c:h val="0.66386104410855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0%</c:formatCode>
                <c:ptCount val="12"/>
                <c:pt idx="0">
                  <c:v>0.84693877551020402</c:v>
                </c:pt>
                <c:pt idx="1">
                  <c:v>0.84848484848484851</c:v>
                </c:pt>
                <c:pt idx="2">
                  <c:v>0.84070796460176989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295113312"/>
        <c:axId val="-129511276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7.3099415204678627E-3"/>
                  <c:y val="-3.5276942651281445E-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0.84693877551020402</c:v>
                </c:pt>
                <c:pt idx="1">
                  <c:v>0.84732824427480913</c:v>
                </c:pt>
                <c:pt idx="2">
                  <c:v>0.84426229508196715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95113312"/>
        <c:axId val="-1295112768"/>
      </c:lineChart>
      <c:catAx>
        <c:axId val="-1295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1295112768"/>
        <c:crosses val="autoZero"/>
        <c:auto val="1"/>
        <c:lblAlgn val="ctr"/>
        <c:lblOffset val="100"/>
        <c:noMultiLvlLbl val="0"/>
      </c:catAx>
      <c:valAx>
        <c:axId val="-1295112768"/>
        <c:scaling>
          <c:orientation val="minMax"/>
          <c:max val="1"/>
          <c:min val="0.4"/>
        </c:scaling>
        <c:delete val="1"/>
        <c:axPos val="l"/>
        <c:numFmt formatCode="General" sourceLinked="0"/>
        <c:majorTickMark val="out"/>
        <c:minorTickMark val="none"/>
        <c:tickLblPos val="nextTo"/>
        <c:crossAx val="-12951133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0%;\-0%;</c:formatCode>
                <c:ptCount val="12"/>
                <c:pt idx="0">
                  <c:v>0.37947494033412887</c:v>
                </c:pt>
                <c:pt idx="1">
                  <c:v>0.39454094292803971</c:v>
                </c:pt>
                <c:pt idx="2">
                  <c:v>0.34716981132075475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176889824"/>
        <c:axId val="-1176890368"/>
      </c:lineChart>
      <c:catAx>
        <c:axId val="-117688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1176890368"/>
        <c:crosses val="autoZero"/>
        <c:auto val="1"/>
        <c:lblAlgn val="ctr"/>
        <c:lblOffset val="100"/>
        <c:noMultiLvlLbl val="0"/>
      </c:catAx>
      <c:valAx>
        <c:axId val="-1176890368"/>
        <c:scaling>
          <c:orientation val="minMax"/>
          <c:max val="1"/>
          <c:min val="0"/>
        </c:scaling>
        <c:delete val="1"/>
        <c:axPos val="l"/>
        <c:numFmt formatCode="General" sourceLinked="0"/>
        <c:majorTickMark val="out"/>
        <c:minorTickMark val="none"/>
        <c:tickLblPos val="nextTo"/>
        <c:crossAx val="-117688982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#,##0.00;\-#,##0.00;</c:formatCode>
                <c:ptCount val="12"/>
                <c:pt idx="0">
                  <c:v>8.7126524390243905</c:v>
                </c:pt>
                <c:pt idx="1">
                  <c:v>8.7535211267605639</c:v>
                </c:pt>
                <c:pt idx="2">
                  <c:v>8.573485302939412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176894720"/>
        <c:axId val="-11768881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4.3859649122806746E-3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#,##0.00;\-#,##0.00;</c:formatCode>
                <c:ptCount val="12"/>
                <c:pt idx="0">
                  <c:v>8.7126524390243905</c:v>
                </c:pt>
                <c:pt idx="1">
                  <c:v>8.7287430683918661</c:v>
                </c:pt>
                <c:pt idx="2">
                  <c:v>8.6611850691725394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176894720"/>
        <c:axId val="-1176888192"/>
      </c:lineChart>
      <c:catAx>
        <c:axId val="-117689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1176888192"/>
        <c:crosses val="autoZero"/>
        <c:auto val="1"/>
        <c:lblAlgn val="ctr"/>
        <c:lblOffset val="100"/>
        <c:noMultiLvlLbl val="0"/>
      </c:catAx>
      <c:valAx>
        <c:axId val="-1176888192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117689472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0%;\-0%;</c:formatCode>
                <c:ptCount val="12"/>
                <c:pt idx="0">
                  <c:v>0.5480182926829269</c:v>
                </c:pt>
                <c:pt idx="1">
                  <c:v>0.55868544600938963</c:v>
                </c:pt>
                <c:pt idx="2">
                  <c:v>0.47690461907618475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176893632"/>
        <c:axId val="-1176893088"/>
      </c:lineChart>
      <c:catAx>
        <c:axId val="-1176893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1176893088"/>
        <c:crosses val="autoZero"/>
        <c:auto val="1"/>
        <c:lblAlgn val="ctr"/>
        <c:lblOffset val="100"/>
        <c:noMultiLvlLbl val="0"/>
      </c:catAx>
      <c:valAx>
        <c:axId val="-1176893088"/>
        <c:scaling>
          <c:orientation val="minMax"/>
          <c:max val="1"/>
          <c:min val="0"/>
        </c:scaling>
        <c:delete val="1"/>
        <c:axPos val="l"/>
        <c:numFmt formatCode="General" sourceLinked="0"/>
        <c:majorTickMark val="out"/>
        <c:minorTickMark val="none"/>
        <c:tickLblPos val="nextTo"/>
        <c:crossAx val="-11768936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#,##0.00;\-#,##0.00;</c:formatCode>
                <c:ptCount val="12"/>
                <c:pt idx="0">
                  <c:v>8.8253241800152562</c:v>
                </c:pt>
                <c:pt idx="1">
                  <c:v>8.8372641509433958</c:v>
                </c:pt>
                <c:pt idx="2">
                  <c:v>8.7273273273273269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176891456"/>
        <c:axId val="-12386019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5.8479532163742956E-3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#,##0.00;\-#,##0.00;</c:formatCode>
                <c:ptCount val="12"/>
                <c:pt idx="0">
                  <c:v>8.8253241800152562</c:v>
                </c:pt>
                <c:pt idx="1">
                  <c:v>8.8300138953219083</c:v>
                </c:pt>
                <c:pt idx="2">
                  <c:v>8.785303347280335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176891456"/>
        <c:axId val="-1238601920"/>
      </c:lineChart>
      <c:catAx>
        <c:axId val="-117689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1238601920"/>
        <c:crosses val="autoZero"/>
        <c:auto val="1"/>
        <c:lblAlgn val="ctr"/>
        <c:lblOffset val="100"/>
        <c:noMultiLvlLbl val="0"/>
      </c:catAx>
      <c:valAx>
        <c:axId val="-1238601920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117689145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0%;\-0%;</c:formatCode>
                <c:ptCount val="12"/>
                <c:pt idx="0">
                  <c:v>0.59649122807017541</c:v>
                </c:pt>
                <c:pt idx="1">
                  <c:v>0.6132075471698113</c:v>
                </c:pt>
                <c:pt idx="2">
                  <c:v>0.56096096096096093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38600832"/>
        <c:axId val="-1238595392"/>
      </c:lineChart>
      <c:catAx>
        <c:axId val="-1238600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1238595392"/>
        <c:crosses val="autoZero"/>
        <c:auto val="1"/>
        <c:lblAlgn val="ctr"/>
        <c:lblOffset val="100"/>
        <c:noMultiLvlLbl val="0"/>
      </c:catAx>
      <c:valAx>
        <c:axId val="-1238595392"/>
        <c:scaling>
          <c:orientation val="minMax"/>
          <c:max val="1"/>
          <c:min val="0"/>
        </c:scaling>
        <c:delete val="1"/>
        <c:axPos val="l"/>
        <c:numFmt formatCode="General" sourceLinked="0"/>
        <c:majorTickMark val="out"/>
        <c:minorTickMark val="none"/>
        <c:tickLblPos val="nextTo"/>
        <c:crossAx val="-12386008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#,##0.00;\-#,##0.00;</c:formatCode>
                <c:ptCount val="12"/>
                <c:pt idx="0">
                  <c:v>8.891325071496663</c:v>
                </c:pt>
                <c:pt idx="1">
                  <c:v>8.9229629629629628</c:v>
                </c:pt>
                <c:pt idx="2">
                  <c:v>8.7974172719935435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238597568"/>
        <c:axId val="-123860028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7.3099415204678627E-3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#,##0.00;\-#,##0.00;</c:formatCode>
                <c:ptCount val="12"/>
                <c:pt idx="0">
                  <c:v>8.891325071496663</c:v>
                </c:pt>
                <c:pt idx="1">
                  <c:v>8.903712296983759</c:v>
                </c:pt>
                <c:pt idx="2">
                  <c:v>8.8592642591967596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38597568"/>
        <c:axId val="-1238600288"/>
      </c:lineChart>
      <c:catAx>
        <c:axId val="-123859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1238600288"/>
        <c:crosses val="autoZero"/>
        <c:auto val="1"/>
        <c:lblAlgn val="ctr"/>
        <c:lblOffset val="100"/>
        <c:noMultiLvlLbl val="0"/>
      </c:catAx>
      <c:valAx>
        <c:axId val="-1238600288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123859756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0%;\-0%;</c:formatCode>
                <c:ptCount val="12"/>
                <c:pt idx="0">
                  <c:v>0.63584366062917064</c:v>
                </c:pt>
                <c:pt idx="1">
                  <c:v>0.63111111111111118</c:v>
                </c:pt>
                <c:pt idx="2">
                  <c:v>0.57869249394673128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38591040"/>
        <c:axId val="-1238601376"/>
      </c:lineChart>
      <c:catAx>
        <c:axId val="-123859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1238601376"/>
        <c:crosses val="autoZero"/>
        <c:auto val="1"/>
        <c:lblAlgn val="ctr"/>
        <c:lblOffset val="100"/>
        <c:noMultiLvlLbl val="0"/>
      </c:catAx>
      <c:valAx>
        <c:axId val="-1238601376"/>
        <c:scaling>
          <c:orientation val="minMax"/>
          <c:max val="1"/>
          <c:min val="0"/>
        </c:scaling>
        <c:delete val="1"/>
        <c:axPos val="l"/>
        <c:numFmt formatCode="General" sourceLinked="0"/>
        <c:majorTickMark val="out"/>
        <c:minorTickMark val="none"/>
        <c:tickLblPos val="nextTo"/>
        <c:crossAx val="-123859104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#,##0.00;\-#,##0.00;</c:formatCode>
                <c:ptCount val="12"/>
                <c:pt idx="0">
                  <c:v>8.7745620715917738</c:v>
                </c:pt>
                <c:pt idx="1">
                  <c:v>8.8438967136150239</c:v>
                </c:pt>
                <c:pt idx="2">
                  <c:v>8.704081632653061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238605184"/>
        <c:axId val="-12385970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7.3099415204678627E-3"/>
                  <c:y val="-5.0665626428889363E-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#,##0.00;\-#,##0.00;</c:formatCode>
                <c:ptCount val="12"/>
                <c:pt idx="0">
                  <c:v>8.7745620715917738</c:v>
                </c:pt>
                <c:pt idx="1">
                  <c:v>8.801847575057737</c:v>
                </c:pt>
                <c:pt idx="2">
                  <c:v>8.759331767162621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38605184"/>
        <c:axId val="-1238597024"/>
      </c:lineChart>
      <c:catAx>
        <c:axId val="-1238605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1238597024"/>
        <c:crosses val="autoZero"/>
        <c:auto val="1"/>
        <c:lblAlgn val="ctr"/>
        <c:lblOffset val="100"/>
        <c:noMultiLvlLbl val="0"/>
      </c:catAx>
      <c:valAx>
        <c:axId val="-1238597024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123860518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0%;\-0%;</c:formatCode>
                <c:ptCount val="12"/>
                <c:pt idx="0">
                  <c:v>0.568926123381569</c:v>
                </c:pt>
                <c:pt idx="1">
                  <c:v>0.59037558685446012</c:v>
                </c:pt>
                <c:pt idx="2">
                  <c:v>0.54141656662665072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38603552"/>
        <c:axId val="-1238594848"/>
      </c:lineChart>
      <c:catAx>
        <c:axId val="-123860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1238594848"/>
        <c:crosses val="autoZero"/>
        <c:auto val="1"/>
        <c:lblAlgn val="ctr"/>
        <c:lblOffset val="100"/>
        <c:noMultiLvlLbl val="0"/>
      </c:catAx>
      <c:valAx>
        <c:axId val="-1238594848"/>
        <c:scaling>
          <c:orientation val="minMax"/>
          <c:max val="1"/>
          <c:min val="0"/>
        </c:scaling>
        <c:delete val="1"/>
        <c:axPos val="l"/>
        <c:numFmt formatCode="General" sourceLinked="0"/>
        <c:majorTickMark val="out"/>
        <c:minorTickMark val="none"/>
        <c:tickLblPos val="nextTo"/>
        <c:crossAx val="-123860355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19034254130252964"/>
          <c:w val="1"/>
          <c:h val="0.66386104410855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0%;\-0%;</c:formatCode>
                <c:ptCount val="12"/>
                <c:pt idx="0">
                  <c:v>0.95437262357414454</c:v>
                </c:pt>
                <c:pt idx="1">
                  <c:v>0.97303634232121927</c:v>
                </c:pt>
                <c:pt idx="2" formatCode="0%">
                  <c:v>0.96342925659472423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238594304"/>
        <c:axId val="-123860246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5.8479532163742956E-3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0%;\-0%;</c:formatCode>
                <c:ptCount val="12"/>
                <c:pt idx="0">
                  <c:v>0.95437262357414454</c:v>
                </c:pt>
                <c:pt idx="1">
                  <c:v>0.96171586715867163</c:v>
                </c:pt>
                <c:pt idx="2" formatCode="0%">
                  <c:v>0.96246089676746616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38594304"/>
        <c:axId val="-1238602464"/>
      </c:lineChart>
      <c:catAx>
        <c:axId val="-123859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1238602464"/>
        <c:crosses val="autoZero"/>
        <c:auto val="1"/>
        <c:lblAlgn val="ctr"/>
        <c:lblOffset val="100"/>
        <c:noMultiLvlLbl val="0"/>
      </c:catAx>
      <c:valAx>
        <c:axId val="-1238602464"/>
        <c:scaling>
          <c:orientation val="minMax"/>
          <c:max val="1"/>
          <c:min val="0.4"/>
        </c:scaling>
        <c:delete val="1"/>
        <c:axPos val="l"/>
        <c:numFmt formatCode="General" sourceLinked="0"/>
        <c:majorTickMark val="out"/>
        <c:minorTickMark val="none"/>
        <c:tickLblPos val="nextTo"/>
        <c:crossAx val="-123859430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#,##0.00;\-#,##0.00;</c:formatCode>
                <c:ptCount val="12"/>
                <c:pt idx="0">
                  <c:v>9.4795918367346932</c:v>
                </c:pt>
                <c:pt idx="1">
                  <c:v>9.3030303030303028</c:v>
                </c:pt>
                <c:pt idx="2">
                  <c:v>9.4910714285714288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295112224"/>
        <c:axId val="-129510243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5.8479532163742956E-3"/>
                  <c:y val="-2.5332813214444681E-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#,##0.00;\-#,##0.00;</c:formatCode>
                <c:ptCount val="12"/>
                <c:pt idx="0">
                  <c:v>9.4795918367346932</c:v>
                </c:pt>
                <c:pt idx="1">
                  <c:v>9.4351145038167932</c:v>
                </c:pt>
                <c:pt idx="2">
                  <c:v>9.4609053497942384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95112224"/>
        <c:axId val="-1295102432"/>
      </c:lineChart>
      <c:catAx>
        <c:axId val="-129511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1295102432"/>
        <c:crosses val="autoZero"/>
        <c:auto val="1"/>
        <c:lblAlgn val="ctr"/>
        <c:lblOffset val="100"/>
        <c:noMultiLvlLbl val="0"/>
      </c:catAx>
      <c:valAx>
        <c:axId val="-1295102432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129511222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3.8443751038780907E-2"/>
          <c:w val="0.79237530160811043"/>
          <c:h val="0.9118959228904157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 Month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dLbls>
            <c:spPr>
              <a:ln>
                <a:noFill/>
              </a:ln>
            </c:spPr>
            <c:txPr>
              <a:bodyPr/>
              <a:lstStyle/>
              <a:p>
                <a:pPr>
                  <a:defRPr sz="1000" b="1">
                    <a:solidFill>
                      <a:srgbClr val="1F497D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Interior and exterior clean and undamaged at delivery</c:v>
                </c:pt>
                <c:pt idx="1">
                  <c:v>Sales person explained the reason of lateness in delivery process</c:v>
                </c:pt>
                <c:pt idx="2">
                  <c:v>Salesperson delivered the vehicle</c:v>
                </c:pt>
                <c:pt idx="3">
                  <c:v>Delivered with special ceremony : Photo session</c:v>
                </c:pt>
                <c:pt idx="4">
                  <c:v>Thanked for purchase at delivery</c:v>
                </c:pt>
                <c:pt idx="5">
                  <c:v>Introduced to service personnel in service department</c:v>
                </c:pt>
                <c:pt idx="6">
                  <c:v>Contacted after delivery</c:v>
                </c:pt>
              </c:strCache>
            </c:strRef>
          </c:cat>
          <c:val>
            <c:numRef>
              <c:f>Sheet1!$B$2:$B$8</c:f>
              <c:numCache>
                <c:formatCode>0%;\-0%;</c:formatCode>
                <c:ptCount val="7"/>
                <c:pt idx="0">
                  <c:v>0.96460176991150437</c:v>
                </c:pt>
                <c:pt idx="1">
                  <c:v>1</c:v>
                </c:pt>
                <c:pt idx="2">
                  <c:v>0.97345132743362828</c:v>
                </c:pt>
                <c:pt idx="3">
                  <c:v>0.97345132743362828</c:v>
                </c:pt>
                <c:pt idx="4">
                  <c:v>0.99115044247787609</c:v>
                </c:pt>
                <c:pt idx="5">
                  <c:v>0.95575221238938057</c:v>
                </c:pt>
                <c:pt idx="6">
                  <c:v>0.91150442477876104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6D8-453E-8984-73F40268B2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Last Month</c:v>
                </c:pt>
              </c:strCache>
            </c:strRef>
          </c:tx>
          <c:spPr>
            <a:solidFill>
              <a:srgbClr val="008E94"/>
            </a:solidFill>
            <a:ln>
              <a:solidFill>
                <a:srgbClr val="008E94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1">
                    <a:solidFill>
                      <a:srgbClr val="008E94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Interior and exterior clean and undamaged at delivery</c:v>
                </c:pt>
                <c:pt idx="1">
                  <c:v>Sales person explained the reason of lateness in delivery process</c:v>
                </c:pt>
                <c:pt idx="2">
                  <c:v>Salesperson delivered the vehicle</c:v>
                </c:pt>
                <c:pt idx="3">
                  <c:v>Delivered with special ceremony : Photo session</c:v>
                </c:pt>
                <c:pt idx="4">
                  <c:v>Thanked for purchase at delivery</c:v>
                </c:pt>
                <c:pt idx="5">
                  <c:v>Introduced to service personnel in service department</c:v>
                </c:pt>
                <c:pt idx="6">
                  <c:v>Contacted after delivery</c:v>
                </c:pt>
              </c:strCache>
            </c:strRef>
          </c:cat>
          <c:val>
            <c:numRef>
              <c:f>Sheet1!$C$2:$C$8</c:f>
              <c:numCache>
                <c:formatCode>0%;\-0%;</c:formatCode>
                <c:ptCount val="7"/>
                <c:pt idx="0">
                  <c:v>1</c:v>
                </c:pt>
                <c:pt idx="1">
                  <c:v>1</c:v>
                </c:pt>
                <c:pt idx="2">
                  <c:v>0.90909090909090906</c:v>
                </c:pt>
                <c:pt idx="3">
                  <c:v>0.96969696969696972</c:v>
                </c:pt>
                <c:pt idx="4">
                  <c:v>0.96969696969696972</c:v>
                </c:pt>
                <c:pt idx="5">
                  <c:v>0.84848484848484851</c:v>
                </c:pt>
                <c:pt idx="6">
                  <c:v>0.90909090909090906</c:v>
                </c:pt>
              </c:numCache>
            </c:numRef>
          </c:val>
          <c:extLst xmlns:c15="http://schemas.microsoft.com/office/drawing/2012/chart" xmlns:c16r2="http://schemas.microsoft.com/office/drawing/2015/06/chart">
            <c:ext xmlns:c16="http://schemas.microsoft.com/office/drawing/2014/chart" uri="{C3380CC4-5D6E-409C-BE32-E72D297353CC}">
              <c16:uniqueId val="{00000000-5DCA-45CB-B0CA-F13ACC5C5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-1238593760"/>
        <c:axId val="-1238593216"/>
        <c:extLst/>
      </c:barChart>
      <c:catAx>
        <c:axId val="-1238593760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-1238593216"/>
        <c:crosses val="autoZero"/>
        <c:auto val="1"/>
        <c:lblAlgn val="ctr"/>
        <c:lblOffset val="100"/>
        <c:noMultiLvlLbl val="0"/>
      </c:catAx>
      <c:valAx>
        <c:axId val="-1238593216"/>
        <c:scaling>
          <c:orientation val="minMax"/>
          <c:max val="1"/>
          <c:min val="0"/>
        </c:scaling>
        <c:delete val="1"/>
        <c:axPos val="t"/>
        <c:numFmt formatCode="0%;\-0%;" sourceLinked="1"/>
        <c:majorTickMark val="out"/>
        <c:minorTickMark val="none"/>
        <c:tickLblPos val="nextTo"/>
        <c:crossAx val="-123859376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3.5630841364548596E-2"/>
          <c:w val="0.81000103480631114"/>
          <c:h val="0.9087260587535009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 Month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dLbls>
            <c:spPr>
              <a:ln>
                <a:noFill/>
              </a:ln>
            </c:spPr>
            <c:txPr>
              <a:bodyPr/>
              <a:lstStyle/>
              <a:p>
                <a:pPr>
                  <a:defRPr sz="1000" b="1">
                    <a:solidFill>
                      <a:srgbClr val="1F497D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Service Advisor tell the reason of delay in service time</c:v>
                </c:pt>
                <c:pt idx="1">
                  <c:v>Work done right first time</c:v>
                </c:pt>
                <c:pt idx="2">
                  <c:v>Vehicle washed and vacuumed after service</c:v>
                </c:pt>
                <c:pt idx="3">
                  <c:v>Contacted after service</c:v>
                </c:pt>
              </c:strCache>
            </c:strRef>
          </c:cat>
          <c:val>
            <c:numRef>
              <c:f>Sheet1!$B$2:$B$5</c:f>
              <c:numCache>
                <c:formatCode>0%;\-0%;</c:formatCode>
                <c:ptCount val="4"/>
                <c:pt idx="0">
                  <c:v>0.73282442748091603</c:v>
                </c:pt>
                <c:pt idx="1">
                  <c:v>0.96342925659472423</c:v>
                </c:pt>
                <c:pt idx="2">
                  <c:v>0.7116306954436451</c:v>
                </c:pt>
                <c:pt idx="3">
                  <c:v>0.60311750599520386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6D8-453E-8984-73F40268B2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Last Month</c:v>
                </c:pt>
              </c:strCache>
            </c:strRef>
          </c:tx>
          <c:spPr>
            <a:solidFill>
              <a:srgbClr val="008E94"/>
            </a:solidFill>
            <a:ln>
              <a:solidFill>
                <a:srgbClr val="008E94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1">
                    <a:solidFill>
                      <a:srgbClr val="008E94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Service Advisor tell the reason of delay in service time</c:v>
                </c:pt>
                <c:pt idx="1">
                  <c:v>Work done right first time</c:v>
                </c:pt>
                <c:pt idx="2">
                  <c:v>Vehicle washed and vacuumed after service</c:v>
                </c:pt>
                <c:pt idx="3">
                  <c:v>Contacted after service</c:v>
                </c:pt>
              </c:strCache>
            </c:strRef>
          </c:cat>
          <c:val>
            <c:numRef>
              <c:f>Sheet1!$C$2:$C$5</c:f>
              <c:numCache>
                <c:formatCode>0%;\-0%;</c:formatCode>
                <c:ptCount val="4"/>
                <c:pt idx="0">
                  <c:v>0.73170731707317072</c:v>
                </c:pt>
                <c:pt idx="1">
                  <c:v>0.97303634232121927</c:v>
                </c:pt>
                <c:pt idx="2">
                  <c:v>0.72919109026963658</c:v>
                </c:pt>
                <c:pt idx="3">
                  <c:v>0.61899179366940216</c:v>
                </c:pt>
              </c:numCache>
            </c:numRef>
          </c:val>
          <c:extLst xmlns:c15="http://schemas.microsoft.com/office/drawing/2012/chart" xmlns:c16r2="http://schemas.microsoft.com/office/drawing/2015/06/chart">
            <c:ext xmlns:c16="http://schemas.microsoft.com/office/drawing/2014/chart" uri="{C3380CC4-5D6E-409C-BE32-E72D297353CC}">
              <c16:uniqueId val="{00000000-5DCA-45CB-B0CA-F13ACC5C5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-1171397248"/>
        <c:axId val="-1171409216"/>
        <c:extLst/>
      </c:barChart>
      <c:catAx>
        <c:axId val="-1171397248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-1171409216"/>
        <c:crosses val="autoZero"/>
        <c:auto val="1"/>
        <c:lblAlgn val="ctr"/>
        <c:lblOffset val="100"/>
        <c:noMultiLvlLbl val="0"/>
      </c:catAx>
      <c:valAx>
        <c:axId val="-1171409216"/>
        <c:scaling>
          <c:orientation val="minMax"/>
          <c:max val="1"/>
          <c:min val="0"/>
        </c:scaling>
        <c:delete val="1"/>
        <c:axPos val="t"/>
        <c:numFmt formatCode="0%;\-0%;" sourceLinked="1"/>
        <c:majorTickMark val="out"/>
        <c:minorTickMark val="none"/>
        <c:tickLblPos val="nextTo"/>
        <c:crossAx val="-117139724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0%;\-0%;</c:formatCode>
                <c:ptCount val="12"/>
                <c:pt idx="0">
                  <c:v>0.8571428571428571</c:v>
                </c:pt>
                <c:pt idx="1">
                  <c:v>0.81818181818181823</c:v>
                </c:pt>
                <c:pt idx="2">
                  <c:v>0.8392857142857143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95106784"/>
        <c:axId val="-1295105152"/>
      </c:lineChart>
      <c:catAx>
        <c:axId val="-129510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1295105152"/>
        <c:crosses val="autoZero"/>
        <c:auto val="1"/>
        <c:lblAlgn val="ctr"/>
        <c:lblOffset val="100"/>
        <c:noMultiLvlLbl val="0"/>
      </c:catAx>
      <c:valAx>
        <c:axId val="-1295105152"/>
        <c:scaling>
          <c:orientation val="minMax"/>
          <c:max val="1.25"/>
          <c:min val="0.30000000000000004"/>
        </c:scaling>
        <c:delete val="1"/>
        <c:axPos val="l"/>
        <c:numFmt formatCode="General" sourceLinked="0"/>
        <c:majorTickMark val="out"/>
        <c:minorTickMark val="none"/>
        <c:tickLblPos val="nextTo"/>
        <c:crossAx val="-129510678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#,##0.00;\-#,##0.00;</c:formatCode>
                <c:ptCount val="12"/>
                <c:pt idx="0">
                  <c:v>9.5</c:v>
                </c:pt>
                <c:pt idx="1">
                  <c:v>9.2424242424242422</c:v>
                </c:pt>
                <c:pt idx="2">
                  <c:v>9.5357142857142865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295116576"/>
        <c:axId val="-129511603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5.8479532163742956E-3"/>
                  <c:y val="-2.5332813214444681E-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#,##0.00;\-#,##0.00;</c:formatCode>
                <c:ptCount val="12"/>
                <c:pt idx="0">
                  <c:v>9.5</c:v>
                </c:pt>
                <c:pt idx="1">
                  <c:v>9.4351145038167932</c:v>
                </c:pt>
                <c:pt idx="2">
                  <c:v>9.481481481481481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95116576"/>
        <c:axId val="-1295116032"/>
      </c:lineChart>
      <c:catAx>
        <c:axId val="-129511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1295116032"/>
        <c:crosses val="autoZero"/>
        <c:auto val="1"/>
        <c:lblAlgn val="ctr"/>
        <c:lblOffset val="100"/>
        <c:noMultiLvlLbl val="0"/>
      </c:catAx>
      <c:valAx>
        <c:axId val="-1295116032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129511657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0%;\-0%;</c:formatCode>
                <c:ptCount val="12"/>
                <c:pt idx="0">
                  <c:v>0.86734693877551017</c:v>
                </c:pt>
                <c:pt idx="1">
                  <c:v>0.75757575757575757</c:v>
                </c:pt>
                <c:pt idx="2">
                  <c:v>0.8482142857142857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48693072"/>
        <c:axId val="-1248693616"/>
      </c:lineChart>
      <c:catAx>
        <c:axId val="-124869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1248693616"/>
        <c:crosses val="autoZero"/>
        <c:auto val="1"/>
        <c:lblAlgn val="ctr"/>
        <c:lblOffset val="100"/>
        <c:noMultiLvlLbl val="0"/>
      </c:catAx>
      <c:valAx>
        <c:axId val="-1248693616"/>
        <c:scaling>
          <c:orientation val="minMax"/>
          <c:max val="1.25"/>
          <c:min val="0.30000000000000004"/>
        </c:scaling>
        <c:delete val="1"/>
        <c:axPos val="l"/>
        <c:numFmt formatCode="General" sourceLinked="0"/>
        <c:majorTickMark val="out"/>
        <c:minorTickMark val="none"/>
        <c:tickLblPos val="nextTo"/>
        <c:crossAx val="-124869307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#,##0.00;\-#,##0.00;</c:formatCode>
                <c:ptCount val="12"/>
                <c:pt idx="0">
                  <c:v>7.9375</c:v>
                </c:pt>
                <c:pt idx="1">
                  <c:v>7.85</c:v>
                </c:pt>
                <c:pt idx="2">
                  <c:v>8.8157894736842106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248696880"/>
        <c:axId val="-124869089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5.8479532163742956E-3"/>
                  <c:y val="-5.0665626428889363E-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#,##0.00;\-#,##0.00;</c:formatCode>
                <c:ptCount val="12"/>
                <c:pt idx="0">
                  <c:v>7.9375</c:v>
                </c:pt>
                <c:pt idx="1">
                  <c:v>7.92</c:v>
                </c:pt>
                <c:pt idx="2">
                  <c:v>8.3068181818181817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48696880"/>
        <c:axId val="-1248690896"/>
      </c:lineChart>
      <c:catAx>
        <c:axId val="-124869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1248690896"/>
        <c:crosses val="autoZero"/>
        <c:auto val="1"/>
        <c:lblAlgn val="ctr"/>
        <c:lblOffset val="100"/>
        <c:noMultiLvlLbl val="0"/>
      </c:catAx>
      <c:valAx>
        <c:axId val="-1248690896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124869688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 w="9525"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0%;\-0%;</c:formatCode>
                <c:ptCount val="12"/>
                <c:pt idx="0">
                  <c:v>0.51249999999999996</c:v>
                </c:pt>
                <c:pt idx="1">
                  <c:v>0.30000000000000004</c:v>
                </c:pt>
                <c:pt idx="2">
                  <c:v>0.68421052631578949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48689264"/>
        <c:axId val="-1248687632"/>
      </c:lineChart>
      <c:catAx>
        <c:axId val="-124868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1248687632"/>
        <c:crosses val="autoZero"/>
        <c:auto val="1"/>
        <c:lblAlgn val="ctr"/>
        <c:lblOffset val="100"/>
        <c:noMultiLvlLbl val="0"/>
      </c:catAx>
      <c:valAx>
        <c:axId val="-1248687632"/>
        <c:scaling>
          <c:orientation val="minMax"/>
          <c:max val="1.25"/>
          <c:min val="0"/>
        </c:scaling>
        <c:delete val="1"/>
        <c:axPos val="l"/>
        <c:numFmt formatCode="General" sourceLinked="0"/>
        <c:majorTickMark val="out"/>
        <c:minorTickMark val="none"/>
        <c:tickLblPos val="nextTo"/>
        <c:crossAx val="-124868926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#,##0.00;\-#,##0.00;</c:formatCode>
                <c:ptCount val="12"/>
                <c:pt idx="0">
                  <c:v>9.68041237113402</c:v>
                </c:pt>
                <c:pt idx="1">
                  <c:v>9.545454545454545</c:v>
                </c:pt>
                <c:pt idx="2">
                  <c:v>9.610619469026549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248697424"/>
        <c:axId val="-12486898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7.3099415204678627E-3"/>
                  <c:y val="-2.5332813214444681E-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#,##0.00;\-#,##0.00;</c:formatCode>
                <c:ptCount val="12"/>
                <c:pt idx="0">
                  <c:v>9.68041237113402</c:v>
                </c:pt>
                <c:pt idx="1">
                  <c:v>9.6461538461538456</c:v>
                </c:pt>
                <c:pt idx="2">
                  <c:v>9.6296296296296298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48697424"/>
        <c:axId val="-1248689808"/>
      </c:lineChart>
      <c:catAx>
        <c:axId val="-124869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1248689808"/>
        <c:crosses val="autoZero"/>
        <c:auto val="1"/>
        <c:lblAlgn val="ctr"/>
        <c:lblOffset val="100"/>
        <c:noMultiLvlLbl val="0"/>
      </c:catAx>
      <c:valAx>
        <c:axId val="-1248689808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124869742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2D318-79FF-4F2B-B30E-D850C35D938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19078-ABD5-44E3-A8E2-D296C0620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8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A3D7C-E752-40CA-9F56-1B42F3A72C1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4E681-6812-4D40-9A76-4694F955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65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6200" y="6519333"/>
            <a:ext cx="1137596" cy="304799"/>
            <a:chOff x="151791" y="5957092"/>
            <a:chExt cx="2014385" cy="53971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90BFA381-7EEA-415C-A6A9-D7309D8C8A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6176" y="5957092"/>
              <a:ext cx="0" cy="539719"/>
            </a:xfrm>
            <a:prstGeom prst="line">
              <a:avLst/>
            </a:prstGeom>
            <a:ln w="19050" cap="rnd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85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947333" y="6488856"/>
            <a:ext cx="10241492" cy="36914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22" tIns="45710" rIns="91422" bIns="4571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6200" y="6519333"/>
            <a:ext cx="1137596" cy="304799"/>
            <a:chOff x="151791" y="5957092"/>
            <a:chExt cx="2014385" cy="53971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90BFA381-7EEA-415C-A6A9-D7309D8C8A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6176" y="5957092"/>
              <a:ext cx="0" cy="539719"/>
            </a:xfrm>
            <a:prstGeom prst="line">
              <a:avLst/>
            </a:prstGeom>
            <a:ln w="19050" cap="rnd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9" name="Freeform 8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739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1947333" y="6488856"/>
            <a:ext cx="10241492" cy="36914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22" tIns="45710" rIns="91422" bIns="4571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48385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12" y="430340"/>
            <a:ext cx="116586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rgbClr val="484848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689" y="6492875"/>
            <a:ext cx="9729216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200" y="6519333"/>
            <a:ext cx="1137596" cy="304799"/>
            <a:chOff x="151791" y="5957092"/>
            <a:chExt cx="2014385" cy="5397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90BFA381-7EEA-415C-A6A9-D7309D8C8A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6176" y="5957092"/>
              <a:ext cx="0" cy="539719"/>
            </a:xfrm>
            <a:prstGeom prst="line">
              <a:avLst/>
            </a:prstGeom>
            <a:ln w="19050" cap="rnd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cxnSp>
        <p:nvCxnSpPr>
          <p:cNvPr id="20" name="Straight Connector 19"/>
          <p:cNvCxnSpPr/>
          <p:nvPr userDrawn="1"/>
        </p:nvCxnSpPr>
        <p:spPr>
          <a:xfrm>
            <a:off x="11727779" y="6524669"/>
            <a:ext cx="0" cy="297521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756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1947333" y="6488856"/>
            <a:ext cx="10241492" cy="36914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22" tIns="45710" rIns="91422" bIns="4571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161050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689" y="6492875"/>
            <a:ext cx="9729216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200" y="6519333"/>
            <a:ext cx="1137596" cy="304799"/>
            <a:chOff x="151791" y="5957092"/>
            <a:chExt cx="2014385" cy="5397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90BFA381-7EEA-415C-A6A9-D7309D8C8A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6176" y="5957092"/>
              <a:ext cx="0" cy="539719"/>
            </a:xfrm>
            <a:prstGeom prst="line">
              <a:avLst/>
            </a:prstGeom>
            <a:ln w="19050" cap="rnd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cxnSp>
        <p:nvCxnSpPr>
          <p:cNvPr id="20" name="Straight Connector 19"/>
          <p:cNvCxnSpPr/>
          <p:nvPr userDrawn="1"/>
        </p:nvCxnSpPr>
        <p:spPr>
          <a:xfrm>
            <a:off x="11727779" y="6524669"/>
            <a:ext cx="0" cy="297521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936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76868" y="6488856"/>
            <a:ext cx="11011958" cy="36914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22" tIns="45710" rIns="91422" bIns="4571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48385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12" y="430340"/>
            <a:ext cx="116586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rgbClr val="484848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3796" y="6492875"/>
            <a:ext cx="10489109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200" y="6524852"/>
            <a:ext cx="1040518" cy="293750"/>
            <a:chOff x="973138" y="2413000"/>
            <a:chExt cx="7197725" cy="2032000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4114800"/>
              <a:ext cx="2727325" cy="330200"/>
            </a:xfrm>
            <a:custGeom>
              <a:avLst/>
              <a:gdLst>
                <a:gd name="T0" fmla="*/ 1602 w 1718"/>
                <a:gd name="T1" fmla="*/ 148 h 208"/>
                <a:gd name="T2" fmla="*/ 1586 w 1718"/>
                <a:gd name="T3" fmla="*/ 114 h 208"/>
                <a:gd name="T4" fmla="*/ 1594 w 1718"/>
                <a:gd name="T5" fmla="*/ 84 h 208"/>
                <a:gd name="T6" fmla="*/ 1600 w 1718"/>
                <a:gd name="T7" fmla="*/ 54 h 208"/>
                <a:gd name="T8" fmla="*/ 1642 w 1718"/>
                <a:gd name="T9" fmla="*/ 190 h 208"/>
                <a:gd name="T10" fmla="*/ 1572 w 1718"/>
                <a:gd name="T11" fmla="*/ 206 h 208"/>
                <a:gd name="T12" fmla="*/ 1556 w 1718"/>
                <a:gd name="T13" fmla="*/ 86 h 208"/>
                <a:gd name="T14" fmla="*/ 1552 w 1718"/>
                <a:gd name="T15" fmla="*/ 56 h 208"/>
                <a:gd name="T16" fmla="*/ 1550 w 1718"/>
                <a:gd name="T17" fmla="*/ 146 h 208"/>
                <a:gd name="T18" fmla="*/ 1568 w 1718"/>
                <a:gd name="T19" fmla="*/ 182 h 208"/>
                <a:gd name="T20" fmla="*/ 1512 w 1718"/>
                <a:gd name="T21" fmla="*/ 192 h 208"/>
                <a:gd name="T22" fmla="*/ 1526 w 1718"/>
                <a:gd name="T23" fmla="*/ 126 h 208"/>
                <a:gd name="T24" fmla="*/ 1250 w 1718"/>
                <a:gd name="T25" fmla="*/ 174 h 208"/>
                <a:gd name="T26" fmla="*/ 1264 w 1718"/>
                <a:gd name="T27" fmla="*/ 106 h 208"/>
                <a:gd name="T28" fmla="*/ 1264 w 1718"/>
                <a:gd name="T29" fmla="*/ 58 h 208"/>
                <a:gd name="T30" fmla="*/ 1302 w 1718"/>
                <a:gd name="T31" fmla="*/ 162 h 208"/>
                <a:gd name="T32" fmla="*/ 1376 w 1718"/>
                <a:gd name="T33" fmla="*/ 78 h 208"/>
                <a:gd name="T34" fmla="*/ 1464 w 1718"/>
                <a:gd name="T35" fmla="*/ 70 h 208"/>
                <a:gd name="T36" fmla="*/ 1430 w 1718"/>
                <a:gd name="T37" fmla="*/ 94 h 208"/>
                <a:gd name="T38" fmla="*/ 1382 w 1718"/>
                <a:gd name="T39" fmla="*/ 100 h 208"/>
                <a:gd name="T40" fmla="*/ 1214 w 1718"/>
                <a:gd name="T41" fmla="*/ 88 h 208"/>
                <a:gd name="T42" fmla="*/ 1200 w 1718"/>
                <a:gd name="T43" fmla="*/ 156 h 208"/>
                <a:gd name="T44" fmla="*/ 1216 w 1718"/>
                <a:gd name="T45" fmla="*/ 206 h 208"/>
                <a:gd name="T46" fmla="*/ 1158 w 1718"/>
                <a:gd name="T47" fmla="*/ 114 h 208"/>
                <a:gd name="T48" fmla="*/ 1232 w 1718"/>
                <a:gd name="T49" fmla="*/ 52 h 208"/>
                <a:gd name="T50" fmla="*/ 906 w 1718"/>
                <a:gd name="T51" fmla="*/ 156 h 208"/>
                <a:gd name="T52" fmla="*/ 878 w 1718"/>
                <a:gd name="T53" fmla="*/ 116 h 208"/>
                <a:gd name="T54" fmla="*/ 898 w 1718"/>
                <a:gd name="T55" fmla="*/ 84 h 208"/>
                <a:gd name="T56" fmla="*/ 904 w 1718"/>
                <a:gd name="T57" fmla="*/ 54 h 208"/>
                <a:gd name="T58" fmla="*/ 948 w 1718"/>
                <a:gd name="T59" fmla="*/ 190 h 208"/>
                <a:gd name="T60" fmla="*/ 878 w 1718"/>
                <a:gd name="T61" fmla="*/ 206 h 208"/>
                <a:gd name="T62" fmla="*/ 1050 w 1718"/>
                <a:gd name="T63" fmla="*/ 174 h 208"/>
                <a:gd name="T64" fmla="*/ 1012 w 1718"/>
                <a:gd name="T65" fmla="*/ 202 h 208"/>
                <a:gd name="T66" fmla="*/ 992 w 1718"/>
                <a:gd name="T67" fmla="*/ 12 h 208"/>
                <a:gd name="T68" fmla="*/ 1126 w 1718"/>
                <a:gd name="T69" fmla="*/ 0 h 208"/>
                <a:gd name="T70" fmla="*/ 812 w 1718"/>
                <a:gd name="T71" fmla="*/ 102 h 208"/>
                <a:gd name="T72" fmla="*/ 878 w 1718"/>
                <a:gd name="T73" fmla="*/ 54 h 208"/>
                <a:gd name="T74" fmla="*/ 850 w 1718"/>
                <a:gd name="T75" fmla="*/ 158 h 208"/>
                <a:gd name="T76" fmla="*/ 878 w 1718"/>
                <a:gd name="T77" fmla="*/ 182 h 208"/>
                <a:gd name="T78" fmla="*/ 812 w 1718"/>
                <a:gd name="T79" fmla="*/ 184 h 208"/>
                <a:gd name="T80" fmla="*/ 840 w 1718"/>
                <a:gd name="T81" fmla="*/ 124 h 208"/>
                <a:gd name="T82" fmla="*/ 438 w 1718"/>
                <a:gd name="T83" fmla="*/ 176 h 208"/>
                <a:gd name="T84" fmla="*/ 458 w 1718"/>
                <a:gd name="T85" fmla="*/ 202 h 208"/>
                <a:gd name="T86" fmla="*/ 446 w 1718"/>
                <a:gd name="T87" fmla="*/ 92 h 208"/>
                <a:gd name="T88" fmla="*/ 482 w 1718"/>
                <a:gd name="T89" fmla="*/ 80 h 208"/>
                <a:gd name="T90" fmla="*/ 562 w 1718"/>
                <a:gd name="T91" fmla="*/ 84 h 208"/>
                <a:gd name="T92" fmla="*/ 618 w 1718"/>
                <a:gd name="T93" fmla="*/ 92 h 208"/>
                <a:gd name="T94" fmla="*/ 566 w 1718"/>
                <a:gd name="T95" fmla="*/ 120 h 208"/>
                <a:gd name="T96" fmla="*/ 690 w 1718"/>
                <a:gd name="T97" fmla="*/ 66 h 208"/>
                <a:gd name="T98" fmla="*/ 774 w 1718"/>
                <a:gd name="T99" fmla="*/ 78 h 208"/>
                <a:gd name="T100" fmla="*/ 732 w 1718"/>
                <a:gd name="T101" fmla="*/ 90 h 208"/>
                <a:gd name="T102" fmla="*/ 682 w 1718"/>
                <a:gd name="T103" fmla="*/ 128 h 208"/>
                <a:gd name="T104" fmla="*/ 424 w 1718"/>
                <a:gd name="T105" fmla="*/ 84 h 208"/>
                <a:gd name="T106" fmla="*/ 424 w 1718"/>
                <a:gd name="T107" fmla="*/ 140 h 208"/>
                <a:gd name="T108" fmla="*/ 408 w 1718"/>
                <a:gd name="T109" fmla="*/ 206 h 208"/>
                <a:gd name="T110" fmla="*/ 352 w 1718"/>
                <a:gd name="T111" fmla="*/ 114 h 208"/>
                <a:gd name="T112" fmla="*/ 120 w 1718"/>
                <a:gd name="T113" fmla="*/ 56 h 208"/>
                <a:gd name="T114" fmla="*/ 194 w 1718"/>
                <a:gd name="T115" fmla="*/ 58 h 208"/>
                <a:gd name="T116" fmla="*/ 180 w 1718"/>
                <a:gd name="T117" fmla="*/ 122 h 208"/>
                <a:gd name="T118" fmla="*/ 130 w 1718"/>
                <a:gd name="T119" fmla="*/ 94 h 208"/>
                <a:gd name="T120" fmla="*/ 306 w 1718"/>
                <a:gd name="T121" fmla="*/ 84 h 208"/>
                <a:gd name="T122" fmla="*/ 334 w 1718"/>
                <a:gd name="T123" fmla="*/ 204 h 208"/>
                <a:gd name="T124" fmla="*/ 268 w 1718"/>
                <a:gd name="T125" fmla="*/ 18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208">
                  <a:moveTo>
                    <a:pt x="1572" y="206"/>
                  </a:moveTo>
                  <a:lnTo>
                    <a:pt x="1572" y="182"/>
                  </a:lnTo>
                  <a:lnTo>
                    <a:pt x="1572" y="182"/>
                  </a:lnTo>
                  <a:lnTo>
                    <a:pt x="1580" y="180"/>
                  </a:lnTo>
                  <a:lnTo>
                    <a:pt x="1586" y="178"/>
                  </a:lnTo>
                  <a:lnTo>
                    <a:pt x="1586" y="178"/>
                  </a:lnTo>
                  <a:lnTo>
                    <a:pt x="1592" y="172"/>
                  </a:lnTo>
                  <a:lnTo>
                    <a:pt x="1596" y="168"/>
                  </a:lnTo>
                  <a:lnTo>
                    <a:pt x="1596" y="168"/>
                  </a:lnTo>
                  <a:lnTo>
                    <a:pt x="1600" y="156"/>
                  </a:lnTo>
                  <a:lnTo>
                    <a:pt x="1600" y="156"/>
                  </a:lnTo>
                  <a:lnTo>
                    <a:pt x="1602" y="148"/>
                  </a:lnTo>
                  <a:lnTo>
                    <a:pt x="1602" y="132"/>
                  </a:lnTo>
                  <a:lnTo>
                    <a:pt x="1602" y="132"/>
                  </a:lnTo>
                  <a:lnTo>
                    <a:pt x="1594" y="136"/>
                  </a:lnTo>
                  <a:lnTo>
                    <a:pt x="1594" y="136"/>
                  </a:lnTo>
                  <a:lnTo>
                    <a:pt x="1586" y="138"/>
                  </a:lnTo>
                  <a:lnTo>
                    <a:pt x="1586" y="138"/>
                  </a:lnTo>
                  <a:lnTo>
                    <a:pt x="1578" y="140"/>
                  </a:lnTo>
                  <a:lnTo>
                    <a:pt x="1578" y="140"/>
                  </a:lnTo>
                  <a:lnTo>
                    <a:pt x="1572" y="140"/>
                  </a:lnTo>
                  <a:lnTo>
                    <a:pt x="1572" y="116"/>
                  </a:lnTo>
                  <a:lnTo>
                    <a:pt x="1572" y="116"/>
                  </a:lnTo>
                  <a:lnTo>
                    <a:pt x="1586" y="114"/>
                  </a:lnTo>
                  <a:lnTo>
                    <a:pt x="1586" y="114"/>
                  </a:lnTo>
                  <a:lnTo>
                    <a:pt x="1592" y="112"/>
                  </a:lnTo>
                  <a:lnTo>
                    <a:pt x="1598" y="110"/>
                  </a:lnTo>
                  <a:lnTo>
                    <a:pt x="1598" y="110"/>
                  </a:lnTo>
                  <a:lnTo>
                    <a:pt x="1600" y="106"/>
                  </a:lnTo>
                  <a:lnTo>
                    <a:pt x="1602" y="100"/>
                  </a:lnTo>
                  <a:lnTo>
                    <a:pt x="1602" y="100"/>
                  </a:lnTo>
                  <a:lnTo>
                    <a:pt x="1600" y="94"/>
                  </a:lnTo>
                  <a:lnTo>
                    <a:pt x="1598" y="90"/>
                  </a:lnTo>
                  <a:lnTo>
                    <a:pt x="1598" y="90"/>
                  </a:lnTo>
                  <a:lnTo>
                    <a:pt x="1596" y="86"/>
                  </a:lnTo>
                  <a:lnTo>
                    <a:pt x="1594" y="84"/>
                  </a:lnTo>
                  <a:lnTo>
                    <a:pt x="1594" y="84"/>
                  </a:lnTo>
                  <a:lnTo>
                    <a:pt x="1586" y="80"/>
                  </a:lnTo>
                  <a:lnTo>
                    <a:pt x="1586" y="80"/>
                  </a:lnTo>
                  <a:lnTo>
                    <a:pt x="1574" y="80"/>
                  </a:lnTo>
                  <a:lnTo>
                    <a:pt x="1574" y="80"/>
                  </a:lnTo>
                  <a:lnTo>
                    <a:pt x="1572" y="80"/>
                  </a:lnTo>
                  <a:lnTo>
                    <a:pt x="1572" y="54"/>
                  </a:lnTo>
                  <a:lnTo>
                    <a:pt x="1572" y="54"/>
                  </a:lnTo>
                  <a:lnTo>
                    <a:pt x="1576" y="52"/>
                  </a:lnTo>
                  <a:lnTo>
                    <a:pt x="1576" y="52"/>
                  </a:lnTo>
                  <a:lnTo>
                    <a:pt x="1600" y="54"/>
                  </a:lnTo>
                  <a:lnTo>
                    <a:pt x="1600" y="54"/>
                  </a:lnTo>
                  <a:lnTo>
                    <a:pt x="1610" y="56"/>
                  </a:lnTo>
                  <a:lnTo>
                    <a:pt x="1620" y="60"/>
                  </a:lnTo>
                  <a:lnTo>
                    <a:pt x="1620" y="60"/>
                  </a:lnTo>
                  <a:lnTo>
                    <a:pt x="1628" y="66"/>
                  </a:lnTo>
                  <a:lnTo>
                    <a:pt x="1636" y="74"/>
                  </a:lnTo>
                  <a:lnTo>
                    <a:pt x="1636" y="74"/>
                  </a:lnTo>
                  <a:lnTo>
                    <a:pt x="1640" y="82"/>
                  </a:lnTo>
                  <a:lnTo>
                    <a:pt x="1642" y="94"/>
                  </a:lnTo>
                  <a:lnTo>
                    <a:pt x="1642" y="172"/>
                  </a:lnTo>
                  <a:lnTo>
                    <a:pt x="1642" y="172"/>
                  </a:lnTo>
                  <a:lnTo>
                    <a:pt x="1642" y="190"/>
                  </a:lnTo>
                  <a:lnTo>
                    <a:pt x="1642" y="190"/>
                  </a:lnTo>
                  <a:lnTo>
                    <a:pt x="1644" y="198"/>
                  </a:lnTo>
                  <a:lnTo>
                    <a:pt x="1646" y="204"/>
                  </a:lnTo>
                  <a:lnTo>
                    <a:pt x="1606" y="204"/>
                  </a:lnTo>
                  <a:lnTo>
                    <a:pt x="1606" y="204"/>
                  </a:lnTo>
                  <a:lnTo>
                    <a:pt x="1604" y="198"/>
                  </a:lnTo>
                  <a:lnTo>
                    <a:pt x="1604" y="198"/>
                  </a:lnTo>
                  <a:lnTo>
                    <a:pt x="1602" y="190"/>
                  </a:lnTo>
                  <a:lnTo>
                    <a:pt x="1602" y="190"/>
                  </a:lnTo>
                  <a:lnTo>
                    <a:pt x="1592" y="198"/>
                  </a:lnTo>
                  <a:lnTo>
                    <a:pt x="1580" y="204"/>
                  </a:lnTo>
                  <a:lnTo>
                    <a:pt x="1580" y="204"/>
                  </a:lnTo>
                  <a:lnTo>
                    <a:pt x="1572" y="206"/>
                  </a:lnTo>
                  <a:lnTo>
                    <a:pt x="1572" y="206"/>
                  </a:lnTo>
                  <a:close/>
                  <a:moveTo>
                    <a:pt x="1718" y="204"/>
                  </a:moveTo>
                  <a:lnTo>
                    <a:pt x="1676" y="204"/>
                  </a:lnTo>
                  <a:lnTo>
                    <a:pt x="1676" y="0"/>
                  </a:lnTo>
                  <a:lnTo>
                    <a:pt x="1718" y="0"/>
                  </a:lnTo>
                  <a:lnTo>
                    <a:pt x="1718" y="204"/>
                  </a:lnTo>
                  <a:close/>
                  <a:moveTo>
                    <a:pt x="1572" y="54"/>
                  </a:moveTo>
                  <a:lnTo>
                    <a:pt x="1572" y="80"/>
                  </a:lnTo>
                  <a:lnTo>
                    <a:pt x="1572" y="80"/>
                  </a:lnTo>
                  <a:lnTo>
                    <a:pt x="1564" y="82"/>
                  </a:lnTo>
                  <a:lnTo>
                    <a:pt x="1556" y="86"/>
                  </a:lnTo>
                  <a:lnTo>
                    <a:pt x="1556" y="86"/>
                  </a:lnTo>
                  <a:lnTo>
                    <a:pt x="1550" y="92"/>
                  </a:lnTo>
                  <a:lnTo>
                    <a:pt x="1548" y="102"/>
                  </a:lnTo>
                  <a:lnTo>
                    <a:pt x="1508" y="102"/>
                  </a:lnTo>
                  <a:lnTo>
                    <a:pt x="1508" y="102"/>
                  </a:lnTo>
                  <a:lnTo>
                    <a:pt x="1510" y="90"/>
                  </a:lnTo>
                  <a:lnTo>
                    <a:pt x="1514" y="78"/>
                  </a:lnTo>
                  <a:lnTo>
                    <a:pt x="1514" y="78"/>
                  </a:lnTo>
                  <a:lnTo>
                    <a:pt x="1522" y="70"/>
                  </a:lnTo>
                  <a:lnTo>
                    <a:pt x="1530" y="64"/>
                  </a:lnTo>
                  <a:lnTo>
                    <a:pt x="1530" y="64"/>
                  </a:lnTo>
                  <a:lnTo>
                    <a:pt x="1540" y="58"/>
                  </a:lnTo>
                  <a:lnTo>
                    <a:pt x="1552" y="56"/>
                  </a:lnTo>
                  <a:lnTo>
                    <a:pt x="1552" y="56"/>
                  </a:lnTo>
                  <a:lnTo>
                    <a:pt x="1572" y="54"/>
                  </a:lnTo>
                  <a:lnTo>
                    <a:pt x="1572" y="54"/>
                  </a:lnTo>
                  <a:close/>
                  <a:moveTo>
                    <a:pt x="1572" y="116"/>
                  </a:moveTo>
                  <a:lnTo>
                    <a:pt x="1572" y="140"/>
                  </a:lnTo>
                  <a:lnTo>
                    <a:pt x="1572" y="140"/>
                  </a:lnTo>
                  <a:lnTo>
                    <a:pt x="1568" y="140"/>
                  </a:lnTo>
                  <a:lnTo>
                    <a:pt x="1568" y="140"/>
                  </a:lnTo>
                  <a:lnTo>
                    <a:pt x="1558" y="144"/>
                  </a:lnTo>
                  <a:lnTo>
                    <a:pt x="1558" y="144"/>
                  </a:lnTo>
                  <a:lnTo>
                    <a:pt x="1550" y="146"/>
                  </a:lnTo>
                  <a:lnTo>
                    <a:pt x="1550" y="146"/>
                  </a:lnTo>
                  <a:lnTo>
                    <a:pt x="1546" y="154"/>
                  </a:lnTo>
                  <a:lnTo>
                    <a:pt x="1546" y="154"/>
                  </a:lnTo>
                  <a:lnTo>
                    <a:pt x="1544" y="162"/>
                  </a:lnTo>
                  <a:lnTo>
                    <a:pt x="1544" y="162"/>
                  </a:lnTo>
                  <a:lnTo>
                    <a:pt x="1546" y="172"/>
                  </a:lnTo>
                  <a:lnTo>
                    <a:pt x="1546" y="172"/>
                  </a:lnTo>
                  <a:lnTo>
                    <a:pt x="1550" y="178"/>
                  </a:lnTo>
                  <a:lnTo>
                    <a:pt x="1550" y="178"/>
                  </a:lnTo>
                  <a:lnTo>
                    <a:pt x="1558" y="180"/>
                  </a:lnTo>
                  <a:lnTo>
                    <a:pt x="1558" y="180"/>
                  </a:lnTo>
                  <a:lnTo>
                    <a:pt x="1568" y="182"/>
                  </a:lnTo>
                  <a:lnTo>
                    <a:pt x="1568" y="182"/>
                  </a:lnTo>
                  <a:lnTo>
                    <a:pt x="1572" y="182"/>
                  </a:lnTo>
                  <a:lnTo>
                    <a:pt x="1572" y="206"/>
                  </a:lnTo>
                  <a:lnTo>
                    <a:pt x="1572" y="206"/>
                  </a:lnTo>
                  <a:lnTo>
                    <a:pt x="1554" y="208"/>
                  </a:lnTo>
                  <a:lnTo>
                    <a:pt x="1554" y="208"/>
                  </a:lnTo>
                  <a:lnTo>
                    <a:pt x="1544" y="208"/>
                  </a:lnTo>
                  <a:lnTo>
                    <a:pt x="1534" y="206"/>
                  </a:lnTo>
                  <a:lnTo>
                    <a:pt x="1534" y="206"/>
                  </a:lnTo>
                  <a:lnTo>
                    <a:pt x="1524" y="202"/>
                  </a:lnTo>
                  <a:lnTo>
                    <a:pt x="1518" y="198"/>
                  </a:lnTo>
                  <a:lnTo>
                    <a:pt x="1518" y="198"/>
                  </a:lnTo>
                  <a:lnTo>
                    <a:pt x="1512" y="192"/>
                  </a:lnTo>
                  <a:lnTo>
                    <a:pt x="1506" y="184"/>
                  </a:lnTo>
                  <a:lnTo>
                    <a:pt x="1506" y="184"/>
                  </a:lnTo>
                  <a:lnTo>
                    <a:pt x="1504" y="174"/>
                  </a:lnTo>
                  <a:lnTo>
                    <a:pt x="1504" y="164"/>
                  </a:lnTo>
                  <a:lnTo>
                    <a:pt x="1504" y="164"/>
                  </a:lnTo>
                  <a:lnTo>
                    <a:pt x="1504" y="152"/>
                  </a:lnTo>
                  <a:lnTo>
                    <a:pt x="1508" y="144"/>
                  </a:lnTo>
                  <a:lnTo>
                    <a:pt x="1508" y="144"/>
                  </a:lnTo>
                  <a:lnTo>
                    <a:pt x="1512" y="136"/>
                  </a:lnTo>
                  <a:lnTo>
                    <a:pt x="1518" y="130"/>
                  </a:lnTo>
                  <a:lnTo>
                    <a:pt x="1518" y="130"/>
                  </a:lnTo>
                  <a:lnTo>
                    <a:pt x="1526" y="126"/>
                  </a:lnTo>
                  <a:lnTo>
                    <a:pt x="1534" y="124"/>
                  </a:lnTo>
                  <a:lnTo>
                    <a:pt x="1534" y="124"/>
                  </a:lnTo>
                  <a:lnTo>
                    <a:pt x="1552" y="120"/>
                  </a:lnTo>
                  <a:lnTo>
                    <a:pt x="1552" y="120"/>
                  </a:lnTo>
                  <a:lnTo>
                    <a:pt x="1570" y="118"/>
                  </a:lnTo>
                  <a:lnTo>
                    <a:pt x="1572" y="116"/>
                  </a:lnTo>
                  <a:lnTo>
                    <a:pt x="1572" y="116"/>
                  </a:lnTo>
                  <a:close/>
                  <a:moveTo>
                    <a:pt x="1232" y="208"/>
                  </a:moveTo>
                  <a:lnTo>
                    <a:pt x="1232" y="178"/>
                  </a:lnTo>
                  <a:lnTo>
                    <a:pt x="1232" y="178"/>
                  </a:lnTo>
                  <a:lnTo>
                    <a:pt x="1242" y="176"/>
                  </a:lnTo>
                  <a:lnTo>
                    <a:pt x="1250" y="174"/>
                  </a:lnTo>
                  <a:lnTo>
                    <a:pt x="1250" y="174"/>
                  </a:lnTo>
                  <a:lnTo>
                    <a:pt x="1256" y="170"/>
                  </a:lnTo>
                  <a:lnTo>
                    <a:pt x="1260" y="164"/>
                  </a:lnTo>
                  <a:lnTo>
                    <a:pt x="1260" y="164"/>
                  </a:lnTo>
                  <a:lnTo>
                    <a:pt x="1264" y="156"/>
                  </a:lnTo>
                  <a:lnTo>
                    <a:pt x="1266" y="148"/>
                  </a:lnTo>
                  <a:lnTo>
                    <a:pt x="1266" y="148"/>
                  </a:lnTo>
                  <a:lnTo>
                    <a:pt x="1268" y="130"/>
                  </a:lnTo>
                  <a:lnTo>
                    <a:pt x="1268" y="130"/>
                  </a:lnTo>
                  <a:lnTo>
                    <a:pt x="1266" y="114"/>
                  </a:lnTo>
                  <a:lnTo>
                    <a:pt x="1266" y="114"/>
                  </a:lnTo>
                  <a:lnTo>
                    <a:pt x="1264" y="106"/>
                  </a:lnTo>
                  <a:lnTo>
                    <a:pt x="1260" y="98"/>
                  </a:lnTo>
                  <a:lnTo>
                    <a:pt x="1260" y="98"/>
                  </a:lnTo>
                  <a:lnTo>
                    <a:pt x="1256" y="92"/>
                  </a:lnTo>
                  <a:lnTo>
                    <a:pt x="1250" y="88"/>
                  </a:lnTo>
                  <a:lnTo>
                    <a:pt x="1250" y="88"/>
                  </a:lnTo>
                  <a:lnTo>
                    <a:pt x="1242" y="84"/>
                  </a:lnTo>
                  <a:lnTo>
                    <a:pt x="1232" y="8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48" y="54"/>
                  </a:lnTo>
                  <a:lnTo>
                    <a:pt x="1264" y="58"/>
                  </a:lnTo>
                  <a:lnTo>
                    <a:pt x="1264" y="58"/>
                  </a:lnTo>
                  <a:lnTo>
                    <a:pt x="1276" y="66"/>
                  </a:lnTo>
                  <a:lnTo>
                    <a:pt x="1288" y="74"/>
                  </a:lnTo>
                  <a:lnTo>
                    <a:pt x="1288" y="74"/>
                  </a:lnTo>
                  <a:lnTo>
                    <a:pt x="1296" y="86"/>
                  </a:lnTo>
                  <a:lnTo>
                    <a:pt x="1302" y="98"/>
                  </a:lnTo>
                  <a:lnTo>
                    <a:pt x="1302" y="98"/>
                  </a:lnTo>
                  <a:lnTo>
                    <a:pt x="1308" y="114"/>
                  </a:lnTo>
                  <a:lnTo>
                    <a:pt x="1308" y="130"/>
                  </a:lnTo>
                  <a:lnTo>
                    <a:pt x="1308" y="130"/>
                  </a:lnTo>
                  <a:lnTo>
                    <a:pt x="1308" y="148"/>
                  </a:lnTo>
                  <a:lnTo>
                    <a:pt x="1302" y="162"/>
                  </a:lnTo>
                  <a:lnTo>
                    <a:pt x="1302" y="162"/>
                  </a:lnTo>
                  <a:lnTo>
                    <a:pt x="1296" y="176"/>
                  </a:lnTo>
                  <a:lnTo>
                    <a:pt x="1288" y="188"/>
                  </a:lnTo>
                  <a:lnTo>
                    <a:pt x="1288" y="188"/>
                  </a:lnTo>
                  <a:lnTo>
                    <a:pt x="1276" y="196"/>
                  </a:lnTo>
                  <a:lnTo>
                    <a:pt x="1264" y="202"/>
                  </a:lnTo>
                  <a:lnTo>
                    <a:pt x="1264" y="202"/>
                  </a:lnTo>
                  <a:lnTo>
                    <a:pt x="1248" y="206"/>
                  </a:lnTo>
                  <a:lnTo>
                    <a:pt x="1232" y="208"/>
                  </a:lnTo>
                  <a:lnTo>
                    <a:pt x="1232" y="208"/>
                  </a:lnTo>
                  <a:close/>
                  <a:moveTo>
                    <a:pt x="1376" y="56"/>
                  </a:moveTo>
                  <a:lnTo>
                    <a:pt x="1376" y="78"/>
                  </a:lnTo>
                  <a:lnTo>
                    <a:pt x="1376" y="78"/>
                  </a:lnTo>
                  <a:lnTo>
                    <a:pt x="1376" y="78"/>
                  </a:lnTo>
                  <a:lnTo>
                    <a:pt x="1386" y="66"/>
                  </a:lnTo>
                  <a:lnTo>
                    <a:pt x="1396" y="58"/>
                  </a:lnTo>
                  <a:lnTo>
                    <a:pt x="1396" y="58"/>
                  </a:lnTo>
                  <a:lnTo>
                    <a:pt x="1410" y="54"/>
                  </a:lnTo>
                  <a:lnTo>
                    <a:pt x="1422" y="52"/>
                  </a:lnTo>
                  <a:lnTo>
                    <a:pt x="1422" y="52"/>
                  </a:lnTo>
                  <a:lnTo>
                    <a:pt x="1436" y="54"/>
                  </a:lnTo>
                  <a:lnTo>
                    <a:pt x="1448" y="58"/>
                  </a:lnTo>
                  <a:lnTo>
                    <a:pt x="1448" y="58"/>
                  </a:lnTo>
                  <a:lnTo>
                    <a:pt x="1458" y="62"/>
                  </a:lnTo>
                  <a:lnTo>
                    <a:pt x="1464" y="70"/>
                  </a:lnTo>
                  <a:lnTo>
                    <a:pt x="1464" y="70"/>
                  </a:lnTo>
                  <a:lnTo>
                    <a:pt x="1470" y="78"/>
                  </a:lnTo>
                  <a:lnTo>
                    <a:pt x="1474" y="88"/>
                  </a:lnTo>
                  <a:lnTo>
                    <a:pt x="1474" y="88"/>
                  </a:lnTo>
                  <a:lnTo>
                    <a:pt x="1476" y="100"/>
                  </a:lnTo>
                  <a:lnTo>
                    <a:pt x="1476" y="114"/>
                  </a:lnTo>
                  <a:lnTo>
                    <a:pt x="1476" y="204"/>
                  </a:lnTo>
                  <a:lnTo>
                    <a:pt x="1436" y="204"/>
                  </a:lnTo>
                  <a:lnTo>
                    <a:pt x="1436" y="122"/>
                  </a:lnTo>
                  <a:lnTo>
                    <a:pt x="1436" y="122"/>
                  </a:lnTo>
                  <a:lnTo>
                    <a:pt x="1434" y="106"/>
                  </a:lnTo>
                  <a:lnTo>
                    <a:pt x="1430" y="94"/>
                  </a:lnTo>
                  <a:lnTo>
                    <a:pt x="1430" y="94"/>
                  </a:lnTo>
                  <a:lnTo>
                    <a:pt x="1426" y="90"/>
                  </a:lnTo>
                  <a:lnTo>
                    <a:pt x="1422" y="88"/>
                  </a:lnTo>
                  <a:lnTo>
                    <a:pt x="1416" y="86"/>
                  </a:lnTo>
                  <a:lnTo>
                    <a:pt x="1410" y="84"/>
                  </a:lnTo>
                  <a:lnTo>
                    <a:pt x="1410" y="84"/>
                  </a:lnTo>
                  <a:lnTo>
                    <a:pt x="1402" y="86"/>
                  </a:lnTo>
                  <a:lnTo>
                    <a:pt x="1396" y="88"/>
                  </a:lnTo>
                  <a:lnTo>
                    <a:pt x="1390" y="90"/>
                  </a:lnTo>
                  <a:lnTo>
                    <a:pt x="1386" y="94"/>
                  </a:lnTo>
                  <a:lnTo>
                    <a:pt x="1386" y="94"/>
                  </a:lnTo>
                  <a:lnTo>
                    <a:pt x="1382" y="100"/>
                  </a:lnTo>
                  <a:lnTo>
                    <a:pt x="1380" y="108"/>
                  </a:lnTo>
                  <a:lnTo>
                    <a:pt x="1378" y="128"/>
                  </a:lnTo>
                  <a:lnTo>
                    <a:pt x="1378" y="204"/>
                  </a:lnTo>
                  <a:lnTo>
                    <a:pt x="1338" y="204"/>
                  </a:lnTo>
                  <a:lnTo>
                    <a:pt x="1338" y="56"/>
                  </a:lnTo>
                  <a:lnTo>
                    <a:pt x="1376" y="56"/>
                  </a:lnTo>
                  <a:close/>
                  <a:moveTo>
                    <a:pt x="1232" y="52"/>
                  </a:moveTo>
                  <a:lnTo>
                    <a:pt x="1232" y="84"/>
                  </a:lnTo>
                  <a:lnTo>
                    <a:pt x="1232" y="84"/>
                  </a:lnTo>
                  <a:lnTo>
                    <a:pt x="1232" y="84"/>
                  </a:lnTo>
                  <a:lnTo>
                    <a:pt x="1222" y="84"/>
                  </a:lnTo>
                  <a:lnTo>
                    <a:pt x="1214" y="88"/>
                  </a:lnTo>
                  <a:lnTo>
                    <a:pt x="1214" y="88"/>
                  </a:lnTo>
                  <a:lnTo>
                    <a:pt x="1208" y="92"/>
                  </a:lnTo>
                  <a:lnTo>
                    <a:pt x="1204" y="98"/>
                  </a:lnTo>
                  <a:lnTo>
                    <a:pt x="1204" y="98"/>
                  </a:lnTo>
                  <a:lnTo>
                    <a:pt x="1200" y="106"/>
                  </a:lnTo>
                  <a:lnTo>
                    <a:pt x="1198" y="114"/>
                  </a:lnTo>
                  <a:lnTo>
                    <a:pt x="1198" y="114"/>
                  </a:lnTo>
                  <a:lnTo>
                    <a:pt x="1196" y="130"/>
                  </a:lnTo>
                  <a:lnTo>
                    <a:pt x="1196" y="130"/>
                  </a:lnTo>
                  <a:lnTo>
                    <a:pt x="1198" y="148"/>
                  </a:lnTo>
                  <a:lnTo>
                    <a:pt x="1198" y="148"/>
                  </a:lnTo>
                  <a:lnTo>
                    <a:pt x="1200" y="156"/>
                  </a:lnTo>
                  <a:lnTo>
                    <a:pt x="1204" y="164"/>
                  </a:lnTo>
                  <a:lnTo>
                    <a:pt x="1204" y="164"/>
                  </a:lnTo>
                  <a:lnTo>
                    <a:pt x="1208" y="170"/>
                  </a:lnTo>
                  <a:lnTo>
                    <a:pt x="1214" y="174"/>
                  </a:lnTo>
                  <a:lnTo>
                    <a:pt x="1214" y="174"/>
                  </a:lnTo>
                  <a:lnTo>
                    <a:pt x="1222" y="176"/>
                  </a:lnTo>
                  <a:lnTo>
                    <a:pt x="1232" y="178"/>
                  </a:lnTo>
                  <a:lnTo>
                    <a:pt x="1232" y="17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16" y="206"/>
                  </a:lnTo>
                  <a:lnTo>
                    <a:pt x="1200" y="202"/>
                  </a:lnTo>
                  <a:lnTo>
                    <a:pt x="1200" y="202"/>
                  </a:lnTo>
                  <a:lnTo>
                    <a:pt x="1188" y="196"/>
                  </a:lnTo>
                  <a:lnTo>
                    <a:pt x="1176" y="188"/>
                  </a:lnTo>
                  <a:lnTo>
                    <a:pt x="1176" y="188"/>
                  </a:lnTo>
                  <a:lnTo>
                    <a:pt x="1168" y="176"/>
                  </a:lnTo>
                  <a:lnTo>
                    <a:pt x="1162" y="162"/>
                  </a:lnTo>
                  <a:lnTo>
                    <a:pt x="1162" y="162"/>
                  </a:lnTo>
                  <a:lnTo>
                    <a:pt x="1158" y="148"/>
                  </a:lnTo>
                  <a:lnTo>
                    <a:pt x="1156" y="130"/>
                  </a:lnTo>
                  <a:lnTo>
                    <a:pt x="1156" y="130"/>
                  </a:lnTo>
                  <a:lnTo>
                    <a:pt x="1158" y="114"/>
                  </a:lnTo>
                  <a:lnTo>
                    <a:pt x="1162" y="98"/>
                  </a:lnTo>
                  <a:lnTo>
                    <a:pt x="1162" y="98"/>
                  </a:lnTo>
                  <a:lnTo>
                    <a:pt x="1168" y="86"/>
                  </a:lnTo>
                  <a:lnTo>
                    <a:pt x="1176" y="74"/>
                  </a:lnTo>
                  <a:lnTo>
                    <a:pt x="1176" y="74"/>
                  </a:lnTo>
                  <a:lnTo>
                    <a:pt x="1188" y="66"/>
                  </a:lnTo>
                  <a:lnTo>
                    <a:pt x="1200" y="58"/>
                  </a:lnTo>
                  <a:lnTo>
                    <a:pt x="1200" y="58"/>
                  </a:lnTo>
                  <a:lnTo>
                    <a:pt x="1216" y="5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32" y="52"/>
                  </a:lnTo>
                  <a:close/>
                  <a:moveTo>
                    <a:pt x="878" y="206"/>
                  </a:moveTo>
                  <a:lnTo>
                    <a:pt x="878" y="182"/>
                  </a:lnTo>
                  <a:lnTo>
                    <a:pt x="878" y="182"/>
                  </a:lnTo>
                  <a:lnTo>
                    <a:pt x="886" y="180"/>
                  </a:lnTo>
                  <a:lnTo>
                    <a:pt x="892" y="178"/>
                  </a:lnTo>
                  <a:lnTo>
                    <a:pt x="892" y="178"/>
                  </a:lnTo>
                  <a:lnTo>
                    <a:pt x="898" y="172"/>
                  </a:lnTo>
                  <a:lnTo>
                    <a:pt x="902" y="168"/>
                  </a:lnTo>
                  <a:lnTo>
                    <a:pt x="902" y="168"/>
                  </a:lnTo>
                  <a:lnTo>
                    <a:pt x="904" y="162"/>
                  </a:lnTo>
                  <a:lnTo>
                    <a:pt x="906" y="156"/>
                  </a:lnTo>
                  <a:lnTo>
                    <a:pt x="906" y="156"/>
                  </a:lnTo>
                  <a:lnTo>
                    <a:pt x="906" y="148"/>
                  </a:lnTo>
                  <a:lnTo>
                    <a:pt x="906" y="132"/>
                  </a:lnTo>
                  <a:lnTo>
                    <a:pt x="906" y="132"/>
                  </a:lnTo>
                  <a:lnTo>
                    <a:pt x="900" y="136"/>
                  </a:lnTo>
                  <a:lnTo>
                    <a:pt x="900" y="136"/>
                  </a:lnTo>
                  <a:lnTo>
                    <a:pt x="892" y="138"/>
                  </a:lnTo>
                  <a:lnTo>
                    <a:pt x="892" y="138"/>
                  </a:lnTo>
                  <a:lnTo>
                    <a:pt x="882" y="140"/>
                  </a:lnTo>
                  <a:lnTo>
                    <a:pt x="882" y="140"/>
                  </a:lnTo>
                  <a:lnTo>
                    <a:pt x="878" y="140"/>
                  </a:lnTo>
                  <a:lnTo>
                    <a:pt x="878" y="116"/>
                  </a:lnTo>
                  <a:lnTo>
                    <a:pt x="878" y="116"/>
                  </a:lnTo>
                  <a:lnTo>
                    <a:pt x="892" y="114"/>
                  </a:lnTo>
                  <a:lnTo>
                    <a:pt x="892" y="114"/>
                  </a:lnTo>
                  <a:lnTo>
                    <a:pt x="898" y="112"/>
                  </a:lnTo>
                  <a:lnTo>
                    <a:pt x="902" y="110"/>
                  </a:lnTo>
                  <a:lnTo>
                    <a:pt x="902" y="110"/>
                  </a:lnTo>
                  <a:lnTo>
                    <a:pt x="906" y="106"/>
                  </a:lnTo>
                  <a:lnTo>
                    <a:pt x="906" y="100"/>
                  </a:lnTo>
                  <a:lnTo>
                    <a:pt x="906" y="100"/>
                  </a:lnTo>
                  <a:lnTo>
                    <a:pt x="906" y="94"/>
                  </a:lnTo>
                  <a:lnTo>
                    <a:pt x="904" y="90"/>
                  </a:lnTo>
                  <a:lnTo>
                    <a:pt x="904" y="90"/>
                  </a:lnTo>
                  <a:lnTo>
                    <a:pt x="898" y="84"/>
                  </a:lnTo>
                  <a:lnTo>
                    <a:pt x="898" y="84"/>
                  </a:lnTo>
                  <a:lnTo>
                    <a:pt x="890" y="80"/>
                  </a:lnTo>
                  <a:lnTo>
                    <a:pt x="890" y="80"/>
                  </a:lnTo>
                  <a:lnTo>
                    <a:pt x="880" y="80"/>
                  </a:lnTo>
                  <a:lnTo>
                    <a:pt x="880" y="80"/>
                  </a:lnTo>
                  <a:lnTo>
                    <a:pt x="878" y="80"/>
                  </a:lnTo>
                  <a:lnTo>
                    <a:pt x="878" y="54"/>
                  </a:lnTo>
                  <a:lnTo>
                    <a:pt x="878" y="54"/>
                  </a:lnTo>
                  <a:lnTo>
                    <a:pt x="882" y="52"/>
                  </a:lnTo>
                  <a:lnTo>
                    <a:pt x="882" y="52"/>
                  </a:lnTo>
                  <a:lnTo>
                    <a:pt x="904" y="54"/>
                  </a:lnTo>
                  <a:lnTo>
                    <a:pt x="904" y="54"/>
                  </a:lnTo>
                  <a:lnTo>
                    <a:pt x="916" y="56"/>
                  </a:lnTo>
                  <a:lnTo>
                    <a:pt x="926" y="60"/>
                  </a:lnTo>
                  <a:lnTo>
                    <a:pt x="926" y="60"/>
                  </a:lnTo>
                  <a:lnTo>
                    <a:pt x="934" y="66"/>
                  </a:lnTo>
                  <a:lnTo>
                    <a:pt x="940" y="74"/>
                  </a:lnTo>
                  <a:lnTo>
                    <a:pt x="940" y="74"/>
                  </a:lnTo>
                  <a:lnTo>
                    <a:pt x="946" y="82"/>
                  </a:lnTo>
                  <a:lnTo>
                    <a:pt x="946" y="94"/>
                  </a:lnTo>
                  <a:lnTo>
                    <a:pt x="946" y="172"/>
                  </a:lnTo>
                  <a:lnTo>
                    <a:pt x="946" y="172"/>
                  </a:lnTo>
                  <a:lnTo>
                    <a:pt x="948" y="190"/>
                  </a:lnTo>
                  <a:lnTo>
                    <a:pt x="948" y="190"/>
                  </a:lnTo>
                  <a:lnTo>
                    <a:pt x="950" y="198"/>
                  </a:lnTo>
                  <a:lnTo>
                    <a:pt x="952" y="204"/>
                  </a:lnTo>
                  <a:lnTo>
                    <a:pt x="910" y="204"/>
                  </a:lnTo>
                  <a:lnTo>
                    <a:pt x="910" y="204"/>
                  </a:lnTo>
                  <a:lnTo>
                    <a:pt x="908" y="198"/>
                  </a:lnTo>
                  <a:lnTo>
                    <a:pt x="908" y="198"/>
                  </a:lnTo>
                  <a:lnTo>
                    <a:pt x="908" y="190"/>
                  </a:lnTo>
                  <a:lnTo>
                    <a:pt x="908" y="190"/>
                  </a:lnTo>
                  <a:lnTo>
                    <a:pt x="898" y="198"/>
                  </a:lnTo>
                  <a:lnTo>
                    <a:pt x="886" y="204"/>
                  </a:lnTo>
                  <a:lnTo>
                    <a:pt x="886" y="204"/>
                  </a:lnTo>
                  <a:lnTo>
                    <a:pt x="878" y="206"/>
                  </a:lnTo>
                  <a:lnTo>
                    <a:pt x="878" y="206"/>
                  </a:lnTo>
                  <a:close/>
                  <a:moveTo>
                    <a:pt x="1062" y="56"/>
                  </a:moveTo>
                  <a:lnTo>
                    <a:pt x="1062" y="84"/>
                  </a:lnTo>
                  <a:lnTo>
                    <a:pt x="1032" y="84"/>
                  </a:lnTo>
                  <a:lnTo>
                    <a:pt x="1032" y="156"/>
                  </a:lnTo>
                  <a:lnTo>
                    <a:pt x="1032" y="156"/>
                  </a:lnTo>
                  <a:lnTo>
                    <a:pt x="1032" y="166"/>
                  </a:lnTo>
                  <a:lnTo>
                    <a:pt x="1036" y="170"/>
                  </a:lnTo>
                  <a:lnTo>
                    <a:pt x="1036" y="170"/>
                  </a:lnTo>
                  <a:lnTo>
                    <a:pt x="1040" y="174"/>
                  </a:lnTo>
                  <a:lnTo>
                    <a:pt x="1050" y="174"/>
                  </a:lnTo>
                  <a:lnTo>
                    <a:pt x="1050" y="174"/>
                  </a:lnTo>
                  <a:lnTo>
                    <a:pt x="1056" y="174"/>
                  </a:lnTo>
                  <a:lnTo>
                    <a:pt x="1056" y="174"/>
                  </a:lnTo>
                  <a:lnTo>
                    <a:pt x="1062" y="172"/>
                  </a:lnTo>
                  <a:lnTo>
                    <a:pt x="1062" y="204"/>
                  </a:lnTo>
                  <a:lnTo>
                    <a:pt x="1062" y="204"/>
                  </a:lnTo>
                  <a:lnTo>
                    <a:pt x="1050" y="206"/>
                  </a:lnTo>
                  <a:lnTo>
                    <a:pt x="1050" y="206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20" y="204"/>
                  </a:lnTo>
                  <a:lnTo>
                    <a:pt x="1020" y="204"/>
                  </a:lnTo>
                  <a:lnTo>
                    <a:pt x="1012" y="202"/>
                  </a:lnTo>
                  <a:lnTo>
                    <a:pt x="1006" y="200"/>
                  </a:lnTo>
                  <a:lnTo>
                    <a:pt x="1006" y="200"/>
                  </a:lnTo>
                  <a:lnTo>
                    <a:pt x="1000" y="194"/>
                  </a:lnTo>
                  <a:lnTo>
                    <a:pt x="996" y="188"/>
                  </a:lnTo>
                  <a:lnTo>
                    <a:pt x="996" y="188"/>
                  </a:lnTo>
                  <a:lnTo>
                    <a:pt x="992" y="182"/>
                  </a:lnTo>
                  <a:lnTo>
                    <a:pt x="992" y="170"/>
                  </a:lnTo>
                  <a:lnTo>
                    <a:pt x="992" y="84"/>
                  </a:lnTo>
                  <a:lnTo>
                    <a:pt x="968" y="84"/>
                  </a:lnTo>
                  <a:lnTo>
                    <a:pt x="968" y="56"/>
                  </a:lnTo>
                  <a:lnTo>
                    <a:pt x="992" y="56"/>
                  </a:lnTo>
                  <a:lnTo>
                    <a:pt x="992" y="12"/>
                  </a:lnTo>
                  <a:lnTo>
                    <a:pt x="1032" y="12"/>
                  </a:lnTo>
                  <a:lnTo>
                    <a:pt x="1032" y="56"/>
                  </a:lnTo>
                  <a:lnTo>
                    <a:pt x="1062" y="56"/>
                  </a:lnTo>
                  <a:lnTo>
                    <a:pt x="1062" y="56"/>
                  </a:lnTo>
                  <a:close/>
                  <a:moveTo>
                    <a:pt x="1126" y="204"/>
                  </a:moveTo>
                  <a:lnTo>
                    <a:pt x="1086" y="204"/>
                  </a:lnTo>
                  <a:lnTo>
                    <a:pt x="1086" y="56"/>
                  </a:lnTo>
                  <a:lnTo>
                    <a:pt x="1126" y="56"/>
                  </a:lnTo>
                  <a:lnTo>
                    <a:pt x="1126" y="204"/>
                  </a:lnTo>
                  <a:lnTo>
                    <a:pt x="1126" y="204"/>
                  </a:lnTo>
                  <a:close/>
                  <a:moveTo>
                    <a:pt x="1086" y="0"/>
                  </a:moveTo>
                  <a:lnTo>
                    <a:pt x="1126" y="0"/>
                  </a:lnTo>
                  <a:lnTo>
                    <a:pt x="1126" y="34"/>
                  </a:lnTo>
                  <a:lnTo>
                    <a:pt x="1086" y="34"/>
                  </a:lnTo>
                  <a:lnTo>
                    <a:pt x="1086" y="0"/>
                  </a:lnTo>
                  <a:close/>
                  <a:moveTo>
                    <a:pt x="878" y="54"/>
                  </a:moveTo>
                  <a:lnTo>
                    <a:pt x="878" y="80"/>
                  </a:lnTo>
                  <a:lnTo>
                    <a:pt x="878" y="80"/>
                  </a:lnTo>
                  <a:lnTo>
                    <a:pt x="868" y="82"/>
                  </a:lnTo>
                  <a:lnTo>
                    <a:pt x="862" y="86"/>
                  </a:lnTo>
                  <a:lnTo>
                    <a:pt x="862" y="86"/>
                  </a:lnTo>
                  <a:lnTo>
                    <a:pt x="856" y="92"/>
                  </a:lnTo>
                  <a:lnTo>
                    <a:pt x="854" y="102"/>
                  </a:lnTo>
                  <a:lnTo>
                    <a:pt x="812" y="102"/>
                  </a:lnTo>
                  <a:lnTo>
                    <a:pt x="812" y="102"/>
                  </a:lnTo>
                  <a:lnTo>
                    <a:pt x="814" y="90"/>
                  </a:lnTo>
                  <a:lnTo>
                    <a:pt x="820" y="78"/>
                  </a:lnTo>
                  <a:lnTo>
                    <a:pt x="820" y="78"/>
                  </a:lnTo>
                  <a:lnTo>
                    <a:pt x="826" y="70"/>
                  </a:lnTo>
                  <a:lnTo>
                    <a:pt x="836" y="64"/>
                  </a:lnTo>
                  <a:lnTo>
                    <a:pt x="836" y="64"/>
                  </a:lnTo>
                  <a:lnTo>
                    <a:pt x="846" y="58"/>
                  </a:lnTo>
                  <a:lnTo>
                    <a:pt x="858" y="56"/>
                  </a:lnTo>
                  <a:lnTo>
                    <a:pt x="858" y="56"/>
                  </a:lnTo>
                  <a:lnTo>
                    <a:pt x="878" y="54"/>
                  </a:lnTo>
                  <a:lnTo>
                    <a:pt x="878" y="54"/>
                  </a:lnTo>
                  <a:close/>
                  <a:moveTo>
                    <a:pt x="878" y="116"/>
                  </a:moveTo>
                  <a:lnTo>
                    <a:pt x="878" y="140"/>
                  </a:lnTo>
                  <a:lnTo>
                    <a:pt x="878" y="140"/>
                  </a:lnTo>
                  <a:lnTo>
                    <a:pt x="872" y="140"/>
                  </a:lnTo>
                  <a:lnTo>
                    <a:pt x="872" y="140"/>
                  </a:lnTo>
                  <a:lnTo>
                    <a:pt x="864" y="144"/>
                  </a:lnTo>
                  <a:lnTo>
                    <a:pt x="864" y="144"/>
                  </a:lnTo>
                  <a:lnTo>
                    <a:pt x="856" y="146"/>
                  </a:lnTo>
                  <a:lnTo>
                    <a:pt x="856" y="146"/>
                  </a:lnTo>
                  <a:lnTo>
                    <a:pt x="850" y="154"/>
                  </a:lnTo>
                  <a:lnTo>
                    <a:pt x="850" y="154"/>
                  </a:lnTo>
                  <a:lnTo>
                    <a:pt x="850" y="158"/>
                  </a:lnTo>
                  <a:lnTo>
                    <a:pt x="848" y="162"/>
                  </a:lnTo>
                  <a:lnTo>
                    <a:pt x="848" y="162"/>
                  </a:lnTo>
                  <a:lnTo>
                    <a:pt x="850" y="168"/>
                  </a:lnTo>
                  <a:lnTo>
                    <a:pt x="850" y="172"/>
                  </a:lnTo>
                  <a:lnTo>
                    <a:pt x="850" y="172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64" y="180"/>
                  </a:lnTo>
                  <a:lnTo>
                    <a:pt x="864" y="180"/>
                  </a:lnTo>
                  <a:lnTo>
                    <a:pt x="874" y="182"/>
                  </a:lnTo>
                  <a:lnTo>
                    <a:pt x="874" y="182"/>
                  </a:lnTo>
                  <a:lnTo>
                    <a:pt x="878" y="182"/>
                  </a:lnTo>
                  <a:lnTo>
                    <a:pt x="878" y="206"/>
                  </a:lnTo>
                  <a:lnTo>
                    <a:pt x="878" y="206"/>
                  </a:lnTo>
                  <a:lnTo>
                    <a:pt x="858" y="208"/>
                  </a:lnTo>
                  <a:lnTo>
                    <a:pt x="858" y="208"/>
                  </a:lnTo>
                  <a:lnTo>
                    <a:pt x="848" y="208"/>
                  </a:lnTo>
                  <a:lnTo>
                    <a:pt x="838" y="206"/>
                  </a:lnTo>
                  <a:lnTo>
                    <a:pt x="838" y="206"/>
                  </a:lnTo>
                  <a:lnTo>
                    <a:pt x="830" y="202"/>
                  </a:lnTo>
                  <a:lnTo>
                    <a:pt x="822" y="198"/>
                  </a:lnTo>
                  <a:lnTo>
                    <a:pt x="822" y="198"/>
                  </a:lnTo>
                  <a:lnTo>
                    <a:pt x="816" y="192"/>
                  </a:lnTo>
                  <a:lnTo>
                    <a:pt x="812" y="184"/>
                  </a:lnTo>
                  <a:lnTo>
                    <a:pt x="812" y="184"/>
                  </a:lnTo>
                  <a:lnTo>
                    <a:pt x="810" y="174"/>
                  </a:lnTo>
                  <a:lnTo>
                    <a:pt x="808" y="164"/>
                  </a:lnTo>
                  <a:lnTo>
                    <a:pt x="808" y="164"/>
                  </a:lnTo>
                  <a:lnTo>
                    <a:pt x="810" y="152"/>
                  </a:lnTo>
                  <a:lnTo>
                    <a:pt x="812" y="144"/>
                  </a:lnTo>
                  <a:lnTo>
                    <a:pt x="812" y="144"/>
                  </a:lnTo>
                  <a:lnTo>
                    <a:pt x="818" y="136"/>
                  </a:lnTo>
                  <a:lnTo>
                    <a:pt x="824" y="130"/>
                  </a:lnTo>
                  <a:lnTo>
                    <a:pt x="824" y="130"/>
                  </a:lnTo>
                  <a:lnTo>
                    <a:pt x="832" y="126"/>
                  </a:lnTo>
                  <a:lnTo>
                    <a:pt x="840" y="124"/>
                  </a:lnTo>
                  <a:lnTo>
                    <a:pt x="840" y="124"/>
                  </a:lnTo>
                  <a:lnTo>
                    <a:pt x="858" y="120"/>
                  </a:lnTo>
                  <a:lnTo>
                    <a:pt x="858" y="120"/>
                  </a:lnTo>
                  <a:lnTo>
                    <a:pt x="876" y="118"/>
                  </a:lnTo>
                  <a:lnTo>
                    <a:pt x="878" y="116"/>
                  </a:lnTo>
                  <a:lnTo>
                    <a:pt x="878" y="116"/>
                  </a:lnTo>
                  <a:close/>
                  <a:moveTo>
                    <a:pt x="424" y="208"/>
                  </a:moveTo>
                  <a:lnTo>
                    <a:pt x="424" y="178"/>
                  </a:lnTo>
                  <a:lnTo>
                    <a:pt x="424" y="178"/>
                  </a:lnTo>
                  <a:lnTo>
                    <a:pt x="426" y="178"/>
                  </a:lnTo>
                  <a:lnTo>
                    <a:pt x="426" y="178"/>
                  </a:lnTo>
                  <a:lnTo>
                    <a:pt x="438" y="176"/>
                  </a:lnTo>
                  <a:lnTo>
                    <a:pt x="448" y="172"/>
                  </a:lnTo>
                  <a:lnTo>
                    <a:pt x="448" y="172"/>
                  </a:lnTo>
                  <a:lnTo>
                    <a:pt x="454" y="166"/>
                  </a:lnTo>
                  <a:lnTo>
                    <a:pt x="458" y="158"/>
                  </a:lnTo>
                  <a:lnTo>
                    <a:pt x="494" y="158"/>
                  </a:lnTo>
                  <a:lnTo>
                    <a:pt x="494" y="158"/>
                  </a:lnTo>
                  <a:lnTo>
                    <a:pt x="490" y="172"/>
                  </a:lnTo>
                  <a:lnTo>
                    <a:pt x="484" y="182"/>
                  </a:lnTo>
                  <a:lnTo>
                    <a:pt x="476" y="190"/>
                  </a:lnTo>
                  <a:lnTo>
                    <a:pt x="468" y="196"/>
                  </a:lnTo>
                  <a:lnTo>
                    <a:pt x="468" y="196"/>
                  </a:lnTo>
                  <a:lnTo>
                    <a:pt x="458" y="202"/>
                  </a:lnTo>
                  <a:lnTo>
                    <a:pt x="448" y="206"/>
                  </a:lnTo>
                  <a:lnTo>
                    <a:pt x="438" y="208"/>
                  </a:lnTo>
                  <a:lnTo>
                    <a:pt x="426" y="208"/>
                  </a:lnTo>
                  <a:lnTo>
                    <a:pt x="424" y="208"/>
                  </a:lnTo>
                  <a:lnTo>
                    <a:pt x="424" y="208"/>
                  </a:lnTo>
                  <a:close/>
                  <a:moveTo>
                    <a:pt x="424" y="140"/>
                  </a:moveTo>
                  <a:lnTo>
                    <a:pt x="424" y="114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2" y="102"/>
                  </a:lnTo>
                  <a:lnTo>
                    <a:pt x="446" y="92"/>
                  </a:lnTo>
                  <a:lnTo>
                    <a:pt x="446" y="92"/>
                  </a:lnTo>
                  <a:lnTo>
                    <a:pt x="442" y="88"/>
                  </a:lnTo>
                  <a:lnTo>
                    <a:pt x="438" y="86"/>
                  </a:lnTo>
                  <a:lnTo>
                    <a:pt x="424" y="84"/>
                  </a:lnTo>
                  <a:lnTo>
                    <a:pt x="424" y="84"/>
                  </a:lnTo>
                  <a:lnTo>
                    <a:pt x="424" y="52"/>
                  </a:lnTo>
                  <a:lnTo>
                    <a:pt x="426" y="52"/>
                  </a:lnTo>
                  <a:lnTo>
                    <a:pt x="426" y="52"/>
                  </a:lnTo>
                  <a:lnTo>
                    <a:pt x="442" y="54"/>
                  </a:lnTo>
                  <a:lnTo>
                    <a:pt x="458" y="60"/>
                  </a:lnTo>
                  <a:lnTo>
                    <a:pt x="458" y="60"/>
                  </a:lnTo>
                  <a:lnTo>
                    <a:pt x="470" y="68"/>
                  </a:lnTo>
                  <a:lnTo>
                    <a:pt x="482" y="80"/>
                  </a:lnTo>
                  <a:lnTo>
                    <a:pt x="482" y="80"/>
                  </a:lnTo>
                  <a:lnTo>
                    <a:pt x="488" y="92"/>
                  </a:lnTo>
                  <a:lnTo>
                    <a:pt x="494" y="108"/>
                  </a:lnTo>
                  <a:lnTo>
                    <a:pt x="494" y="108"/>
                  </a:lnTo>
                  <a:lnTo>
                    <a:pt x="496" y="124"/>
                  </a:lnTo>
                  <a:lnTo>
                    <a:pt x="496" y="140"/>
                  </a:lnTo>
                  <a:lnTo>
                    <a:pt x="424" y="140"/>
                  </a:lnTo>
                  <a:lnTo>
                    <a:pt x="424" y="140"/>
                  </a:lnTo>
                  <a:close/>
                  <a:moveTo>
                    <a:pt x="562" y="56"/>
                  </a:moveTo>
                  <a:lnTo>
                    <a:pt x="562" y="84"/>
                  </a:lnTo>
                  <a:lnTo>
                    <a:pt x="562" y="84"/>
                  </a:lnTo>
                  <a:lnTo>
                    <a:pt x="562" y="84"/>
                  </a:lnTo>
                  <a:lnTo>
                    <a:pt x="570" y="72"/>
                  </a:lnTo>
                  <a:lnTo>
                    <a:pt x="570" y="72"/>
                  </a:lnTo>
                  <a:lnTo>
                    <a:pt x="582" y="62"/>
                  </a:lnTo>
                  <a:lnTo>
                    <a:pt x="582" y="62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02" y="54"/>
                  </a:lnTo>
                  <a:lnTo>
                    <a:pt x="610" y="52"/>
                  </a:lnTo>
                  <a:lnTo>
                    <a:pt x="610" y="52"/>
                  </a:lnTo>
                  <a:lnTo>
                    <a:pt x="618" y="54"/>
                  </a:lnTo>
                  <a:lnTo>
                    <a:pt x="618" y="92"/>
                  </a:lnTo>
                  <a:lnTo>
                    <a:pt x="618" y="92"/>
                  </a:lnTo>
                  <a:lnTo>
                    <a:pt x="612" y="92"/>
                  </a:lnTo>
                  <a:lnTo>
                    <a:pt x="612" y="92"/>
                  </a:lnTo>
                  <a:lnTo>
                    <a:pt x="604" y="90"/>
                  </a:lnTo>
                  <a:lnTo>
                    <a:pt x="604" y="90"/>
                  </a:lnTo>
                  <a:lnTo>
                    <a:pt x="594" y="92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8" y="98"/>
                  </a:lnTo>
                  <a:lnTo>
                    <a:pt x="572" y="104"/>
                  </a:lnTo>
                  <a:lnTo>
                    <a:pt x="572" y="104"/>
                  </a:lnTo>
                  <a:lnTo>
                    <a:pt x="568" y="112"/>
                  </a:lnTo>
                  <a:lnTo>
                    <a:pt x="566" y="120"/>
                  </a:lnTo>
                  <a:lnTo>
                    <a:pt x="566" y="120"/>
                  </a:lnTo>
                  <a:lnTo>
                    <a:pt x="564" y="138"/>
                  </a:lnTo>
                  <a:lnTo>
                    <a:pt x="564" y="204"/>
                  </a:lnTo>
                  <a:lnTo>
                    <a:pt x="524" y="204"/>
                  </a:lnTo>
                  <a:lnTo>
                    <a:pt x="524" y="56"/>
                  </a:lnTo>
                  <a:lnTo>
                    <a:pt x="562" y="56"/>
                  </a:lnTo>
                  <a:lnTo>
                    <a:pt x="562" y="56"/>
                  </a:lnTo>
                  <a:close/>
                  <a:moveTo>
                    <a:pt x="680" y="56"/>
                  </a:moveTo>
                  <a:lnTo>
                    <a:pt x="680" y="78"/>
                  </a:lnTo>
                  <a:lnTo>
                    <a:pt x="682" y="78"/>
                  </a:lnTo>
                  <a:lnTo>
                    <a:pt x="682" y="78"/>
                  </a:lnTo>
                  <a:lnTo>
                    <a:pt x="690" y="66"/>
                  </a:lnTo>
                  <a:lnTo>
                    <a:pt x="702" y="58"/>
                  </a:lnTo>
                  <a:lnTo>
                    <a:pt x="702" y="58"/>
                  </a:lnTo>
                  <a:lnTo>
                    <a:pt x="714" y="54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42" y="54"/>
                  </a:lnTo>
                  <a:lnTo>
                    <a:pt x="754" y="58"/>
                  </a:lnTo>
                  <a:lnTo>
                    <a:pt x="754" y="58"/>
                  </a:lnTo>
                  <a:lnTo>
                    <a:pt x="762" y="62"/>
                  </a:lnTo>
                  <a:lnTo>
                    <a:pt x="770" y="70"/>
                  </a:lnTo>
                  <a:lnTo>
                    <a:pt x="770" y="70"/>
                  </a:lnTo>
                  <a:lnTo>
                    <a:pt x="774" y="7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80" y="100"/>
                  </a:lnTo>
                  <a:lnTo>
                    <a:pt x="780" y="114"/>
                  </a:lnTo>
                  <a:lnTo>
                    <a:pt x="780" y="204"/>
                  </a:lnTo>
                  <a:lnTo>
                    <a:pt x="740" y="204"/>
                  </a:lnTo>
                  <a:lnTo>
                    <a:pt x="740" y="122"/>
                  </a:lnTo>
                  <a:lnTo>
                    <a:pt x="740" y="122"/>
                  </a:lnTo>
                  <a:lnTo>
                    <a:pt x="738" y="106"/>
                  </a:lnTo>
                  <a:lnTo>
                    <a:pt x="734" y="94"/>
                  </a:lnTo>
                  <a:lnTo>
                    <a:pt x="734" y="94"/>
                  </a:lnTo>
                  <a:lnTo>
                    <a:pt x="732" y="90"/>
                  </a:lnTo>
                  <a:lnTo>
                    <a:pt x="726" y="88"/>
                  </a:lnTo>
                  <a:lnTo>
                    <a:pt x="722" y="86"/>
                  </a:lnTo>
                  <a:lnTo>
                    <a:pt x="714" y="84"/>
                  </a:lnTo>
                  <a:lnTo>
                    <a:pt x="714" y="84"/>
                  </a:lnTo>
                  <a:lnTo>
                    <a:pt x="706" y="86"/>
                  </a:lnTo>
                  <a:lnTo>
                    <a:pt x="700" y="88"/>
                  </a:lnTo>
                  <a:lnTo>
                    <a:pt x="694" y="90"/>
                  </a:lnTo>
                  <a:lnTo>
                    <a:pt x="690" y="94"/>
                  </a:lnTo>
                  <a:lnTo>
                    <a:pt x="690" y="94"/>
                  </a:lnTo>
                  <a:lnTo>
                    <a:pt x="688" y="100"/>
                  </a:lnTo>
                  <a:lnTo>
                    <a:pt x="684" y="108"/>
                  </a:lnTo>
                  <a:lnTo>
                    <a:pt x="682" y="128"/>
                  </a:lnTo>
                  <a:lnTo>
                    <a:pt x="682" y="204"/>
                  </a:lnTo>
                  <a:lnTo>
                    <a:pt x="642" y="204"/>
                  </a:lnTo>
                  <a:lnTo>
                    <a:pt x="642" y="56"/>
                  </a:lnTo>
                  <a:lnTo>
                    <a:pt x="680" y="56"/>
                  </a:lnTo>
                  <a:close/>
                  <a:moveTo>
                    <a:pt x="44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204"/>
                  </a:lnTo>
                  <a:lnTo>
                    <a:pt x="44" y="204"/>
                  </a:lnTo>
                  <a:close/>
                  <a:moveTo>
                    <a:pt x="424" y="52"/>
                  </a:moveTo>
                  <a:lnTo>
                    <a:pt x="424" y="84"/>
                  </a:lnTo>
                  <a:lnTo>
                    <a:pt x="424" y="84"/>
                  </a:lnTo>
                  <a:lnTo>
                    <a:pt x="414" y="84"/>
                  </a:lnTo>
                  <a:lnTo>
                    <a:pt x="408" y="86"/>
                  </a:lnTo>
                  <a:lnTo>
                    <a:pt x="408" y="86"/>
                  </a:lnTo>
                  <a:lnTo>
                    <a:pt x="402" y="90"/>
                  </a:lnTo>
                  <a:lnTo>
                    <a:pt x="398" y="94"/>
                  </a:lnTo>
                  <a:lnTo>
                    <a:pt x="398" y="94"/>
                  </a:lnTo>
                  <a:lnTo>
                    <a:pt x="392" y="106"/>
                  </a:lnTo>
                  <a:lnTo>
                    <a:pt x="392" y="106"/>
                  </a:lnTo>
                  <a:lnTo>
                    <a:pt x="390" y="114"/>
                  </a:lnTo>
                  <a:lnTo>
                    <a:pt x="424" y="114"/>
                  </a:lnTo>
                  <a:lnTo>
                    <a:pt x="424" y="140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92" y="150"/>
                  </a:lnTo>
                  <a:lnTo>
                    <a:pt x="394" y="158"/>
                  </a:lnTo>
                  <a:lnTo>
                    <a:pt x="396" y="164"/>
                  </a:lnTo>
                  <a:lnTo>
                    <a:pt x="400" y="168"/>
                  </a:lnTo>
                  <a:lnTo>
                    <a:pt x="400" y="168"/>
                  </a:lnTo>
                  <a:lnTo>
                    <a:pt x="410" y="176"/>
                  </a:lnTo>
                  <a:lnTo>
                    <a:pt x="424" y="178"/>
                  </a:lnTo>
                  <a:lnTo>
                    <a:pt x="424" y="208"/>
                  </a:lnTo>
                  <a:lnTo>
                    <a:pt x="424" y="208"/>
                  </a:lnTo>
                  <a:lnTo>
                    <a:pt x="408" y="206"/>
                  </a:lnTo>
                  <a:lnTo>
                    <a:pt x="394" y="202"/>
                  </a:lnTo>
                  <a:lnTo>
                    <a:pt x="394" y="202"/>
                  </a:lnTo>
                  <a:lnTo>
                    <a:pt x="382" y="196"/>
                  </a:lnTo>
                  <a:lnTo>
                    <a:pt x="370" y="186"/>
                  </a:lnTo>
                  <a:lnTo>
                    <a:pt x="370" y="186"/>
                  </a:lnTo>
                  <a:lnTo>
                    <a:pt x="362" y="176"/>
                  </a:lnTo>
                  <a:lnTo>
                    <a:pt x="356" y="162"/>
                  </a:lnTo>
                  <a:lnTo>
                    <a:pt x="356" y="162"/>
                  </a:lnTo>
                  <a:lnTo>
                    <a:pt x="352" y="148"/>
                  </a:lnTo>
                  <a:lnTo>
                    <a:pt x="350" y="130"/>
                  </a:lnTo>
                  <a:lnTo>
                    <a:pt x="350" y="130"/>
                  </a:lnTo>
                  <a:lnTo>
                    <a:pt x="352" y="114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62" y="86"/>
                  </a:lnTo>
                  <a:lnTo>
                    <a:pt x="370" y="76"/>
                  </a:lnTo>
                  <a:lnTo>
                    <a:pt x="370" y="76"/>
                  </a:lnTo>
                  <a:lnTo>
                    <a:pt x="382" y="66"/>
                  </a:lnTo>
                  <a:lnTo>
                    <a:pt x="394" y="58"/>
                  </a:lnTo>
                  <a:lnTo>
                    <a:pt x="394" y="58"/>
                  </a:lnTo>
                  <a:lnTo>
                    <a:pt x="408" y="54"/>
                  </a:lnTo>
                  <a:lnTo>
                    <a:pt x="424" y="52"/>
                  </a:lnTo>
                  <a:lnTo>
                    <a:pt x="424" y="52"/>
                  </a:lnTo>
                  <a:close/>
                  <a:moveTo>
                    <a:pt x="120" y="56"/>
                  </a:moveTo>
                  <a:lnTo>
                    <a:pt x="120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30" y="66"/>
                  </a:lnTo>
                  <a:lnTo>
                    <a:pt x="142" y="58"/>
                  </a:lnTo>
                  <a:lnTo>
                    <a:pt x="142" y="58"/>
                  </a:lnTo>
                  <a:lnTo>
                    <a:pt x="154" y="54"/>
                  </a:lnTo>
                  <a:lnTo>
                    <a:pt x="166" y="52"/>
                  </a:lnTo>
                  <a:lnTo>
                    <a:pt x="166" y="52"/>
                  </a:lnTo>
                  <a:lnTo>
                    <a:pt x="182" y="54"/>
                  </a:lnTo>
                  <a:lnTo>
                    <a:pt x="194" y="58"/>
                  </a:lnTo>
                  <a:lnTo>
                    <a:pt x="194" y="58"/>
                  </a:lnTo>
                  <a:lnTo>
                    <a:pt x="202" y="62"/>
                  </a:lnTo>
                  <a:lnTo>
                    <a:pt x="210" y="70"/>
                  </a:lnTo>
                  <a:lnTo>
                    <a:pt x="210" y="70"/>
                  </a:lnTo>
                  <a:lnTo>
                    <a:pt x="214" y="78"/>
                  </a:lnTo>
                  <a:lnTo>
                    <a:pt x="218" y="88"/>
                  </a:lnTo>
                  <a:lnTo>
                    <a:pt x="218" y="88"/>
                  </a:lnTo>
                  <a:lnTo>
                    <a:pt x="220" y="100"/>
                  </a:lnTo>
                  <a:lnTo>
                    <a:pt x="220" y="114"/>
                  </a:lnTo>
                  <a:lnTo>
                    <a:pt x="220" y="204"/>
                  </a:lnTo>
                  <a:lnTo>
                    <a:pt x="180" y="204"/>
                  </a:lnTo>
                  <a:lnTo>
                    <a:pt x="180" y="122"/>
                  </a:lnTo>
                  <a:lnTo>
                    <a:pt x="180" y="122"/>
                  </a:lnTo>
                  <a:lnTo>
                    <a:pt x="178" y="106"/>
                  </a:lnTo>
                  <a:lnTo>
                    <a:pt x="174" y="94"/>
                  </a:lnTo>
                  <a:lnTo>
                    <a:pt x="174" y="94"/>
                  </a:lnTo>
                  <a:lnTo>
                    <a:pt x="170" y="90"/>
                  </a:lnTo>
                  <a:lnTo>
                    <a:pt x="166" y="88"/>
                  </a:lnTo>
                  <a:lnTo>
                    <a:pt x="160" y="86"/>
                  </a:lnTo>
                  <a:lnTo>
                    <a:pt x="154" y="84"/>
                  </a:lnTo>
                  <a:lnTo>
                    <a:pt x="154" y="84"/>
                  </a:lnTo>
                  <a:lnTo>
                    <a:pt x="146" y="86"/>
                  </a:lnTo>
                  <a:lnTo>
                    <a:pt x="140" y="88"/>
                  </a:lnTo>
                  <a:lnTo>
                    <a:pt x="134" y="90"/>
                  </a:lnTo>
                  <a:lnTo>
                    <a:pt x="130" y="94"/>
                  </a:lnTo>
                  <a:lnTo>
                    <a:pt x="130" y="94"/>
                  </a:lnTo>
                  <a:lnTo>
                    <a:pt x="126" y="100"/>
                  </a:lnTo>
                  <a:lnTo>
                    <a:pt x="124" y="108"/>
                  </a:lnTo>
                  <a:lnTo>
                    <a:pt x="122" y="128"/>
                  </a:lnTo>
                  <a:lnTo>
                    <a:pt x="122" y="204"/>
                  </a:lnTo>
                  <a:lnTo>
                    <a:pt x="82" y="204"/>
                  </a:lnTo>
                  <a:lnTo>
                    <a:pt x="82" y="56"/>
                  </a:lnTo>
                  <a:lnTo>
                    <a:pt x="120" y="56"/>
                  </a:lnTo>
                  <a:lnTo>
                    <a:pt x="120" y="56"/>
                  </a:lnTo>
                  <a:close/>
                  <a:moveTo>
                    <a:pt x="334" y="56"/>
                  </a:moveTo>
                  <a:lnTo>
                    <a:pt x="334" y="84"/>
                  </a:lnTo>
                  <a:lnTo>
                    <a:pt x="306" y="84"/>
                  </a:lnTo>
                  <a:lnTo>
                    <a:pt x="306" y="156"/>
                  </a:lnTo>
                  <a:lnTo>
                    <a:pt x="306" y="156"/>
                  </a:lnTo>
                  <a:lnTo>
                    <a:pt x="306" y="166"/>
                  </a:lnTo>
                  <a:lnTo>
                    <a:pt x="308" y="170"/>
                  </a:lnTo>
                  <a:lnTo>
                    <a:pt x="308" y="170"/>
                  </a:lnTo>
                  <a:lnTo>
                    <a:pt x="314" y="174"/>
                  </a:lnTo>
                  <a:lnTo>
                    <a:pt x="322" y="174"/>
                  </a:lnTo>
                  <a:lnTo>
                    <a:pt x="322" y="174"/>
                  </a:lnTo>
                  <a:lnTo>
                    <a:pt x="328" y="174"/>
                  </a:lnTo>
                  <a:lnTo>
                    <a:pt x="328" y="174"/>
                  </a:lnTo>
                  <a:lnTo>
                    <a:pt x="334" y="172"/>
                  </a:lnTo>
                  <a:lnTo>
                    <a:pt x="334" y="204"/>
                  </a:lnTo>
                  <a:lnTo>
                    <a:pt x="334" y="204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12" y="206"/>
                  </a:lnTo>
                  <a:lnTo>
                    <a:pt x="312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86" y="202"/>
                  </a:lnTo>
                  <a:lnTo>
                    <a:pt x="278" y="200"/>
                  </a:lnTo>
                  <a:lnTo>
                    <a:pt x="278" y="200"/>
                  </a:lnTo>
                  <a:lnTo>
                    <a:pt x="272" y="194"/>
                  </a:lnTo>
                  <a:lnTo>
                    <a:pt x="268" y="188"/>
                  </a:lnTo>
                  <a:lnTo>
                    <a:pt x="268" y="188"/>
                  </a:lnTo>
                  <a:lnTo>
                    <a:pt x="266" y="182"/>
                  </a:lnTo>
                  <a:lnTo>
                    <a:pt x="264" y="170"/>
                  </a:lnTo>
                  <a:lnTo>
                    <a:pt x="264" y="84"/>
                  </a:lnTo>
                  <a:lnTo>
                    <a:pt x="240" y="84"/>
                  </a:lnTo>
                  <a:lnTo>
                    <a:pt x="240" y="56"/>
                  </a:lnTo>
                  <a:lnTo>
                    <a:pt x="264" y="56"/>
                  </a:lnTo>
                  <a:lnTo>
                    <a:pt x="264" y="12"/>
                  </a:lnTo>
                  <a:lnTo>
                    <a:pt x="306" y="12"/>
                  </a:lnTo>
                  <a:lnTo>
                    <a:pt x="306" y="56"/>
                  </a:lnTo>
                  <a:lnTo>
                    <a:pt x="334" y="56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2781300"/>
              <a:ext cx="5454650" cy="1108075"/>
            </a:xfrm>
            <a:custGeom>
              <a:avLst/>
              <a:gdLst>
                <a:gd name="T0" fmla="*/ 3292 w 3436"/>
                <a:gd name="T1" fmla="*/ 536 h 698"/>
                <a:gd name="T2" fmla="*/ 3202 w 3436"/>
                <a:gd name="T3" fmla="*/ 698 h 698"/>
                <a:gd name="T4" fmla="*/ 3220 w 3436"/>
                <a:gd name="T5" fmla="*/ 332 h 698"/>
                <a:gd name="T6" fmla="*/ 3368 w 3436"/>
                <a:gd name="T7" fmla="*/ 292 h 698"/>
                <a:gd name="T8" fmla="*/ 3202 w 3436"/>
                <a:gd name="T9" fmla="*/ 222 h 698"/>
                <a:gd name="T10" fmla="*/ 3104 w 3436"/>
                <a:gd name="T11" fmla="*/ 404 h 698"/>
                <a:gd name="T12" fmla="*/ 3182 w 3436"/>
                <a:gd name="T13" fmla="*/ 574 h 698"/>
                <a:gd name="T14" fmla="*/ 3054 w 3436"/>
                <a:gd name="T15" fmla="*/ 646 h 698"/>
                <a:gd name="T16" fmla="*/ 2968 w 3436"/>
                <a:gd name="T17" fmla="*/ 460 h 698"/>
                <a:gd name="T18" fmla="*/ 3072 w 3436"/>
                <a:gd name="T19" fmla="*/ 262 h 698"/>
                <a:gd name="T20" fmla="*/ 1782 w 3436"/>
                <a:gd name="T21" fmla="*/ 578 h 698"/>
                <a:gd name="T22" fmla="*/ 1932 w 3436"/>
                <a:gd name="T23" fmla="*/ 642 h 698"/>
                <a:gd name="T24" fmla="*/ 1782 w 3436"/>
                <a:gd name="T25" fmla="*/ 404 h 698"/>
                <a:gd name="T26" fmla="*/ 1782 w 3436"/>
                <a:gd name="T27" fmla="*/ 330 h 698"/>
                <a:gd name="T28" fmla="*/ 1950 w 3436"/>
                <a:gd name="T29" fmla="*/ 292 h 698"/>
                <a:gd name="T30" fmla="*/ 1782 w 3436"/>
                <a:gd name="T31" fmla="*/ 488 h 698"/>
                <a:gd name="T32" fmla="*/ 2138 w 3436"/>
                <a:gd name="T33" fmla="*/ 264 h 698"/>
                <a:gd name="T34" fmla="*/ 2346 w 3436"/>
                <a:gd name="T35" fmla="*/ 230 h 698"/>
                <a:gd name="T36" fmla="*/ 2478 w 3436"/>
                <a:gd name="T37" fmla="*/ 376 h 698"/>
                <a:gd name="T38" fmla="*/ 2328 w 3436"/>
                <a:gd name="T39" fmla="*/ 362 h 698"/>
                <a:gd name="T40" fmla="*/ 2196 w 3436"/>
                <a:gd name="T41" fmla="*/ 424 h 698"/>
                <a:gd name="T42" fmla="*/ 2684 w 3436"/>
                <a:gd name="T43" fmla="*/ 680 h 698"/>
                <a:gd name="T44" fmla="*/ 2544 w 3436"/>
                <a:gd name="T45" fmla="*/ 506 h 698"/>
                <a:gd name="T46" fmla="*/ 2608 w 3436"/>
                <a:gd name="T47" fmla="*/ 292 h 698"/>
                <a:gd name="T48" fmla="*/ 2800 w 3436"/>
                <a:gd name="T49" fmla="*/ 224 h 698"/>
                <a:gd name="T50" fmla="*/ 2848 w 3436"/>
                <a:gd name="T51" fmla="*/ 372 h 698"/>
                <a:gd name="T52" fmla="*/ 2712 w 3436"/>
                <a:gd name="T53" fmla="*/ 364 h 698"/>
                <a:gd name="T54" fmla="*/ 2712 w 3436"/>
                <a:gd name="T55" fmla="*/ 556 h 698"/>
                <a:gd name="T56" fmla="*/ 2852 w 3436"/>
                <a:gd name="T57" fmla="*/ 544 h 698"/>
                <a:gd name="T58" fmla="*/ 2774 w 3436"/>
                <a:gd name="T59" fmla="*/ 698 h 698"/>
                <a:gd name="T60" fmla="*/ 1690 w 3436"/>
                <a:gd name="T61" fmla="*/ 386 h 698"/>
                <a:gd name="T62" fmla="*/ 1746 w 3436"/>
                <a:gd name="T63" fmla="*/ 570 h 698"/>
                <a:gd name="T64" fmla="*/ 1634 w 3436"/>
                <a:gd name="T65" fmla="*/ 646 h 698"/>
                <a:gd name="T66" fmla="*/ 1548 w 3436"/>
                <a:gd name="T67" fmla="*/ 460 h 698"/>
                <a:gd name="T68" fmla="*/ 1652 w 3436"/>
                <a:gd name="T69" fmla="*/ 262 h 698"/>
                <a:gd name="T70" fmla="*/ 1258 w 3436"/>
                <a:gd name="T71" fmla="*/ 576 h 698"/>
                <a:gd name="T72" fmla="*/ 1360 w 3436"/>
                <a:gd name="T73" fmla="*/ 412 h 698"/>
                <a:gd name="T74" fmla="*/ 1274 w 3436"/>
                <a:gd name="T75" fmla="*/ 226 h 698"/>
                <a:gd name="T76" fmla="*/ 1490 w 3436"/>
                <a:gd name="T77" fmla="*/ 402 h 698"/>
                <a:gd name="T78" fmla="*/ 1400 w 3436"/>
                <a:gd name="T79" fmla="*/ 658 h 698"/>
                <a:gd name="T80" fmla="*/ 1214 w 3436"/>
                <a:gd name="T81" fmla="*/ 352 h 698"/>
                <a:gd name="T82" fmla="*/ 1180 w 3436"/>
                <a:gd name="T83" fmla="*/ 542 h 698"/>
                <a:gd name="T84" fmla="*/ 1168 w 3436"/>
                <a:gd name="T85" fmla="*/ 680 h 698"/>
                <a:gd name="T86" fmla="*/ 1030 w 3436"/>
                <a:gd name="T87" fmla="*/ 520 h 698"/>
                <a:gd name="T88" fmla="*/ 1078 w 3436"/>
                <a:gd name="T89" fmla="*/ 308 h 698"/>
                <a:gd name="T90" fmla="*/ 1248 w 3436"/>
                <a:gd name="T91" fmla="*/ 224 h 698"/>
                <a:gd name="T92" fmla="*/ 1024 w 3436"/>
                <a:gd name="T93" fmla="*/ 460 h 698"/>
                <a:gd name="T94" fmla="*/ 858 w 3436"/>
                <a:gd name="T95" fmla="*/ 288 h 698"/>
                <a:gd name="T96" fmla="*/ 694 w 3436"/>
                <a:gd name="T97" fmla="*/ 344 h 698"/>
                <a:gd name="T98" fmla="*/ 802 w 3436"/>
                <a:gd name="T99" fmla="*/ 484 h 698"/>
                <a:gd name="T100" fmla="*/ 720 w 3436"/>
                <a:gd name="T101" fmla="*/ 698 h 698"/>
                <a:gd name="T102" fmla="*/ 472 w 3436"/>
                <a:gd name="T103" fmla="*/ 2 h 698"/>
                <a:gd name="T104" fmla="*/ 694 w 3436"/>
                <a:gd name="T105" fmla="*/ 222 h 698"/>
                <a:gd name="T106" fmla="*/ 524 w 3436"/>
                <a:gd name="T107" fmla="*/ 292 h 698"/>
                <a:gd name="T108" fmla="*/ 524 w 3436"/>
                <a:gd name="T109" fmla="*/ 628 h 698"/>
                <a:gd name="T110" fmla="*/ 694 w 3436"/>
                <a:gd name="T111" fmla="*/ 576 h 698"/>
                <a:gd name="T112" fmla="*/ 592 w 3436"/>
                <a:gd name="T113" fmla="*/ 416 h 698"/>
                <a:gd name="T114" fmla="*/ 134 w 3436"/>
                <a:gd name="T115" fmla="*/ 264 h 698"/>
                <a:gd name="T116" fmla="*/ 0 w 3436"/>
                <a:gd name="T117" fmla="*/ 2 h 698"/>
                <a:gd name="T118" fmla="*/ 466 w 3436"/>
                <a:gd name="T119" fmla="*/ 52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36" h="698">
                  <a:moveTo>
                    <a:pt x="3202" y="698"/>
                  </a:moveTo>
                  <a:lnTo>
                    <a:pt x="3202" y="578"/>
                  </a:lnTo>
                  <a:lnTo>
                    <a:pt x="3202" y="578"/>
                  </a:lnTo>
                  <a:lnTo>
                    <a:pt x="3208" y="578"/>
                  </a:lnTo>
                  <a:lnTo>
                    <a:pt x="3208" y="578"/>
                  </a:lnTo>
                  <a:lnTo>
                    <a:pt x="3220" y="576"/>
                  </a:lnTo>
                  <a:lnTo>
                    <a:pt x="3230" y="574"/>
                  </a:lnTo>
                  <a:lnTo>
                    <a:pt x="3240" y="572"/>
                  </a:lnTo>
                  <a:lnTo>
                    <a:pt x="3252" y="566"/>
                  </a:lnTo>
                  <a:lnTo>
                    <a:pt x="3272" y="554"/>
                  </a:lnTo>
                  <a:lnTo>
                    <a:pt x="3292" y="536"/>
                  </a:lnTo>
                  <a:lnTo>
                    <a:pt x="3370" y="624"/>
                  </a:lnTo>
                  <a:lnTo>
                    <a:pt x="3370" y="624"/>
                  </a:lnTo>
                  <a:lnTo>
                    <a:pt x="3352" y="642"/>
                  </a:lnTo>
                  <a:lnTo>
                    <a:pt x="3332" y="658"/>
                  </a:lnTo>
                  <a:lnTo>
                    <a:pt x="3312" y="670"/>
                  </a:lnTo>
                  <a:lnTo>
                    <a:pt x="3290" y="680"/>
                  </a:lnTo>
                  <a:lnTo>
                    <a:pt x="3270" y="688"/>
                  </a:lnTo>
                  <a:lnTo>
                    <a:pt x="3248" y="694"/>
                  </a:lnTo>
                  <a:lnTo>
                    <a:pt x="3224" y="698"/>
                  </a:lnTo>
                  <a:lnTo>
                    <a:pt x="3202" y="698"/>
                  </a:lnTo>
                  <a:lnTo>
                    <a:pt x="3202" y="698"/>
                  </a:lnTo>
                  <a:close/>
                  <a:moveTo>
                    <a:pt x="3202" y="488"/>
                  </a:moveTo>
                  <a:lnTo>
                    <a:pt x="3202" y="404"/>
                  </a:lnTo>
                  <a:lnTo>
                    <a:pt x="3300" y="404"/>
                  </a:lnTo>
                  <a:lnTo>
                    <a:pt x="3300" y="404"/>
                  </a:lnTo>
                  <a:lnTo>
                    <a:pt x="3294" y="388"/>
                  </a:lnTo>
                  <a:lnTo>
                    <a:pt x="3288" y="374"/>
                  </a:lnTo>
                  <a:lnTo>
                    <a:pt x="3278" y="360"/>
                  </a:lnTo>
                  <a:lnTo>
                    <a:pt x="3266" y="350"/>
                  </a:lnTo>
                  <a:lnTo>
                    <a:pt x="3252" y="342"/>
                  </a:lnTo>
                  <a:lnTo>
                    <a:pt x="3236" y="336"/>
                  </a:lnTo>
                  <a:lnTo>
                    <a:pt x="3220" y="332"/>
                  </a:lnTo>
                  <a:lnTo>
                    <a:pt x="3202" y="330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26" y="224"/>
                  </a:lnTo>
                  <a:lnTo>
                    <a:pt x="3250" y="226"/>
                  </a:lnTo>
                  <a:lnTo>
                    <a:pt x="3272" y="232"/>
                  </a:lnTo>
                  <a:lnTo>
                    <a:pt x="3294" y="240"/>
                  </a:lnTo>
                  <a:lnTo>
                    <a:pt x="3314" y="250"/>
                  </a:lnTo>
                  <a:lnTo>
                    <a:pt x="3334" y="262"/>
                  </a:lnTo>
                  <a:lnTo>
                    <a:pt x="3352" y="276"/>
                  </a:lnTo>
                  <a:lnTo>
                    <a:pt x="3368" y="292"/>
                  </a:lnTo>
                  <a:lnTo>
                    <a:pt x="3382" y="310"/>
                  </a:lnTo>
                  <a:lnTo>
                    <a:pt x="3396" y="330"/>
                  </a:lnTo>
                  <a:lnTo>
                    <a:pt x="3408" y="352"/>
                  </a:lnTo>
                  <a:lnTo>
                    <a:pt x="3418" y="374"/>
                  </a:lnTo>
                  <a:lnTo>
                    <a:pt x="3426" y="398"/>
                  </a:lnTo>
                  <a:lnTo>
                    <a:pt x="3430" y="424"/>
                  </a:lnTo>
                  <a:lnTo>
                    <a:pt x="3434" y="452"/>
                  </a:lnTo>
                  <a:lnTo>
                    <a:pt x="3436" y="482"/>
                  </a:lnTo>
                  <a:lnTo>
                    <a:pt x="3436" y="488"/>
                  </a:lnTo>
                  <a:lnTo>
                    <a:pt x="3202" y="488"/>
                  </a:lnTo>
                  <a:close/>
                  <a:moveTo>
                    <a:pt x="3202" y="222"/>
                  </a:moveTo>
                  <a:lnTo>
                    <a:pt x="3202" y="330"/>
                  </a:lnTo>
                  <a:lnTo>
                    <a:pt x="3202" y="330"/>
                  </a:lnTo>
                  <a:lnTo>
                    <a:pt x="3202" y="330"/>
                  </a:lnTo>
                  <a:lnTo>
                    <a:pt x="3184" y="332"/>
                  </a:lnTo>
                  <a:lnTo>
                    <a:pt x="3166" y="334"/>
                  </a:lnTo>
                  <a:lnTo>
                    <a:pt x="3152" y="340"/>
                  </a:lnTo>
                  <a:lnTo>
                    <a:pt x="3138" y="350"/>
                  </a:lnTo>
                  <a:lnTo>
                    <a:pt x="3126" y="360"/>
                  </a:lnTo>
                  <a:lnTo>
                    <a:pt x="3116" y="372"/>
                  </a:lnTo>
                  <a:lnTo>
                    <a:pt x="3108" y="386"/>
                  </a:lnTo>
                  <a:lnTo>
                    <a:pt x="3104" y="404"/>
                  </a:lnTo>
                  <a:lnTo>
                    <a:pt x="3202" y="404"/>
                  </a:lnTo>
                  <a:lnTo>
                    <a:pt x="3202" y="488"/>
                  </a:lnTo>
                  <a:lnTo>
                    <a:pt x="3096" y="488"/>
                  </a:lnTo>
                  <a:lnTo>
                    <a:pt x="3096" y="488"/>
                  </a:lnTo>
                  <a:lnTo>
                    <a:pt x="3102" y="506"/>
                  </a:lnTo>
                  <a:lnTo>
                    <a:pt x="3110" y="524"/>
                  </a:lnTo>
                  <a:lnTo>
                    <a:pt x="3122" y="540"/>
                  </a:lnTo>
                  <a:lnTo>
                    <a:pt x="3134" y="552"/>
                  </a:lnTo>
                  <a:lnTo>
                    <a:pt x="3148" y="562"/>
                  </a:lnTo>
                  <a:lnTo>
                    <a:pt x="3164" y="570"/>
                  </a:lnTo>
                  <a:lnTo>
                    <a:pt x="3182" y="574"/>
                  </a:lnTo>
                  <a:lnTo>
                    <a:pt x="3202" y="57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178" y="698"/>
                  </a:lnTo>
                  <a:lnTo>
                    <a:pt x="3156" y="694"/>
                  </a:lnTo>
                  <a:lnTo>
                    <a:pt x="3134" y="688"/>
                  </a:lnTo>
                  <a:lnTo>
                    <a:pt x="3112" y="680"/>
                  </a:lnTo>
                  <a:lnTo>
                    <a:pt x="3092" y="672"/>
                  </a:lnTo>
                  <a:lnTo>
                    <a:pt x="3072" y="660"/>
                  </a:lnTo>
                  <a:lnTo>
                    <a:pt x="3054" y="646"/>
                  </a:lnTo>
                  <a:lnTo>
                    <a:pt x="3036" y="630"/>
                  </a:lnTo>
                  <a:lnTo>
                    <a:pt x="3036" y="630"/>
                  </a:lnTo>
                  <a:lnTo>
                    <a:pt x="3020" y="612"/>
                  </a:lnTo>
                  <a:lnTo>
                    <a:pt x="3006" y="592"/>
                  </a:lnTo>
                  <a:lnTo>
                    <a:pt x="2994" y="572"/>
                  </a:lnTo>
                  <a:lnTo>
                    <a:pt x="2986" y="552"/>
                  </a:lnTo>
                  <a:lnTo>
                    <a:pt x="2978" y="530"/>
                  </a:lnTo>
                  <a:lnTo>
                    <a:pt x="2972" y="506"/>
                  </a:lnTo>
                  <a:lnTo>
                    <a:pt x="2968" y="484"/>
                  </a:lnTo>
                  <a:lnTo>
                    <a:pt x="2968" y="460"/>
                  </a:lnTo>
                  <a:lnTo>
                    <a:pt x="2968" y="460"/>
                  </a:lnTo>
                  <a:lnTo>
                    <a:pt x="2968" y="436"/>
                  </a:lnTo>
                  <a:lnTo>
                    <a:pt x="2972" y="414"/>
                  </a:lnTo>
                  <a:lnTo>
                    <a:pt x="2978" y="390"/>
                  </a:lnTo>
                  <a:lnTo>
                    <a:pt x="2986" y="368"/>
                  </a:lnTo>
                  <a:lnTo>
                    <a:pt x="2994" y="348"/>
                  </a:lnTo>
                  <a:lnTo>
                    <a:pt x="3006" y="328"/>
                  </a:lnTo>
                  <a:lnTo>
                    <a:pt x="3020" y="310"/>
                  </a:lnTo>
                  <a:lnTo>
                    <a:pt x="3036" y="292"/>
                  </a:lnTo>
                  <a:lnTo>
                    <a:pt x="3036" y="292"/>
                  </a:lnTo>
                  <a:lnTo>
                    <a:pt x="3054" y="276"/>
                  </a:lnTo>
                  <a:lnTo>
                    <a:pt x="3072" y="262"/>
                  </a:lnTo>
                  <a:lnTo>
                    <a:pt x="3092" y="250"/>
                  </a:lnTo>
                  <a:lnTo>
                    <a:pt x="3112" y="240"/>
                  </a:lnTo>
                  <a:lnTo>
                    <a:pt x="3134" y="232"/>
                  </a:lnTo>
                  <a:lnTo>
                    <a:pt x="3156" y="226"/>
                  </a:lnTo>
                  <a:lnTo>
                    <a:pt x="3178" y="224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02" y="222"/>
                  </a:lnTo>
                  <a:close/>
                  <a:moveTo>
                    <a:pt x="1782" y="698"/>
                  </a:moveTo>
                  <a:lnTo>
                    <a:pt x="1782" y="578"/>
                  </a:lnTo>
                  <a:lnTo>
                    <a:pt x="1782" y="578"/>
                  </a:lnTo>
                  <a:lnTo>
                    <a:pt x="1788" y="578"/>
                  </a:lnTo>
                  <a:lnTo>
                    <a:pt x="1788" y="578"/>
                  </a:lnTo>
                  <a:lnTo>
                    <a:pt x="1800" y="576"/>
                  </a:lnTo>
                  <a:lnTo>
                    <a:pt x="1812" y="574"/>
                  </a:lnTo>
                  <a:lnTo>
                    <a:pt x="1822" y="572"/>
                  </a:lnTo>
                  <a:lnTo>
                    <a:pt x="1832" y="566"/>
                  </a:lnTo>
                  <a:lnTo>
                    <a:pt x="1852" y="554"/>
                  </a:lnTo>
                  <a:lnTo>
                    <a:pt x="1874" y="536"/>
                  </a:lnTo>
                  <a:lnTo>
                    <a:pt x="1952" y="624"/>
                  </a:lnTo>
                  <a:lnTo>
                    <a:pt x="1952" y="624"/>
                  </a:lnTo>
                  <a:lnTo>
                    <a:pt x="1932" y="642"/>
                  </a:lnTo>
                  <a:lnTo>
                    <a:pt x="1912" y="658"/>
                  </a:lnTo>
                  <a:lnTo>
                    <a:pt x="1892" y="670"/>
                  </a:lnTo>
                  <a:lnTo>
                    <a:pt x="1872" y="680"/>
                  </a:lnTo>
                  <a:lnTo>
                    <a:pt x="1850" y="688"/>
                  </a:lnTo>
                  <a:lnTo>
                    <a:pt x="1828" y="694"/>
                  </a:lnTo>
                  <a:lnTo>
                    <a:pt x="1806" y="69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82" y="698"/>
                  </a:lnTo>
                  <a:close/>
                  <a:moveTo>
                    <a:pt x="1782" y="488"/>
                  </a:moveTo>
                  <a:lnTo>
                    <a:pt x="1782" y="404"/>
                  </a:lnTo>
                  <a:lnTo>
                    <a:pt x="1880" y="404"/>
                  </a:lnTo>
                  <a:lnTo>
                    <a:pt x="1880" y="404"/>
                  </a:lnTo>
                  <a:lnTo>
                    <a:pt x="1876" y="388"/>
                  </a:lnTo>
                  <a:lnTo>
                    <a:pt x="1868" y="372"/>
                  </a:lnTo>
                  <a:lnTo>
                    <a:pt x="1858" y="360"/>
                  </a:lnTo>
                  <a:lnTo>
                    <a:pt x="1846" y="350"/>
                  </a:lnTo>
                  <a:lnTo>
                    <a:pt x="1834" y="342"/>
                  </a:lnTo>
                  <a:lnTo>
                    <a:pt x="1818" y="336"/>
                  </a:lnTo>
                  <a:lnTo>
                    <a:pt x="1800" y="332"/>
                  </a:lnTo>
                  <a:lnTo>
                    <a:pt x="1782" y="330"/>
                  </a:lnTo>
                  <a:lnTo>
                    <a:pt x="1782" y="330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806" y="224"/>
                  </a:lnTo>
                  <a:lnTo>
                    <a:pt x="1830" y="226"/>
                  </a:lnTo>
                  <a:lnTo>
                    <a:pt x="1854" y="232"/>
                  </a:lnTo>
                  <a:lnTo>
                    <a:pt x="1874" y="240"/>
                  </a:lnTo>
                  <a:lnTo>
                    <a:pt x="1896" y="250"/>
                  </a:lnTo>
                  <a:lnTo>
                    <a:pt x="1914" y="262"/>
                  </a:lnTo>
                  <a:lnTo>
                    <a:pt x="1932" y="276"/>
                  </a:lnTo>
                  <a:lnTo>
                    <a:pt x="1950" y="292"/>
                  </a:lnTo>
                  <a:lnTo>
                    <a:pt x="1964" y="310"/>
                  </a:lnTo>
                  <a:lnTo>
                    <a:pt x="1978" y="330"/>
                  </a:lnTo>
                  <a:lnTo>
                    <a:pt x="1988" y="352"/>
                  </a:lnTo>
                  <a:lnTo>
                    <a:pt x="1998" y="374"/>
                  </a:lnTo>
                  <a:lnTo>
                    <a:pt x="2006" y="398"/>
                  </a:lnTo>
                  <a:lnTo>
                    <a:pt x="2012" y="424"/>
                  </a:lnTo>
                  <a:lnTo>
                    <a:pt x="2016" y="452"/>
                  </a:lnTo>
                  <a:lnTo>
                    <a:pt x="2016" y="482"/>
                  </a:lnTo>
                  <a:lnTo>
                    <a:pt x="2016" y="488"/>
                  </a:lnTo>
                  <a:lnTo>
                    <a:pt x="1782" y="488"/>
                  </a:lnTo>
                  <a:lnTo>
                    <a:pt x="1782" y="488"/>
                  </a:lnTo>
                  <a:close/>
                  <a:moveTo>
                    <a:pt x="2070" y="448"/>
                  </a:moveTo>
                  <a:lnTo>
                    <a:pt x="2070" y="448"/>
                  </a:lnTo>
                  <a:lnTo>
                    <a:pt x="2072" y="420"/>
                  </a:lnTo>
                  <a:lnTo>
                    <a:pt x="2074" y="396"/>
                  </a:lnTo>
                  <a:lnTo>
                    <a:pt x="2078" y="372"/>
                  </a:lnTo>
                  <a:lnTo>
                    <a:pt x="2084" y="350"/>
                  </a:lnTo>
                  <a:lnTo>
                    <a:pt x="2092" y="328"/>
                  </a:lnTo>
                  <a:lnTo>
                    <a:pt x="2100" y="310"/>
                  </a:lnTo>
                  <a:lnTo>
                    <a:pt x="2112" y="294"/>
                  </a:lnTo>
                  <a:lnTo>
                    <a:pt x="2124" y="278"/>
                  </a:lnTo>
                  <a:lnTo>
                    <a:pt x="2138" y="264"/>
                  </a:lnTo>
                  <a:lnTo>
                    <a:pt x="2154" y="254"/>
                  </a:lnTo>
                  <a:lnTo>
                    <a:pt x="2170" y="244"/>
                  </a:lnTo>
                  <a:lnTo>
                    <a:pt x="2190" y="236"/>
                  </a:lnTo>
                  <a:lnTo>
                    <a:pt x="2210" y="230"/>
                  </a:lnTo>
                  <a:lnTo>
                    <a:pt x="2232" y="224"/>
                  </a:lnTo>
                  <a:lnTo>
                    <a:pt x="2256" y="222"/>
                  </a:lnTo>
                  <a:lnTo>
                    <a:pt x="2282" y="220"/>
                  </a:lnTo>
                  <a:lnTo>
                    <a:pt x="2282" y="220"/>
                  </a:lnTo>
                  <a:lnTo>
                    <a:pt x="2304" y="222"/>
                  </a:lnTo>
                  <a:lnTo>
                    <a:pt x="2326" y="226"/>
                  </a:lnTo>
                  <a:lnTo>
                    <a:pt x="2346" y="230"/>
                  </a:lnTo>
                  <a:lnTo>
                    <a:pt x="2366" y="238"/>
                  </a:lnTo>
                  <a:lnTo>
                    <a:pt x="2384" y="246"/>
                  </a:lnTo>
                  <a:lnTo>
                    <a:pt x="2402" y="256"/>
                  </a:lnTo>
                  <a:lnTo>
                    <a:pt x="2418" y="268"/>
                  </a:lnTo>
                  <a:lnTo>
                    <a:pt x="2432" y="282"/>
                  </a:lnTo>
                  <a:lnTo>
                    <a:pt x="2432" y="282"/>
                  </a:lnTo>
                  <a:lnTo>
                    <a:pt x="2446" y="300"/>
                  </a:lnTo>
                  <a:lnTo>
                    <a:pt x="2458" y="318"/>
                  </a:lnTo>
                  <a:lnTo>
                    <a:pt x="2468" y="336"/>
                  </a:lnTo>
                  <a:lnTo>
                    <a:pt x="2474" y="356"/>
                  </a:lnTo>
                  <a:lnTo>
                    <a:pt x="2478" y="376"/>
                  </a:lnTo>
                  <a:lnTo>
                    <a:pt x="2480" y="398"/>
                  </a:lnTo>
                  <a:lnTo>
                    <a:pt x="2482" y="448"/>
                  </a:lnTo>
                  <a:lnTo>
                    <a:pt x="2482" y="686"/>
                  </a:lnTo>
                  <a:lnTo>
                    <a:pt x="2360" y="686"/>
                  </a:lnTo>
                  <a:lnTo>
                    <a:pt x="2360" y="448"/>
                  </a:lnTo>
                  <a:lnTo>
                    <a:pt x="2360" y="448"/>
                  </a:lnTo>
                  <a:lnTo>
                    <a:pt x="2358" y="424"/>
                  </a:lnTo>
                  <a:lnTo>
                    <a:pt x="2354" y="404"/>
                  </a:lnTo>
                  <a:lnTo>
                    <a:pt x="2348" y="388"/>
                  </a:lnTo>
                  <a:lnTo>
                    <a:pt x="2340" y="372"/>
                  </a:lnTo>
                  <a:lnTo>
                    <a:pt x="2328" y="362"/>
                  </a:lnTo>
                  <a:lnTo>
                    <a:pt x="2314" y="354"/>
                  </a:lnTo>
                  <a:lnTo>
                    <a:pt x="2296" y="350"/>
                  </a:lnTo>
                  <a:lnTo>
                    <a:pt x="2276" y="348"/>
                  </a:lnTo>
                  <a:lnTo>
                    <a:pt x="2276" y="348"/>
                  </a:lnTo>
                  <a:lnTo>
                    <a:pt x="2256" y="350"/>
                  </a:lnTo>
                  <a:lnTo>
                    <a:pt x="2240" y="354"/>
                  </a:lnTo>
                  <a:lnTo>
                    <a:pt x="2226" y="362"/>
                  </a:lnTo>
                  <a:lnTo>
                    <a:pt x="2214" y="372"/>
                  </a:lnTo>
                  <a:lnTo>
                    <a:pt x="2206" y="386"/>
                  </a:lnTo>
                  <a:lnTo>
                    <a:pt x="2200" y="404"/>
                  </a:lnTo>
                  <a:lnTo>
                    <a:pt x="2196" y="424"/>
                  </a:lnTo>
                  <a:lnTo>
                    <a:pt x="2194" y="448"/>
                  </a:lnTo>
                  <a:lnTo>
                    <a:pt x="2194" y="686"/>
                  </a:lnTo>
                  <a:lnTo>
                    <a:pt x="2070" y="686"/>
                  </a:lnTo>
                  <a:lnTo>
                    <a:pt x="2070" y="448"/>
                  </a:lnTo>
                  <a:lnTo>
                    <a:pt x="2070" y="448"/>
                  </a:lnTo>
                  <a:close/>
                  <a:moveTo>
                    <a:pt x="2774" y="698"/>
                  </a:moveTo>
                  <a:lnTo>
                    <a:pt x="2774" y="698"/>
                  </a:lnTo>
                  <a:lnTo>
                    <a:pt x="2750" y="698"/>
                  </a:lnTo>
                  <a:lnTo>
                    <a:pt x="2728" y="694"/>
                  </a:lnTo>
                  <a:lnTo>
                    <a:pt x="2706" y="688"/>
                  </a:lnTo>
                  <a:lnTo>
                    <a:pt x="2684" y="680"/>
                  </a:lnTo>
                  <a:lnTo>
                    <a:pt x="2664" y="672"/>
                  </a:lnTo>
                  <a:lnTo>
                    <a:pt x="2644" y="660"/>
                  </a:lnTo>
                  <a:lnTo>
                    <a:pt x="2626" y="646"/>
                  </a:lnTo>
                  <a:lnTo>
                    <a:pt x="2608" y="630"/>
                  </a:lnTo>
                  <a:lnTo>
                    <a:pt x="2608" y="630"/>
                  </a:lnTo>
                  <a:lnTo>
                    <a:pt x="2592" y="612"/>
                  </a:lnTo>
                  <a:lnTo>
                    <a:pt x="2578" y="592"/>
                  </a:lnTo>
                  <a:lnTo>
                    <a:pt x="2568" y="572"/>
                  </a:lnTo>
                  <a:lnTo>
                    <a:pt x="2558" y="552"/>
                  </a:lnTo>
                  <a:lnTo>
                    <a:pt x="2550" y="530"/>
                  </a:lnTo>
                  <a:lnTo>
                    <a:pt x="2544" y="506"/>
                  </a:lnTo>
                  <a:lnTo>
                    <a:pt x="2540" y="484"/>
                  </a:lnTo>
                  <a:lnTo>
                    <a:pt x="2540" y="460"/>
                  </a:lnTo>
                  <a:lnTo>
                    <a:pt x="2540" y="460"/>
                  </a:lnTo>
                  <a:lnTo>
                    <a:pt x="2540" y="436"/>
                  </a:lnTo>
                  <a:lnTo>
                    <a:pt x="2544" y="414"/>
                  </a:lnTo>
                  <a:lnTo>
                    <a:pt x="2550" y="390"/>
                  </a:lnTo>
                  <a:lnTo>
                    <a:pt x="2558" y="368"/>
                  </a:lnTo>
                  <a:lnTo>
                    <a:pt x="2568" y="348"/>
                  </a:lnTo>
                  <a:lnTo>
                    <a:pt x="2578" y="328"/>
                  </a:lnTo>
                  <a:lnTo>
                    <a:pt x="2592" y="310"/>
                  </a:lnTo>
                  <a:lnTo>
                    <a:pt x="2608" y="292"/>
                  </a:lnTo>
                  <a:lnTo>
                    <a:pt x="2608" y="292"/>
                  </a:lnTo>
                  <a:lnTo>
                    <a:pt x="2626" y="276"/>
                  </a:lnTo>
                  <a:lnTo>
                    <a:pt x="2644" y="262"/>
                  </a:lnTo>
                  <a:lnTo>
                    <a:pt x="2664" y="250"/>
                  </a:lnTo>
                  <a:lnTo>
                    <a:pt x="2684" y="240"/>
                  </a:lnTo>
                  <a:lnTo>
                    <a:pt x="2706" y="232"/>
                  </a:lnTo>
                  <a:lnTo>
                    <a:pt x="2728" y="226"/>
                  </a:lnTo>
                  <a:lnTo>
                    <a:pt x="2750" y="224"/>
                  </a:lnTo>
                  <a:lnTo>
                    <a:pt x="2774" y="222"/>
                  </a:lnTo>
                  <a:lnTo>
                    <a:pt x="2774" y="222"/>
                  </a:lnTo>
                  <a:lnTo>
                    <a:pt x="2800" y="224"/>
                  </a:lnTo>
                  <a:lnTo>
                    <a:pt x="2824" y="228"/>
                  </a:lnTo>
                  <a:lnTo>
                    <a:pt x="2848" y="234"/>
                  </a:lnTo>
                  <a:lnTo>
                    <a:pt x="2870" y="242"/>
                  </a:lnTo>
                  <a:lnTo>
                    <a:pt x="2892" y="254"/>
                  </a:lnTo>
                  <a:lnTo>
                    <a:pt x="2914" y="270"/>
                  </a:lnTo>
                  <a:lnTo>
                    <a:pt x="2934" y="286"/>
                  </a:lnTo>
                  <a:lnTo>
                    <a:pt x="2952" y="306"/>
                  </a:lnTo>
                  <a:lnTo>
                    <a:pt x="2866" y="394"/>
                  </a:lnTo>
                  <a:lnTo>
                    <a:pt x="2866" y="394"/>
                  </a:lnTo>
                  <a:lnTo>
                    <a:pt x="2856" y="382"/>
                  </a:lnTo>
                  <a:lnTo>
                    <a:pt x="2848" y="372"/>
                  </a:lnTo>
                  <a:lnTo>
                    <a:pt x="2836" y="364"/>
                  </a:lnTo>
                  <a:lnTo>
                    <a:pt x="2826" y="356"/>
                  </a:lnTo>
                  <a:lnTo>
                    <a:pt x="2814" y="350"/>
                  </a:lnTo>
                  <a:lnTo>
                    <a:pt x="2802" y="348"/>
                  </a:lnTo>
                  <a:lnTo>
                    <a:pt x="2788" y="346"/>
                  </a:lnTo>
                  <a:lnTo>
                    <a:pt x="2774" y="344"/>
                  </a:lnTo>
                  <a:lnTo>
                    <a:pt x="2774" y="344"/>
                  </a:lnTo>
                  <a:lnTo>
                    <a:pt x="2764" y="344"/>
                  </a:lnTo>
                  <a:lnTo>
                    <a:pt x="2752" y="346"/>
                  </a:lnTo>
                  <a:lnTo>
                    <a:pt x="2730" y="354"/>
                  </a:lnTo>
                  <a:lnTo>
                    <a:pt x="2712" y="364"/>
                  </a:lnTo>
                  <a:lnTo>
                    <a:pt x="2696" y="380"/>
                  </a:lnTo>
                  <a:lnTo>
                    <a:pt x="2682" y="396"/>
                  </a:lnTo>
                  <a:lnTo>
                    <a:pt x="2672" y="418"/>
                  </a:lnTo>
                  <a:lnTo>
                    <a:pt x="2666" y="440"/>
                  </a:lnTo>
                  <a:lnTo>
                    <a:pt x="2664" y="462"/>
                  </a:lnTo>
                  <a:lnTo>
                    <a:pt x="2664" y="462"/>
                  </a:lnTo>
                  <a:lnTo>
                    <a:pt x="2666" y="486"/>
                  </a:lnTo>
                  <a:lnTo>
                    <a:pt x="2672" y="506"/>
                  </a:lnTo>
                  <a:lnTo>
                    <a:pt x="2682" y="526"/>
                  </a:lnTo>
                  <a:lnTo>
                    <a:pt x="2696" y="542"/>
                  </a:lnTo>
                  <a:lnTo>
                    <a:pt x="2712" y="556"/>
                  </a:lnTo>
                  <a:lnTo>
                    <a:pt x="2732" y="566"/>
                  </a:lnTo>
                  <a:lnTo>
                    <a:pt x="2752" y="574"/>
                  </a:lnTo>
                  <a:lnTo>
                    <a:pt x="2774" y="576"/>
                  </a:lnTo>
                  <a:lnTo>
                    <a:pt x="2774" y="576"/>
                  </a:lnTo>
                  <a:lnTo>
                    <a:pt x="2788" y="574"/>
                  </a:lnTo>
                  <a:lnTo>
                    <a:pt x="2800" y="572"/>
                  </a:lnTo>
                  <a:lnTo>
                    <a:pt x="2812" y="570"/>
                  </a:lnTo>
                  <a:lnTo>
                    <a:pt x="2822" y="564"/>
                  </a:lnTo>
                  <a:lnTo>
                    <a:pt x="2834" y="558"/>
                  </a:lnTo>
                  <a:lnTo>
                    <a:pt x="2842" y="552"/>
                  </a:lnTo>
                  <a:lnTo>
                    <a:pt x="2852" y="544"/>
                  </a:lnTo>
                  <a:lnTo>
                    <a:pt x="2858" y="534"/>
                  </a:lnTo>
                  <a:lnTo>
                    <a:pt x="2948" y="618"/>
                  </a:lnTo>
                  <a:lnTo>
                    <a:pt x="2948" y="618"/>
                  </a:lnTo>
                  <a:lnTo>
                    <a:pt x="2930" y="638"/>
                  </a:lnTo>
                  <a:lnTo>
                    <a:pt x="2910" y="654"/>
                  </a:lnTo>
                  <a:lnTo>
                    <a:pt x="2890" y="668"/>
                  </a:lnTo>
                  <a:lnTo>
                    <a:pt x="2868" y="678"/>
                  </a:lnTo>
                  <a:lnTo>
                    <a:pt x="2846" y="688"/>
                  </a:lnTo>
                  <a:lnTo>
                    <a:pt x="2822" y="694"/>
                  </a:lnTo>
                  <a:lnTo>
                    <a:pt x="2798" y="698"/>
                  </a:lnTo>
                  <a:lnTo>
                    <a:pt x="2774" y="698"/>
                  </a:lnTo>
                  <a:lnTo>
                    <a:pt x="2774" y="698"/>
                  </a:lnTo>
                  <a:close/>
                  <a:moveTo>
                    <a:pt x="1782" y="222"/>
                  </a:moveTo>
                  <a:lnTo>
                    <a:pt x="1782" y="330"/>
                  </a:lnTo>
                  <a:lnTo>
                    <a:pt x="1782" y="330"/>
                  </a:lnTo>
                  <a:lnTo>
                    <a:pt x="1764" y="332"/>
                  </a:lnTo>
                  <a:lnTo>
                    <a:pt x="1748" y="334"/>
                  </a:lnTo>
                  <a:lnTo>
                    <a:pt x="1732" y="340"/>
                  </a:lnTo>
                  <a:lnTo>
                    <a:pt x="1718" y="350"/>
                  </a:lnTo>
                  <a:lnTo>
                    <a:pt x="1708" y="360"/>
                  </a:lnTo>
                  <a:lnTo>
                    <a:pt x="1698" y="372"/>
                  </a:lnTo>
                  <a:lnTo>
                    <a:pt x="1690" y="386"/>
                  </a:lnTo>
                  <a:lnTo>
                    <a:pt x="1684" y="404"/>
                  </a:lnTo>
                  <a:lnTo>
                    <a:pt x="1782" y="404"/>
                  </a:lnTo>
                  <a:lnTo>
                    <a:pt x="1782" y="488"/>
                  </a:lnTo>
                  <a:lnTo>
                    <a:pt x="1676" y="488"/>
                  </a:lnTo>
                  <a:lnTo>
                    <a:pt x="1676" y="488"/>
                  </a:lnTo>
                  <a:lnTo>
                    <a:pt x="1684" y="506"/>
                  </a:lnTo>
                  <a:lnTo>
                    <a:pt x="1692" y="524"/>
                  </a:lnTo>
                  <a:lnTo>
                    <a:pt x="1702" y="540"/>
                  </a:lnTo>
                  <a:lnTo>
                    <a:pt x="1716" y="552"/>
                  </a:lnTo>
                  <a:lnTo>
                    <a:pt x="1730" y="562"/>
                  </a:lnTo>
                  <a:lnTo>
                    <a:pt x="1746" y="570"/>
                  </a:lnTo>
                  <a:lnTo>
                    <a:pt x="1764" y="574"/>
                  </a:lnTo>
                  <a:lnTo>
                    <a:pt x="1782" y="57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60" y="698"/>
                  </a:lnTo>
                  <a:lnTo>
                    <a:pt x="1736" y="694"/>
                  </a:lnTo>
                  <a:lnTo>
                    <a:pt x="1714" y="688"/>
                  </a:lnTo>
                  <a:lnTo>
                    <a:pt x="1692" y="680"/>
                  </a:lnTo>
                  <a:lnTo>
                    <a:pt x="1672" y="672"/>
                  </a:lnTo>
                  <a:lnTo>
                    <a:pt x="1652" y="660"/>
                  </a:lnTo>
                  <a:lnTo>
                    <a:pt x="1634" y="646"/>
                  </a:lnTo>
                  <a:lnTo>
                    <a:pt x="1616" y="630"/>
                  </a:lnTo>
                  <a:lnTo>
                    <a:pt x="1616" y="630"/>
                  </a:lnTo>
                  <a:lnTo>
                    <a:pt x="1602" y="612"/>
                  </a:lnTo>
                  <a:lnTo>
                    <a:pt x="1588" y="592"/>
                  </a:lnTo>
                  <a:lnTo>
                    <a:pt x="1576" y="572"/>
                  </a:lnTo>
                  <a:lnTo>
                    <a:pt x="1566" y="552"/>
                  </a:lnTo>
                  <a:lnTo>
                    <a:pt x="1558" y="530"/>
                  </a:lnTo>
                  <a:lnTo>
                    <a:pt x="1552" y="506"/>
                  </a:lnTo>
                  <a:lnTo>
                    <a:pt x="1550" y="484"/>
                  </a:lnTo>
                  <a:lnTo>
                    <a:pt x="1548" y="460"/>
                  </a:lnTo>
                  <a:lnTo>
                    <a:pt x="1548" y="460"/>
                  </a:lnTo>
                  <a:lnTo>
                    <a:pt x="1550" y="436"/>
                  </a:lnTo>
                  <a:lnTo>
                    <a:pt x="1552" y="414"/>
                  </a:lnTo>
                  <a:lnTo>
                    <a:pt x="1558" y="390"/>
                  </a:lnTo>
                  <a:lnTo>
                    <a:pt x="1566" y="368"/>
                  </a:lnTo>
                  <a:lnTo>
                    <a:pt x="1576" y="348"/>
                  </a:lnTo>
                  <a:lnTo>
                    <a:pt x="1588" y="328"/>
                  </a:lnTo>
                  <a:lnTo>
                    <a:pt x="1602" y="310"/>
                  </a:lnTo>
                  <a:lnTo>
                    <a:pt x="1616" y="292"/>
                  </a:lnTo>
                  <a:lnTo>
                    <a:pt x="1616" y="292"/>
                  </a:lnTo>
                  <a:lnTo>
                    <a:pt x="1634" y="276"/>
                  </a:lnTo>
                  <a:lnTo>
                    <a:pt x="1652" y="262"/>
                  </a:lnTo>
                  <a:lnTo>
                    <a:pt x="1672" y="250"/>
                  </a:lnTo>
                  <a:lnTo>
                    <a:pt x="1692" y="240"/>
                  </a:lnTo>
                  <a:lnTo>
                    <a:pt x="1714" y="232"/>
                  </a:lnTo>
                  <a:lnTo>
                    <a:pt x="1736" y="226"/>
                  </a:lnTo>
                  <a:lnTo>
                    <a:pt x="1760" y="224"/>
                  </a:lnTo>
                  <a:lnTo>
                    <a:pt x="1782" y="222"/>
                  </a:lnTo>
                  <a:lnTo>
                    <a:pt x="1782" y="222"/>
                  </a:lnTo>
                  <a:close/>
                  <a:moveTo>
                    <a:pt x="1258" y="698"/>
                  </a:moveTo>
                  <a:lnTo>
                    <a:pt x="1258" y="576"/>
                  </a:lnTo>
                  <a:lnTo>
                    <a:pt x="1258" y="576"/>
                  </a:lnTo>
                  <a:lnTo>
                    <a:pt x="1258" y="576"/>
                  </a:lnTo>
                  <a:lnTo>
                    <a:pt x="1282" y="574"/>
                  </a:lnTo>
                  <a:lnTo>
                    <a:pt x="1302" y="568"/>
                  </a:lnTo>
                  <a:lnTo>
                    <a:pt x="1320" y="558"/>
                  </a:lnTo>
                  <a:lnTo>
                    <a:pt x="1336" y="544"/>
                  </a:lnTo>
                  <a:lnTo>
                    <a:pt x="1350" y="528"/>
                  </a:lnTo>
                  <a:lnTo>
                    <a:pt x="1358" y="508"/>
                  </a:lnTo>
                  <a:lnTo>
                    <a:pt x="1364" y="486"/>
                  </a:lnTo>
                  <a:lnTo>
                    <a:pt x="1368" y="460"/>
                  </a:lnTo>
                  <a:lnTo>
                    <a:pt x="1368" y="460"/>
                  </a:lnTo>
                  <a:lnTo>
                    <a:pt x="1366" y="436"/>
                  </a:lnTo>
                  <a:lnTo>
                    <a:pt x="1360" y="412"/>
                  </a:lnTo>
                  <a:lnTo>
                    <a:pt x="1350" y="392"/>
                  </a:lnTo>
                  <a:lnTo>
                    <a:pt x="1338" y="376"/>
                  </a:lnTo>
                  <a:lnTo>
                    <a:pt x="1322" y="362"/>
                  </a:lnTo>
                  <a:lnTo>
                    <a:pt x="1304" y="352"/>
                  </a:lnTo>
                  <a:lnTo>
                    <a:pt x="1282" y="344"/>
                  </a:lnTo>
                  <a:lnTo>
                    <a:pt x="1260" y="342"/>
                  </a:lnTo>
                  <a:lnTo>
                    <a:pt x="1260" y="342"/>
                  </a:lnTo>
                  <a:lnTo>
                    <a:pt x="1258" y="342"/>
                  </a:lnTo>
                  <a:lnTo>
                    <a:pt x="1258" y="224"/>
                  </a:lnTo>
                  <a:lnTo>
                    <a:pt x="1258" y="224"/>
                  </a:lnTo>
                  <a:lnTo>
                    <a:pt x="1274" y="226"/>
                  </a:lnTo>
                  <a:lnTo>
                    <a:pt x="1290" y="228"/>
                  </a:lnTo>
                  <a:lnTo>
                    <a:pt x="1306" y="232"/>
                  </a:lnTo>
                  <a:lnTo>
                    <a:pt x="1320" y="238"/>
                  </a:lnTo>
                  <a:lnTo>
                    <a:pt x="1334" y="244"/>
                  </a:lnTo>
                  <a:lnTo>
                    <a:pt x="1346" y="252"/>
                  </a:lnTo>
                  <a:lnTo>
                    <a:pt x="1356" y="260"/>
                  </a:lnTo>
                  <a:lnTo>
                    <a:pt x="1368" y="270"/>
                  </a:lnTo>
                  <a:lnTo>
                    <a:pt x="1368" y="0"/>
                  </a:lnTo>
                  <a:lnTo>
                    <a:pt x="1490" y="0"/>
                  </a:lnTo>
                  <a:lnTo>
                    <a:pt x="1490" y="402"/>
                  </a:lnTo>
                  <a:lnTo>
                    <a:pt x="1490" y="402"/>
                  </a:lnTo>
                  <a:lnTo>
                    <a:pt x="1488" y="458"/>
                  </a:lnTo>
                  <a:lnTo>
                    <a:pt x="1488" y="484"/>
                  </a:lnTo>
                  <a:lnTo>
                    <a:pt x="1484" y="510"/>
                  </a:lnTo>
                  <a:lnTo>
                    <a:pt x="1480" y="532"/>
                  </a:lnTo>
                  <a:lnTo>
                    <a:pt x="1474" y="556"/>
                  </a:lnTo>
                  <a:lnTo>
                    <a:pt x="1466" y="576"/>
                  </a:lnTo>
                  <a:lnTo>
                    <a:pt x="1456" y="596"/>
                  </a:lnTo>
                  <a:lnTo>
                    <a:pt x="1456" y="596"/>
                  </a:lnTo>
                  <a:lnTo>
                    <a:pt x="1440" y="620"/>
                  </a:lnTo>
                  <a:lnTo>
                    <a:pt x="1422" y="640"/>
                  </a:lnTo>
                  <a:lnTo>
                    <a:pt x="1400" y="658"/>
                  </a:lnTo>
                  <a:lnTo>
                    <a:pt x="1376" y="672"/>
                  </a:lnTo>
                  <a:lnTo>
                    <a:pt x="1350" y="684"/>
                  </a:lnTo>
                  <a:lnTo>
                    <a:pt x="1320" y="692"/>
                  </a:lnTo>
                  <a:lnTo>
                    <a:pt x="1290" y="696"/>
                  </a:lnTo>
                  <a:lnTo>
                    <a:pt x="1258" y="698"/>
                  </a:lnTo>
                  <a:lnTo>
                    <a:pt x="1258" y="698"/>
                  </a:lnTo>
                  <a:close/>
                  <a:moveTo>
                    <a:pt x="1258" y="224"/>
                  </a:moveTo>
                  <a:lnTo>
                    <a:pt x="1258" y="342"/>
                  </a:lnTo>
                  <a:lnTo>
                    <a:pt x="1258" y="342"/>
                  </a:lnTo>
                  <a:lnTo>
                    <a:pt x="1236" y="346"/>
                  </a:lnTo>
                  <a:lnTo>
                    <a:pt x="1214" y="352"/>
                  </a:lnTo>
                  <a:lnTo>
                    <a:pt x="1196" y="362"/>
                  </a:lnTo>
                  <a:lnTo>
                    <a:pt x="1180" y="378"/>
                  </a:lnTo>
                  <a:lnTo>
                    <a:pt x="1166" y="394"/>
                  </a:lnTo>
                  <a:lnTo>
                    <a:pt x="1156" y="414"/>
                  </a:lnTo>
                  <a:lnTo>
                    <a:pt x="1150" y="436"/>
                  </a:lnTo>
                  <a:lnTo>
                    <a:pt x="1148" y="460"/>
                  </a:lnTo>
                  <a:lnTo>
                    <a:pt x="1148" y="460"/>
                  </a:lnTo>
                  <a:lnTo>
                    <a:pt x="1150" y="484"/>
                  </a:lnTo>
                  <a:lnTo>
                    <a:pt x="1158" y="506"/>
                  </a:lnTo>
                  <a:lnTo>
                    <a:pt x="1168" y="526"/>
                  </a:lnTo>
                  <a:lnTo>
                    <a:pt x="1180" y="542"/>
                  </a:lnTo>
                  <a:lnTo>
                    <a:pt x="1198" y="556"/>
                  </a:lnTo>
                  <a:lnTo>
                    <a:pt x="1216" y="568"/>
                  </a:lnTo>
                  <a:lnTo>
                    <a:pt x="1236" y="574"/>
                  </a:lnTo>
                  <a:lnTo>
                    <a:pt x="1258" y="576"/>
                  </a:lnTo>
                  <a:lnTo>
                    <a:pt x="1258" y="698"/>
                  </a:lnTo>
                  <a:lnTo>
                    <a:pt x="1256" y="698"/>
                  </a:lnTo>
                  <a:lnTo>
                    <a:pt x="1256" y="698"/>
                  </a:lnTo>
                  <a:lnTo>
                    <a:pt x="1234" y="698"/>
                  </a:lnTo>
                  <a:lnTo>
                    <a:pt x="1210" y="694"/>
                  </a:lnTo>
                  <a:lnTo>
                    <a:pt x="1188" y="688"/>
                  </a:lnTo>
                  <a:lnTo>
                    <a:pt x="1168" y="680"/>
                  </a:lnTo>
                  <a:lnTo>
                    <a:pt x="1146" y="670"/>
                  </a:lnTo>
                  <a:lnTo>
                    <a:pt x="1128" y="658"/>
                  </a:lnTo>
                  <a:lnTo>
                    <a:pt x="1108" y="644"/>
                  </a:lnTo>
                  <a:lnTo>
                    <a:pt x="1092" y="628"/>
                  </a:lnTo>
                  <a:lnTo>
                    <a:pt x="1092" y="628"/>
                  </a:lnTo>
                  <a:lnTo>
                    <a:pt x="1078" y="612"/>
                  </a:lnTo>
                  <a:lnTo>
                    <a:pt x="1064" y="596"/>
                  </a:lnTo>
                  <a:lnTo>
                    <a:pt x="1054" y="578"/>
                  </a:lnTo>
                  <a:lnTo>
                    <a:pt x="1044" y="560"/>
                  </a:lnTo>
                  <a:lnTo>
                    <a:pt x="1036" y="540"/>
                  </a:lnTo>
                  <a:lnTo>
                    <a:pt x="1030" y="520"/>
                  </a:lnTo>
                  <a:lnTo>
                    <a:pt x="1026" y="500"/>
                  </a:lnTo>
                  <a:lnTo>
                    <a:pt x="1024" y="480"/>
                  </a:lnTo>
                  <a:lnTo>
                    <a:pt x="1024" y="440"/>
                  </a:lnTo>
                  <a:lnTo>
                    <a:pt x="1024" y="440"/>
                  </a:lnTo>
                  <a:lnTo>
                    <a:pt x="1026" y="420"/>
                  </a:lnTo>
                  <a:lnTo>
                    <a:pt x="1030" y="400"/>
                  </a:lnTo>
                  <a:lnTo>
                    <a:pt x="1036" y="380"/>
                  </a:lnTo>
                  <a:lnTo>
                    <a:pt x="1044" y="360"/>
                  </a:lnTo>
                  <a:lnTo>
                    <a:pt x="1054" y="342"/>
                  </a:lnTo>
                  <a:lnTo>
                    <a:pt x="1064" y="324"/>
                  </a:lnTo>
                  <a:lnTo>
                    <a:pt x="1078" y="308"/>
                  </a:lnTo>
                  <a:lnTo>
                    <a:pt x="1092" y="292"/>
                  </a:lnTo>
                  <a:lnTo>
                    <a:pt x="1092" y="292"/>
                  </a:lnTo>
                  <a:lnTo>
                    <a:pt x="1108" y="276"/>
                  </a:lnTo>
                  <a:lnTo>
                    <a:pt x="1126" y="262"/>
                  </a:lnTo>
                  <a:lnTo>
                    <a:pt x="1144" y="250"/>
                  </a:lnTo>
                  <a:lnTo>
                    <a:pt x="1164" y="242"/>
                  </a:lnTo>
                  <a:lnTo>
                    <a:pt x="1184" y="234"/>
                  </a:lnTo>
                  <a:lnTo>
                    <a:pt x="1204" y="228"/>
                  </a:lnTo>
                  <a:lnTo>
                    <a:pt x="1226" y="226"/>
                  </a:lnTo>
                  <a:lnTo>
                    <a:pt x="1248" y="224"/>
                  </a:lnTo>
                  <a:lnTo>
                    <a:pt x="1248" y="224"/>
                  </a:lnTo>
                  <a:lnTo>
                    <a:pt x="1258" y="224"/>
                  </a:lnTo>
                  <a:lnTo>
                    <a:pt x="1258" y="224"/>
                  </a:lnTo>
                  <a:close/>
                  <a:moveTo>
                    <a:pt x="1024" y="686"/>
                  </a:moveTo>
                  <a:lnTo>
                    <a:pt x="1024" y="686"/>
                  </a:lnTo>
                  <a:lnTo>
                    <a:pt x="1024" y="684"/>
                  </a:lnTo>
                  <a:lnTo>
                    <a:pt x="1024" y="686"/>
                  </a:lnTo>
                  <a:close/>
                  <a:moveTo>
                    <a:pt x="1024" y="440"/>
                  </a:moveTo>
                  <a:lnTo>
                    <a:pt x="1024" y="480"/>
                  </a:lnTo>
                  <a:lnTo>
                    <a:pt x="1024" y="48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40"/>
                  </a:lnTo>
                  <a:lnTo>
                    <a:pt x="1024" y="440"/>
                  </a:lnTo>
                  <a:close/>
                  <a:moveTo>
                    <a:pt x="1024" y="684"/>
                  </a:moveTo>
                  <a:lnTo>
                    <a:pt x="940" y="446"/>
                  </a:lnTo>
                  <a:lnTo>
                    <a:pt x="940" y="446"/>
                  </a:lnTo>
                  <a:lnTo>
                    <a:pt x="922" y="400"/>
                  </a:lnTo>
                  <a:lnTo>
                    <a:pt x="906" y="358"/>
                  </a:lnTo>
                  <a:lnTo>
                    <a:pt x="896" y="338"/>
                  </a:lnTo>
                  <a:lnTo>
                    <a:pt x="884" y="320"/>
                  </a:lnTo>
                  <a:lnTo>
                    <a:pt x="872" y="304"/>
                  </a:lnTo>
                  <a:lnTo>
                    <a:pt x="858" y="288"/>
                  </a:lnTo>
                  <a:lnTo>
                    <a:pt x="858" y="288"/>
                  </a:lnTo>
                  <a:lnTo>
                    <a:pt x="842" y="274"/>
                  </a:lnTo>
                  <a:lnTo>
                    <a:pt x="822" y="260"/>
                  </a:lnTo>
                  <a:lnTo>
                    <a:pt x="804" y="248"/>
                  </a:lnTo>
                  <a:lnTo>
                    <a:pt x="784" y="238"/>
                  </a:lnTo>
                  <a:lnTo>
                    <a:pt x="762" y="232"/>
                  </a:lnTo>
                  <a:lnTo>
                    <a:pt x="740" y="226"/>
                  </a:lnTo>
                  <a:lnTo>
                    <a:pt x="718" y="222"/>
                  </a:lnTo>
                  <a:lnTo>
                    <a:pt x="694" y="222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716" y="346"/>
                  </a:lnTo>
                  <a:lnTo>
                    <a:pt x="738" y="352"/>
                  </a:lnTo>
                  <a:lnTo>
                    <a:pt x="756" y="362"/>
                  </a:lnTo>
                  <a:lnTo>
                    <a:pt x="772" y="376"/>
                  </a:lnTo>
                  <a:lnTo>
                    <a:pt x="786" y="394"/>
                  </a:lnTo>
                  <a:lnTo>
                    <a:pt x="796" y="414"/>
                  </a:lnTo>
                  <a:lnTo>
                    <a:pt x="802" y="436"/>
                  </a:lnTo>
                  <a:lnTo>
                    <a:pt x="804" y="460"/>
                  </a:lnTo>
                  <a:lnTo>
                    <a:pt x="804" y="460"/>
                  </a:lnTo>
                  <a:lnTo>
                    <a:pt x="802" y="484"/>
                  </a:lnTo>
                  <a:lnTo>
                    <a:pt x="796" y="506"/>
                  </a:lnTo>
                  <a:lnTo>
                    <a:pt x="786" y="526"/>
                  </a:lnTo>
                  <a:lnTo>
                    <a:pt x="772" y="544"/>
                  </a:lnTo>
                  <a:lnTo>
                    <a:pt x="756" y="558"/>
                  </a:lnTo>
                  <a:lnTo>
                    <a:pt x="738" y="568"/>
                  </a:lnTo>
                  <a:lnTo>
                    <a:pt x="716" y="574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94" y="698"/>
                  </a:lnTo>
                  <a:lnTo>
                    <a:pt x="694" y="698"/>
                  </a:lnTo>
                  <a:lnTo>
                    <a:pt x="720" y="698"/>
                  </a:lnTo>
                  <a:lnTo>
                    <a:pt x="744" y="692"/>
                  </a:lnTo>
                  <a:lnTo>
                    <a:pt x="766" y="686"/>
                  </a:lnTo>
                  <a:lnTo>
                    <a:pt x="788" y="676"/>
                  </a:lnTo>
                  <a:lnTo>
                    <a:pt x="808" y="664"/>
                  </a:lnTo>
                  <a:lnTo>
                    <a:pt x="826" y="648"/>
                  </a:lnTo>
                  <a:lnTo>
                    <a:pt x="842" y="630"/>
                  </a:lnTo>
                  <a:lnTo>
                    <a:pt x="858" y="608"/>
                  </a:lnTo>
                  <a:lnTo>
                    <a:pt x="886" y="686"/>
                  </a:lnTo>
                  <a:lnTo>
                    <a:pt x="1024" y="686"/>
                  </a:lnTo>
                  <a:lnTo>
                    <a:pt x="1024" y="684"/>
                  </a:lnTo>
                  <a:close/>
                  <a:moveTo>
                    <a:pt x="472" y="2"/>
                  </a:moveTo>
                  <a:lnTo>
                    <a:pt x="488" y="2"/>
                  </a:lnTo>
                  <a:lnTo>
                    <a:pt x="472" y="24"/>
                  </a:lnTo>
                  <a:lnTo>
                    <a:pt x="472" y="2"/>
                  </a:lnTo>
                  <a:lnTo>
                    <a:pt x="472" y="2"/>
                  </a:lnTo>
                  <a:close/>
                  <a:moveTo>
                    <a:pt x="472" y="662"/>
                  </a:moveTo>
                  <a:lnTo>
                    <a:pt x="488" y="686"/>
                  </a:lnTo>
                  <a:lnTo>
                    <a:pt x="472" y="686"/>
                  </a:lnTo>
                  <a:lnTo>
                    <a:pt x="472" y="662"/>
                  </a:lnTo>
                  <a:lnTo>
                    <a:pt x="472" y="662"/>
                  </a:lnTo>
                  <a:close/>
                  <a:moveTo>
                    <a:pt x="694" y="222"/>
                  </a:moveTo>
                  <a:lnTo>
                    <a:pt x="694" y="222"/>
                  </a:lnTo>
                  <a:lnTo>
                    <a:pt x="690" y="220"/>
                  </a:lnTo>
                  <a:lnTo>
                    <a:pt x="690" y="220"/>
                  </a:lnTo>
                  <a:lnTo>
                    <a:pt x="666" y="222"/>
                  </a:lnTo>
                  <a:lnTo>
                    <a:pt x="644" y="226"/>
                  </a:lnTo>
                  <a:lnTo>
                    <a:pt x="622" y="232"/>
                  </a:lnTo>
                  <a:lnTo>
                    <a:pt x="600" y="240"/>
                  </a:lnTo>
                  <a:lnTo>
                    <a:pt x="580" y="250"/>
                  </a:lnTo>
                  <a:lnTo>
                    <a:pt x="560" y="262"/>
                  </a:lnTo>
                  <a:lnTo>
                    <a:pt x="542" y="276"/>
                  </a:lnTo>
                  <a:lnTo>
                    <a:pt x="524" y="292"/>
                  </a:lnTo>
                  <a:lnTo>
                    <a:pt x="524" y="292"/>
                  </a:lnTo>
                  <a:lnTo>
                    <a:pt x="508" y="310"/>
                  </a:lnTo>
                  <a:lnTo>
                    <a:pt x="494" y="328"/>
                  </a:lnTo>
                  <a:lnTo>
                    <a:pt x="482" y="350"/>
                  </a:lnTo>
                  <a:lnTo>
                    <a:pt x="472" y="372"/>
                  </a:lnTo>
                  <a:lnTo>
                    <a:pt x="472" y="548"/>
                  </a:lnTo>
                  <a:lnTo>
                    <a:pt x="472" y="548"/>
                  </a:lnTo>
                  <a:lnTo>
                    <a:pt x="482" y="570"/>
                  </a:lnTo>
                  <a:lnTo>
                    <a:pt x="494" y="592"/>
                  </a:lnTo>
                  <a:lnTo>
                    <a:pt x="508" y="610"/>
                  </a:lnTo>
                  <a:lnTo>
                    <a:pt x="524" y="628"/>
                  </a:lnTo>
                  <a:lnTo>
                    <a:pt x="524" y="628"/>
                  </a:lnTo>
                  <a:lnTo>
                    <a:pt x="542" y="644"/>
                  </a:lnTo>
                  <a:lnTo>
                    <a:pt x="560" y="658"/>
                  </a:lnTo>
                  <a:lnTo>
                    <a:pt x="580" y="670"/>
                  </a:lnTo>
                  <a:lnTo>
                    <a:pt x="600" y="680"/>
                  </a:lnTo>
                  <a:lnTo>
                    <a:pt x="622" y="688"/>
                  </a:lnTo>
                  <a:lnTo>
                    <a:pt x="644" y="694"/>
                  </a:lnTo>
                  <a:lnTo>
                    <a:pt x="668" y="698"/>
                  </a:lnTo>
                  <a:lnTo>
                    <a:pt x="692" y="698"/>
                  </a:lnTo>
                  <a:lnTo>
                    <a:pt x="694" y="698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72" y="574"/>
                  </a:lnTo>
                  <a:lnTo>
                    <a:pt x="650" y="568"/>
                  </a:lnTo>
                  <a:lnTo>
                    <a:pt x="632" y="556"/>
                  </a:lnTo>
                  <a:lnTo>
                    <a:pt x="616" y="542"/>
                  </a:lnTo>
                  <a:lnTo>
                    <a:pt x="602" y="526"/>
                  </a:lnTo>
                  <a:lnTo>
                    <a:pt x="592" y="506"/>
                  </a:lnTo>
                  <a:lnTo>
                    <a:pt x="586" y="484"/>
                  </a:lnTo>
                  <a:lnTo>
                    <a:pt x="582" y="460"/>
                  </a:lnTo>
                  <a:lnTo>
                    <a:pt x="582" y="460"/>
                  </a:lnTo>
                  <a:lnTo>
                    <a:pt x="586" y="438"/>
                  </a:lnTo>
                  <a:lnTo>
                    <a:pt x="592" y="416"/>
                  </a:lnTo>
                  <a:lnTo>
                    <a:pt x="602" y="396"/>
                  </a:lnTo>
                  <a:lnTo>
                    <a:pt x="616" y="378"/>
                  </a:lnTo>
                  <a:lnTo>
                    <a:pt x="632" y="364"/>
                  </a:lnTo>
                  <a:lnTo>
                    <a:pt x="650" y="352"/>
                  </a:lnTo>
                  <a:lnTo>
                    <a:pt x="672" y="346"/>
                  </a:lnTo>
                  <a:lnTo>
                    <a:pt x="682" y="344"/>
                  </a:lnTo>
                  <a:lnTo>
                    <a:pt x="694" y="344"/>
                  </a:lnTo>
                  <a:lnTo>
                    <a:pt x="694" y="222"/>
                  </a:lnTo>
                  <a:close/>
                  <a:moveTo>
                    <a:pt x="0" y="2"/>
                  </a:moveTo>
                  <a:lnTo>
                    <a:pt x="134" y="2"/>
                  </a:lnTo>
                  <a:lnTo>
                    <a:pt x="134" y="264"/>
                  </a:lnTo>
                  <a:lnTo>
                    <a:pt x="322" y="2"/>
                  </a:lnTo>
                  <a:lnTo>
                    <a:pt x="472" y="2"/>
                  </a:lnTo>
                  <a:lnTo>
                    <a:pt x="472" y="24"/>
                  </a:lnTo>
                  <a:lnTo>
                    <a:pt x="248" y="328"/>
                  </a:lnTo>
                  <a:lnTo>
                    <a:pt x="472" y="662"/>
                  </a:lnTo>
                  <a:lnTo>
                    <a:pt x="472" y="686"/>
                  </a:lnTo>
                  <a:lnTo>
                    <a:pt x="322" y="686"/>
                  </a:lnTo>
                  <a:lnTo>
                    <a:pt x="134" y="396"/>
                  </a:lnTo>
                  <a:lnTo>
                    <a:pt x="134" y="686"/>
                  </a:lnTo>
                  <a:lnTo>
                    <a:pt x="0" y="68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472" y="372"/>
                  </a:moveTo>
                  <a:lnTo>
                    <a:pt x="472" y="372"/>
                  </a:lnTo>
                  <a:lnTo>
                    <a:pt x="466" y="392"/>
                  </a:lnTo>
                  <a:lnTo>
                    <a:pt x="460" y="414"/>
                  </a:lnTo>
                  <a:lnTo>
                    <a:pt x="456" y="438"/>
                  </a:lnTo>
                  <a:lnTo>
                    <a:pt x="456" y="460"/>
                  </a:lnTo>
                  <a:lnTo>
                    <a:pt x="456" y="460"/>
                  </a:lnTo>
                  <a:lnTo>
                    <a:pt x="456" y="484"/>
                  </a:lnTo>
                  <a:lnTo>
                    <a:pt x="460" y="506"/>
                  </a:lnTo>
                  <a:lnTo>
                    <a:pt x="466" y="528"/>
                  </a:lnTo>
                  <a:lnTo>
                    <a:pt x="472" y="548"/>
                  </a:lnTo>
                  <a:lnTo>
                    <a:pt x="472" y="37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6388" y="2413000"/>
              <a:ext cx="1514475" cy="1514475"/>
            </a:xfrm>
            <a:custGeom>
              <a:avLst/>
              <a:gdLst>
                <a:gd name="T0" fmla="*/ 248 w 954"/>
                <a:gd name="T1" fmla="*/ 904 h 954"/>
                <a:gd name="T2" fmla="*/ 140 w 954"/>
                <a:gd name="T3" fmla="*/ 954 h 954"/>
                <a:gd name="T4" fmla="*/ 42 w 954"/>
                <a:gd name="T5" fmla="*/ 914 h 954"/>
                <a:gd name="T6" fmla="*/ 0 w 954"/>
                <a:gd name="T7" fmla="*/ 814 h 954"/>
                <a:gd name="T8" fmla="*/ 52 w 954"/>
                <a:gd name="T9" fmla="*/ 706 h 954"/>
                <a:gd name="T10" fmla="*/ 154 w 954"/>
                <a:gd name="T11" fmla="*/ 674 h 954"/>
                <a:gd name="T12" fmla="*/ 258 w 954"/>
                <a:gd name="T13" fmla="*/ 736 h 954"/>
                <a:gd name="T14" fmla="*/ 618 w 954"/>
                <a:gd name="T15" fmla="*/ 814 h 954"/>
                <a:gd name="T16" fmla="*/ 566 w 954"/>
                <a:gd name="T17" fmla="*/ 922 h 954"/>
                <a:gd name="T18" fmla="*/ 464 w 954"/>
                <a:gd name="T19" fmla="*/ 954 h 954"/>
                <a:gd name="T20" fmla="*/ 362 w 954"/>
                <a:gd name="T21" fmla="*/ 892 h 954"/>
                <a:gd name="T22" fmla="*/ 340 w 954"/>
                <a:gd name="T23" fmla="*/ 786 h 954"/>
                <a:gd name="T24" fmla="*/ 410 w 954"/>
                <a:gd name="T25" fmla="*/ 690 h 954"/>
                <a:gd name="T26" fmla="*/ 520 w 954"/>
                <a:gd name="T27" fmla="*/ 680 h 954"/>
                <a:gd name="T28" fmla="*/ 606 w 954"/>
                <a:gd name="T29" fmla="*/ 760 h 954"/>
                <a:gd name="T30" fmla="*/ 278 w 954"/>
                <a:gd name="T31" fmla="*/ 506 h 954"/>
                <a:gd name="T32" fmla="*/ 208 w 954"/>
                <a:gd name="T33" fmla="*/ 600 h 954"/>
                <a:gd name="T34" fmla="*/ 98 w 954"/>
                <a:gd name="T35" fmla="*/ 610 h 954"/>
                <a:gd name="T36" fmla="*/ 12 w 954"/>
                <a:gd name="T37" fmla="*/ 532 h 954"/>
                <a:gd name="T38" fmla="*/ 12 w 954"/>
                <a:gd name="T39" fmla="*/ 422 h 954"/>
                <a:gd name="T40" fmla="*/ 98 w 954"/>
                <a:gd name="T41" fmla="*/ 342 h 954"/>
                <a:gd name="T42" fmla="*/ 208 w 954"/>
                <a:gd name="T43" fmla="*/ 354 h 954"/>
                <a:gd name="T44" fmla="*/ 278 w 954"/>
                <a:gd name="T45" fmla="*/ 448 h 954"/>
                <a:gd name="T46" fmla="*/ 606 w 954"/>
                <a:gd name="T47" fmla="*/ 532 h 954"/>
                <a:gd name="T48" fmla="*/ 520 w 954"/>
                <a:gd name="T49" fmla="*/ 610 h 954"/>
                <a:gd name="T50" fmla="*/ 410 w 954"/>
                <a:gd name="T51" fmla="*/ 600 h 954"/>
                <a:gd name="T52" fmla="*/ 340 w 954"/>
                <a:gd name="T53" fmla="*/ 506 h 954"/>
                <a:gd name="T54" fmla="*/ 362 w 954"/>
                <a:gd name="T55" fmla="*/ 398 h 954"/>
                <a:gd name="T56" fmla="*/ 464 w 954"/>
                <a:gd name="T57" fmla="*/ 338 h 954"/>
                <a:gd name="T58" fmla="*/ 566 w 954"/>
                <a:gd name="T59" fmla="*/ 368 h 954"/>
                <a:gd name="T60" fmla="*/ 618 w 954"/>
                <a:gd name="T61" fmla="*/ 476 h 954"/>
                <a:gd name="T62" fmla="*/ 930 w 954"/>
                <a:gd name="T63" fmla="*/ 556 h 954"/>
                <a:gd name="T64" fmla="*/ 828 w 954"/>
                <a:gd name="T65" fmla="*/ 616 h 954"/>
                <a:gd name="T66" fmla="*/ 726 w 954"/>
                <a:gd name="T67" fmla="*/ 586 h 954"/>
                <a:gd name="T68" fmla="*/ 674 w 954"/>
                <a:gd name="T69" fmla="*/ 476 h 954"/>
                <a:gd name="T70" fmla="*/ 716 w 954"/>
                <a:gd name="T71" fmla="*/ 378 h 954"/>
                <a:gd name="T72" fmla="*/ 814 w 954"/>
                <a:gd name="T73" fmla="*/ 336 h 954"/>
                <a:gd name="T74" fmla="*/ 922 w 954"/>
                <a:gd name="T75" fmla="*/ 388 h 954"/>
                <a:gd name="T76" fmla="*/ 280 w 954"/>
                <a:gd name="T77" fmla="*/ 140 h 954"/>
                <a:gd name="T78" fmla="*/ 240 w 954"/>
                <a:gd name="T79" fmla="*/ 240 h 954"/>
                <a:gd name="T80" fmla="*/ 140 w 954"/>
                <a:gd name="T81" fmla="*/ 280 h 954"/>
                <a:gd name="T82" fmla="*/ 32 w 954"/>
                <a:gd name="T83" fmla="*/ 230 h 954"/>
                <a:gd name="T84" fmla="*/ 2 w 954"/>
                <a:gd name="T85" fmla="*/ 126 h 954"/>
                <a:gd name="T86" fmla="*/ 62 w 954"/>
                <a:gd name="T87" fmla="*/ 24 h 954"/>
                <a:gd name="T88" fmla="*/ 168 w 954"/>
                <a:gd name="T89" fmla="*/ 2 h 954"/>
                <a:gd name="T90" fmla="*/ 264 w 954"/>
                <a:gd name="T91" fmla="*/ 74 h 954"/>
                <a:gd name="T92" fmla="*/ 618 w 954"/>
                <a:gd name="T93" fmla="*/ 154 h 954"/>
                <a:gd name="T94" fmla="*/ 556 w 954"/>
                <a:gd name="T95" fmla="*/ 256 h 954"/>
                <a:gd name="T96" fmla="*/ 450 w 954"/>
                <a:gd name="T97" fmla="*/ 278 h 954"/>
                <a:gd name="T98" fmla="*/ 354 w 954"/>
                <a:gd name="T99" fmla="*/ 206 h 954"/>
                <a:gd name="T100" fmla="*/ 344 w 954"/>
                <a:gd name="T101" fmla="*/ 98 h 954"/>
                <a:gd name="T102" fmla="*/ 422 w 954"/>
                <a:gd name="T103" fmla="*/ 10 h 954"/>
                <a:gd name="T104" fmla="*/ 532 w 954"/>
                <a:gd name="T105" fmla="*/ 10 h 954"/>
                <a:gd name="T106" fmla="*/ 612 w 954"/>
                <a:gd name="T107" fmla="*/ 98 h 954"/>
                <a:gd name="T108" fmla="*/ 948 w 954"/>
                <a:gd name="T109" fmla="*/ 182 h 954"/>
                <a:gd name="T110" fmla="*/ 870 w 954"/>
                <a:gd name="T111" fmla="*/ 270 h 954"/>
                <a:gd name="T112" fmla="*/ 760 w 954"/>
                <a:gd name="T113" fmla="*/ 270 h 954"/>
                <a:gd name="T114" fmla="*/ 680 w 954"/>
                <a:gd name="T115" fmla="*/ 182 h 954"/>
                <a:gd name="T116" fmla="*/ 692 w 954"/>
                <a:gd name="T117" fmla="*/ 74 h 954"/>
                <a:gd name="T118" fmla="*/ 786 w 954"/>
                <a:gd name="T119" fmla="*/ 2 h 954"/>
                <a:gd name="T120" fmla="*/ 892 w 954"/>
                <a:gd name="T121" fmla="*/ 24 h 954"/>
                <a:gd name="T122" fmla="*/ 954 w 954"/>
                <a:gd name="T123" fmla="*/ 12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54" h="954">
                  <a:moveTo>
                    <a:pt x="280" y="814"/>
                  </a:moveTo>
                  <a:lnTo>
                    <a:pt x="280" y="814"/>
                  </a:lnTo>
                  <a:lnTo>
                    <a:pt x="280" y="828"/>
                  </a:lnTo>
                  <a:lnTo>
                    <a:pt x="278" y="842"/>
                  </a:lnTo>
                  <a:lnTo>
                    <a:pt x="274" y="856"/>
                  </a:lnTo>
                  <a:lnTo>
                    <a:pt x="270" y="868"/>
                  </a:lnTo>
                  <a:lnTo>
                    <a:pt x="264" y="880"/>
                  </a:lnTo>
                  <a:lnTo>
                    <a:pt x="258" y="892"/>
                  </a:lnTo>
                  <a:lnTo>
                    <a:pt x="248" y="904"/>
                  </a:lnTo>
                  <a:lnTo>
                    <a:pt x="240" y="914"/>
                  </a:lnTo>
                  <a:lnTo>
                    <a:pt x="230" y="922"/>
                  </a:lnTo>
                  <a:lnTo>
                    <a:pt x="220" y="930"/>
                  </a:lnTo>
                  <a:lnTo>
                    <a:pt x="208" y="938"/>
                  </a:lnTo>
                  <a:lnTo>
                    <a:pt x="196" y="944"/>
                  </a:lnTo>
                  <a:lnTo>
                    <a:pt x="182" y="948"/>
                  </a:lnTo>
                  <a:lnTo>
                    <a:pt x="168" y="952"/>
                  </a:lnTo>
                  <a:lnTo>
                    <a:pt x="154" y="954"/>
                  </a:lnTo>
                  <a:lnTo>
                    <a:pt x="140" y="954"/>
                  </a:lnTo>
                  <a:lnTo>
                    <a:pt x="140" y="954"/>
                  </a:lnTo>
                  <a:lnTo>
                    <a:pt x="126" y="954"/>
                  </a:lnTo>
                  <a:lnTo>
                    <a:pt x="112" y="952"/>
                  </a:lnTo>
                  <a:lnTo>
                    <a:pt x="98" y="948"/>
                  </a:lnTo>
                  <a:lnTo>
                    <a:pt x="86" y="944"/>
                  </a:lnTo>
                  <a:lnTo>
                    <a:pt x="74" y="938"/>
                  </a:lnTo>
                  <a:lnTo>
                    <a:pt x="62" y="930"/>
                  </a:lnTo>
                  <a:lnTo>
                    <a:pt x="52" y="922"/>
                  </a:lnTo>
                  <a:lnTo>
                    <a:pt x="42" y="914"/>
                  </a:lnTo>
                  <a:lnTo>
                    <a:pt x="32" y="904"/>
                  </a:lnTo>
                  <a:lnTo>
                    <a:pt x="24" y="892"/>
                  </a:lnTo>
                  <a:lnTo>
                    <a:pt x="18" y="880"/>
                  </a:lnTo>
                  <a:lnTo>
                    <a:pt x="12" y="868"/>
                  </a:lnTo>
                  <a:lnTo>
                    <a:pt x="6" y="856"/>
                  </a:lnTo>
                  <a:lnTo>
                    <a:pt x="4" y="842"/>
                  </a:lnTo>
                  <a:lnTo>
                    <a:pt x="2" y="828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00"/>
                  </a:lnTo>
                  <a:lnTo>
                    <a:pt x="4" y="786"/>
                  </a:lnTo>
                  <a:lnTo>
                    <a:pt x="6" y="772"/>
                  </a:lnTo>
                  <a:lnTo>
                    <a:pt x="12" y="760"/>
                  </a:lnTo>
                  <a:lnTo>
                    <a:pt x="18" y="746"/>
                  </a:lnTo>
                  <a:lnTo>
                    <a:pt x="24" y="736"/>
                  </a:lnTo>
                  <a:lnTo>
                    <a:pt x="32" y="724"/>
                  </a:lnTo>
                  <a:lnTo>
                    <a:pt x="42" y="714"/>
                  </a:lnTo>
                  <a:lnTo>
                    <a:pt x="52" y="706"/>
                  </a:lnTo>
                  <a:lnTo>
                    <a:pt x="62" y="698"/>
                  </a:lnTo>
                  <a:lnTo>
                    <a:pt x="74" y="690"/>
                  </a:lnTo>
                  <a:lnTo>
                    <a:pt x="86" y="684"/>
                  </a:lnTo>
                  <a:lnTo>
                    <a:pt x="98" y="680"/>
                  </a:lnTo>
                  <a:lnTo>
                    <a:pt x="112" y="676"/>
                  </a:lnTo>
                  <a:lnTo>
                    <a:pt x="126" y="674"/>
                  </a:lnTo>
                  <a:lnTo>
                    <a:pt x="140" y="674"/>
                  </a:lnTo>
                  <a:lnTo>
                    <a:pt x="140" y="674"/>
                  </a:lnTo>
                  <a:lnTo>
                    <a:pt x="154" y="674"/>
                  </a:lnTo>
                  <a:lnTo>
                    <a:pt x="168" y="676"/>
                  </a:lnTo>
                  <a:lnTo>
                    <a:pt x="182" y="680"/>
                  </a:lnTo>
                  <a:lnTo>
                    <a:pt x="196" y="684"/>
                  </a:lnTo>
                  <a:lnTo>
                    <a:pt x="208" y="690"/>
                  </a:lnTo>
                  <a:lnTo>
                    <a:pt x="220" y="698"/>
                  </a:lnTo>
                  <a:lnTo>
                    <a:pt x="230" y="706"/>
                  </a:lnTo>
                  <a:lnTo>
                    <a:pt x="240" y="714"/>
                  </a:lnTo>
                  <a:lnTo>
                    <a:pt x="248" y="724"/>
                  </a:lnTo>
                  <a:lnTo>
                    <a:pt x="258" y="736"/>
                  </a:lnTo>
                  <a:lnTo>
                    <a:pt x="264" y="746"/>
                  </a:lnTo>
                  <a:lnTo>
                    <a:pt x="270" y="760"/>
                  </a:lnTo>
                  <a:lnTo>
                    <a:pt x="274" y="772"/>
                  </a:lnTo>
                  <a:lnTo>
                    <a:pt x="278" y="786"/>
                  </a:lnTo>
                  <a:lnTo>
                    <a:pt x="280" y="800"/>
                  </a:lnTo>
                  <a:lnTo>
                    <a:pt x="280" y="814"/>
                  </a:lnTo>
                  <a:lnTo>
                    <a:pt x="280" y="814"/>
                  </a:lnTo>
                  <a:close/>
                  <a:moveTo>
                    <a:pt x="618" y="814"/>
                  </a:moveTo>
                  <a:lnTo>
                    <a:pt x="618" y="814"/>
                  </a:lnTo>
                  <a:lnTo>
                    <a:pt x="618" y="828"/>
                  </a:lnTo>
                  <a:lnTo>
                    <a:pt x="616" y="842"/>
                  </a:lnTo>
                  <a:lnTo>
                    <a:pt x="612" y="856"/>
                  </a:lnTo>
                  <a:lnTo>
                    <a:pt x="606" y="868"/>
                  </a:lnTo>
                  <a:lnTo>
                    <a:pt x="600" y="880"/>
                  </a:lnTo>
                  <a:lnTo>
                    <a:pt x="594" y="892"/>
                  </a:lnTo>
                  <a:lnTo>
                    <a:pt x="586" y="904"/>
                  </a:lnTo>
                  <a:lnTo>
                    <a:pt x="576" y="914"/>
                  </a:lnTo>
                  <a:lnTo>
                    <a:pt x="566" y="922"/>
                  </a:lnTo>
                  <a:lnTo>
                    <a:pt x="556" y="930"/>
                  </a:lnTo>
                  <a:lnTo>
                    <a:pt x="544" y="938"/>
                  </a:lnTo>
                  <a:lnTo>
                    <a:pt x="532" y="944"/>
                  </a:lnTo>
                  <a:lnTo>
                    <a:pt x="520" y="948"/>
                  </a:lnTo>
                  <a:lnTo>
                    <a:pt x="506" y="952"/>
                  </a:lnTo>
                  <a:lnTo>
                    <a:pt x="492" y="954"/>
                  </a:lnTo>
                  <a:lnTo>
                    <a:pt x="478" y="954"/>
                  </a:lnTo>
                  <a:lnTo>
                    <a:pt x="478" y="954"/>
                  </a:lnTo>
                  <a:lnTo>
                    <a:pt x="464" y="954"/>
                  </a:lnTo>
                  <a:lnTo>
                    <a:pt x="450" y="952"/>
                  </a:lnTo>
                  <a:lnTo>
                    <a:pt x="436" y="948"/>
                  </a:lnTo>
                  <a:lnTo>
                    <a:pt x="422" y="944"/>
                  </a:lnTo>
                  <a:lnTo>
                    <a:pt x="410" y="938"/>
                  </a:lnTo>
                  <a:lnTo>
                    <a:pt x="400" y="930"/>
                  </a:lnTo>
                  <a:lnTo>
                    <a:pt x="388" y="922"/>
                  </a:lnTo>
                  <a:lnTo>
                    <a:pt x="378" y="914"/>
                  </a:lnTo>
                  <a:lnTo>
                    <a:pt x="370" y="904"/>
                  </a:lnTo>
                  <a:lnTo>
                    <a:pt x="362" y="892"/>
                  </a:lnTo>
                  <a:lnTo>
                    <a:pt x="354" y="880"/>
                  </a:lnTo>
                  <a:lnTo>
                    <a:pt x="348" y="868"/>
                  </a:lnTo>
                  <a:lnTo>
                    <a:pt x="344" y="856"/>
                  </a:lnTo>
                  <a:lnTo>
                    <a:pt x="340" y="842"/>
                  </a:lnTo>
                  <a:lnTo>
                    <a:pt x="338" y="828"/>
                  </a:lnTo>
                  <a:lnTo>
                    <a:pt x="338" y="814"/>
                  </a:lnTo>
                  <a:lnTo>
                    <a:pt x="338" y="814"/>
                  </a:lnTo>
                  <a:lnTo>
                    <a:pt x="338" y="800"/>
                  </a:lnTo>
                  <a:lnTo>
                    <a:pt x="340" y="786"/>
                  </a:lnTo>
                  <a:lnTo>
                    <a:pt x="344" y="772"/>
                  </a:lnTo>
                  <a:lnTo>
                    <a:pt x="348" y="760"/>
                  </a:lnTo>
                  <a:lnTo>
                    <a:pt x="354" y="746"/>
                  </a:lnTo>
                  <a:lnTo>
                    <a:pt x="362" y="736"/>
                  </a:lnTo>
                  <a:lnTo>
                    <a:pt x="370" y="724"/>
                  </a:lnTo>
                  <a:lnTo>
                    <a:pt x="378" y="714"/>
                  </a:lnTo>
                  <a:lnTo>
                    <a:pt x="388" y="706"/>
                  </a:lnTo>
                  <a:lnTo>
                    <a:pt x="400" y="698"/>
                  </a:lnTo>
                  <a:lnTo>
                    <a:pt x="410" y="690"/>
                  </a:lnTo>
                  <a:lnTo>
                    <a:pt x="422" y="684"/>
                  </a:lnTo>
                  <a:lnTo>
                    <a:pt x="436" y="680"/>
                  </a:lnTo>
                  <a:lnTo>
                    <a:pt x="450" y="676"/>
                  </a:lnTo>
                  <a:lnTo>
                    <a:pt x="464" y="674"/>
                  </a:lnTo>
                  <a:lnTo>
                    <a:pt x="478" y="674"/>
                  </a:lnTo>
                  <a:lnTo>
                    <a:pt x="478" y="674"/>
                  </a:lnTo>
                  <a:lnTo>
                    <a:pt x="492" y="674"/>
                  </a:lnTo>
                  <a:lnTo>
                    <a:pt x="506" y="676"/>
                  </a:lnTo>
                  <a:lnTo>
                    <a:pt x="520" y="680"/>
                  </a:lnTo>
                  <a:lnTo>
                    <a:pt x="532" y="684"/>
                  </a:lnTo>
                  <a:lnTo>
                    <a:pt x="544" y="690"/>
                  </a:lnTo>
                  <a:lnTo>
                    <a:pt x="556" y="698"/>
                  </a:lnTo>
                  <a:lnTo>
                    <a:pt x="566" y="706"/>
                  </a:lnTo>
                  <a:lnTo>
                    <a:pt x="576" y="714"/>
                  </a:lnTo>
                  <a:lnTo>
                    <a:pt x="586" y="724"/>
                  </a:lnTo>
                  <a:lnTo>
                    <a:pt x="594" y="736"/>
                  </a:lnTo>
                  <a:lnTo>
                    <a:pt x="600" y="746"/>
                  </a:lnTo>
                  <a:lnTo>
                    <a:pt x="606" y="760"/>
                  </a:lnTo>
                  <a:lnTo>
                    <a:pt x="612" y="772"/>
                  </a:lnTo>
                  <a:lnTo>
                    <a:pt x="616" y="786"/>
                  </a:lnTo>
                  <a:lnTo>
                    <a:pt x="618" y="800"/>
                  </a:lnTo>
                  <a:lnTo>
                    <a:pt x="618" y="814"/>
                  </a:lnTo>
                  <a:lnTo>
                    <a:pt x="618" y="814"/>
                  </a:lnTo>
                  <a:close/>
                  <a:moveTo>
                    <a:pt x="280" y="476"/>
                  </a:moveTo>
                  <a:lnTo>
                    <a:pt x="280" y="476"/>
                  </a:lnTo>
                  <a:lnTo>
                    <a:pt x="280" y="492"/>
                  </a:lnTo>
                  <a:lnTo>
                    <a:pt x="278" y="506"/>
                  </a:lnTo>
                  <a:lnTo>
                    <a:pt x="274" y="518"/>
                  </a:lnTo>
                  <a:lnTo>
                    <a:pt x="270" y="532"/>
                  </a:lnTo>
                  <a:lnTo>
                    <a:pt x="264" y="544"/>
                  </a:lnTo>
                  <a:lnTo>
                    <a:pt x="258" y="556"/>
                  </a:lnTo>
                  <a:lnTo>
                    <a:pt x="248" y="566"/>
                  </a:lnTo>
                  <a:lnTo>
                    <a:pt x="240" y="576"/>
                  </a:lnTo>
                  <a:lnTo>
                    <a:pt x="230" y="586"/>
                  </a:lnTo>
                  <a:lnTo>
                    <a:pt x="220" y="594"/>
                  </a:lnTo>
                  <a:lnTo>
                    <a:pt x="208" y="600"/>
                  </a:lnTo>
                  <a:lnTo>
                    <a:pt x="196" y="606"/>
                  </a:lnTo>
                  <a:lnTo>
                    <a:pt x="182" y="610"/>
                  </a:lnTo>
                  <a:lnTo>
                    <a:pt x="168" y="614"/>
                  </a:lnTo>
                  <a:lnTo>
                    <a:pt x="154" y="616"/>
                  </a:lnTo>
                  <a:lnTo>
                    <a:pt x="140" y="618"/>
                  </a:lnTo>
                  <a:lnTo>
                    <a:pt x="140" y="618"/>
                  </a:lnTo>
                  <a:lnTo>
                    <a:pt x="126" y="616"/>
                  </a:lnTo>
                  <a:lnTo>
                    <a:pt x="112" y="614"/>
                  </a:lnTo>
                  <a:lnTo>
                    <a:pt x="98" y="610"/>
                  </a:lnTo>
                  <a:lnTo>
                    <a:pt x="86" y="606"/>
                  </a:lnTo>
                  <a:lnTo>
                    <a:pt x="74" y="600"/>
                  </a:lnTo>
                  <a:lnTo>
                    <a:pt x="62" y="594"/>
                  </a:lnTo>
                  <a:lnTo>
                    <a:pt x="52" y="586"/>
                  </a:lnTo>
                  <a:lnTo>
                    <a:pt x="42" y="576"/>
                  </a:lnTo>
                  <a:lnTo>
                    <a:pt x="32" y="566"/>
                  </a:lnTo>
                  <a:lnTo>
                    <a:pt x="24" y="556"/>
                  </a:lnTo>
                  <a:lnTo>
                    <a:pt x="18" y="544"/>
                  </a:lnTo>
                  <a:lnTo>
                    <a:pt x="12" y="532"/>
                  </a:lnTo>
                  <a:lnTo>
                    <a:pt x="6" y="518"/>
                  </a:lnTo>
                  <a:lnTo>
                    <a:pt x="4" y="506"/>
                  </a:lnTo>
                  <a:lnTo>
                    <a:pt x="2" y="492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2" y="462"/>
                  </a:lnTo>
                  <a:lnTo>
                    <a:pt x="4" y="448"/>
                  </a:lnTo>
                  <a:lnTo>
                    <a:pt x="6" y="436"/>
                  </a:lnTo>
                  <a:lnTo>
                    <a:pt x="12" y="422"/>
                  </a:lnTo>
                  <a:lnTo>
                    <a:pt x="18" y="410"/>
                  </a:lnTo>
                  <a:lnTo>
                    <a:pt x="24" y="398"/>
                  </a:lnTo>
                  <a:lnTo>
                    <a:pt x="32" y="388"/>
                  </a:lnTo>
                  <a:lnTo>
                    <a:pt x="42" y="378"/>
                  </a:lnTo>
                  <a:lnTo>
                    <a:pt x="52" y="368"/>
                  </a:lnTo>
                  <a:lnTo>
                    <a:pt x="62" y="360"/>
                  </a:lnTo>
                  <a:lnTo>
                    <a:pt x="74" y="354"/>
                  </a:lnTo>
                  <a:lnTo>
                    <a:pt x="86" y="348"/>
                  </a:lnTo>
                  <a:lnTo>
                    <a:pt x="98" y="342"/>
                  </a:lnTo>
                  <a:lnTo>
                    <a:pt x="112" y="340"/>
                  </a:lnTo>
                  <a:lnTo>
                    <a:pt x="126" y="338"/>
                  </a:lnTo>
                  <a:lnTo>
                    <a:pt x="140" y="336"/>
                  </a:lnTo>
                  <a:lnTo>
                    <a:pt x="140" y="336"/>
                  </a:lnTo>
                  <a:lnTo>
                    <a:pt x="154" y="338"/>
                  </a:lnTo>
                  <a:lnTo>
                    <a:pt x="168" y="340"/>
                  </a:lnTo>
                  <a:lnTo>
                    <a:pt x="182" y="342"/>
                  </a:lnTo>
                  <a:lnTo>
                    <a:pt x="196" y="348"/>
                  </a:lnTo>
                  <a:lnTo>
                    <a:pt x="208" y="354"/>
                  </a:lnTo>
                  <a:lnTo>
                    <a:pt x="220" y="360"/>
                  </a:lnTo>
                  <a:lnTo>
                    <a:pt x="230" y="368"/>
                  </a:lnTo>
                  <a:lnTo>
                    <a:pt x="240" y="378"/>
                  </a:lnTo>
                  <a:lnTo>
                    <a:pt x="248" y="388"/>
                  </a:lnTo>
                  <a:lnTo>
                    <a:pt x="258" y="398"/>
                  </a:lnTo>
                  <a:lnTo>
                    <a:pt x="264" y="410"/>
                  </a:lnTo>
                  <a:lnTo>
                    <a:pt x="270" y="422"/>
                  </a:lnTo>
                  <a:lnTo>
                    <a:pt x="274" y="436"/>
                  </a:lnTo>
                  <a:lnTo>
                    <a:pt x="278" y="448"/>
                  </a:lnTo>
                  <a:lnTo>
                    <a:pt x="280" y="462"/>
                  </a:lnTo>
                  <a:lnTo>
                    <a:pt x="280" y="476"/>
                  </a:lnTo>
                  <a:lnTo>
                    <a:pt x="280" y="476"/>
                  </a:lnTo>
                  <a:close/>
                  <a:moveTo>
                    <a:pt x="618" y="476"/>
                  </a:moveTo>
                  <a:lnTo>
                    <a:pt x="618" y="476"/>
                  </a:lnTo>
                  <a:lnTo>
                    <a:pt x="618" y="492"/>
                  </a:lnTo>
                  <a:lnTo>
                    <a:pt x="616" y="506"/>
                  </a:lnTo>
                  <a:lnTo>
                    <a:pt x="612" y="518"/>
                  </a:lnTo>
                  <a:lnTo>
                    <a:pt x="606" y="532"/>
                  </a:lnTo>
                  <a:lnTo>
                    <a:pt x="600" y="544"/>
                  </a:lnTo>
                  <a:lnTo>
                    <a:pt x="594" y="556"/>
                  </a:lnTo>
                  <a:lnTo>
                    <a:pt x="586" y="566"/>
                  </a:lnTo>
                  <a:lnTo>
                    <a:pt x="576" y="576"/>
                  </a:lnTo>
                  <a:lnTo>
                    <a:pt x="566" y="586"/>
                  </a:lnTo>
                  <a:lnTo>
                    <a:pt x="556" y="594"/>
                  </a:lnTo>
                  <a:lnTo>
                    <a:pt x="544" y="600"/>
                  </a:lnTo>
                  <a:lnTo>
                    <a:pt x="532" y="606"/>
                  </a:lnTo>
                  <a:lnTo>
                    <a:pt x="520" y="610"/>
                  </a:lnTo>
                  <a:lnTo>
                    <a:pt x="506" y="614"/>
                  </a:lnTo>
                  <a:lnTo>
                    <a:pt x="492" y="616"/>
                  </a:lnTo>
                  <a:lnTo>
                    <a:pt x="478" y="618"/>
                  </a:lnTo>
                  <a:lnTo>
                    <a:pt x="478" y="618"/>
                  </a:lnTo>
                  <a:lnTo>
                    <a:pt x="464" y="616"/>
                  </a:lnTo>
                  <a:lnTo>
                    <a:pt x="450" y="614"/>
                  </a:lnTo>
                  <a:lnTo>
                    <a:pt x="436" y="610"/>
                  </a:lnTo>
                  <a:lnTo>
                    <a:pt x="422" y="606"/>
                  </a:lnTo>
                  <a:lnTo>
                    <a:pt x="410" y="600"/>
                  </a:lnTo>
                  <a:lnTo>
                    <a:pt x="400" y="594"/>
                  </a:lnTo>
                  <a:lnTo>
                    <a:pt x="388" y="586"/>
                  </a:lnTo>
                  <a:lnTo>
                    <a:pt x="378" y="576"/>
                  </a:lnTo>
                  <a:lnTo>
                    <a:pt x="370" y="566"/>
                  </a:lnTo>
                  <a:lnTo>
                    <a:pt x="362" y="556"/>
                  </a:lnTo>
                  <a:lnTo>
                    <a:pt x="354" y="544"/>
                  </a:lnTo>
                  <a:lnTo>
                    <a:pt x="348" y="532"/>
                  </a:lnTo>
                  <a:lnTo>
                    <a:pt x="344" y="518"/>
                  </a:lnTo>
                  <a:lnTo>
                    <a:pt x="340" y="506"/>
                  </a:lnTo>
                  <a:lnTo>
                    <a:pt x="338" y="492"/>
                  </a:lnTo>
                  <a:lnTo>
                    <a:pt x="338" y="476"/>
                  </a:lnTo>
                  <a:lnTo>
                    <a:pt x="338" y="476"/>
                  </a:lnTo>
                  <a:lnTo>
                    <a:pt x="338" y="462"/>
                  </a:lnTo>
                  <a:lnTo>
                    <a:pt x="340" y="448"/>
                  </a:lnTo>
                  <a:lnTo>
                    <a:pt x="344" y="436"/>
                  </a:lnTo>
                  <a:lnTo>
                    <a:pt x="348" y="422"/>
                  </a:lnTo>
                  <a:lnTo>
                    <a:pt x="354" y="410"/>
                  </a:lnTo>
                  <a:lnTo>
                    <a:pt x="362" y="398"/>
                  </a:lnTo>
                  <a:lnTo>
                    <a:pt x="370" y="388"/>
                  </a:lnTo>
                  <a:lnTo>
                    <a:pt x="378" y="378"/>
                  </a:lnTo>
                  <a:lnTo>
                    <a:pt x="388" y="368"/>
                  </a:lnTo>
                  <a:lnTo>
                    <a:pt x="400" y="360"/>
                  </a:lnTo>
                  <a:lnTo>
                    <a:pt x="410" y="354"/>
                  </a:lnTo>
                  <a:lnTo>
                    <a:pt x="422" y="348"/>
                  </a:lnTo>
                  <a:lnTo>
                    <a:pt x="436" y="342"/>
                  </a:lnTo>
                  <a:lnTo>
                    <a:pt x="450" y="340"/>
                  </a:lnTo>
                  <a:lnTo>
                    <a:pt x="464" y="338"/>
                  </a:lnTo>
                  <a:lnTo>
                    <a:pt x="478" y="336"/>
                  </a:lnTo>
                  <a:lnTo>
                    <a:pt x="478" y="336"/>
                  </a:lnTo>
                  <a:lnTo>
                    <a:pt x="492" y="338"/>
                  </a:lnTo>
                  <a:lnTo>
                    <a:pt x="506" y="340"/>
                  </a:lnTo>
                  <a:lnTo>
                    <a:pt x="520" y="342"/>
                  </a:lnTo>
                  <a:lnTo>
                    <a:pt x="532" y="348"/>
                  </a:lnTo>
                  <a:lnTo>
                    <a:pt x="544" y="354"/>
                  </a:lnTo>
                  <a:lnTo>
                    <a:pt x="556" y="360"/>
                  </a:lnTo>
                  <a:lnTo>
                    <a:pt x="566" y="368"/>
                  </a:lnTo>
                  <a:lnTo>
                    <a:pt x="576" y="378"/>
                  </a:lnTo>
                  <a:lnTo>
                    <a:pt x="586" y="388"/>
                  </a:lnTo>
                  <a:lnTo>
                    <a:pt x="594" y="398"/>
                  </a:lnTo>
                  <a:lnTo>
                    <a:pt x="600" y="410"/>
                  </a:lnTo>
                  <a:lnTo>
                    <a:pt x="606" y="422"/>
                  </a:lnTo>
                  <a:lnTo>
                    <a:pt x="612" y="436"/>
                  </a:lnTo>
                  <a:lnTo>
                    <a:pt x="616" y="448"/>
                  </a:lnTo>
                  <a:lnTo>
                    <a:pt x="618" y="462"/>
                  </a:lnTo>
                  <a:lnTo>
                    <a:pt x="618" y="476"/>
                  </a:lnTo>
                  <a:lnTo>
                    <a:pt x="618" y="476"/>
                  </a:lnTo>
                  <a:close/>
                  <a:moveTo>
                    <a:pt x="954" y="476"/>
                  </a:moveTo>
                  <a:lnTo>
                    <a:pt x="954" y="476"/>
                  </a:lnTo>
                  <a:lnTo>
                    <a:pt x="954" y="492"/>
                  </a:lnTo>
                  <a:lnTo>
                    <a:pt x="952" y="506"/>
                  </a:lnTo>
                  <a:lnTo>
                    <a:pt x="948" y="518"/>
                  </a:lnTo>
                  <a:lnTo>
                    <a:pt x="944" y="532"/>
                  </a:lnTo>
                  <a:lnTo>
                    <a:pt x="938" y="544"/>
                  </a:lnTo>
                  <a:lnTo>
                    <a:pt x="930" y="556"/>
                  </a:lnTo>
                  <a:lnTo>
                    <a:pt x="922" y="566"/>
                  </a:lnTo>
                  <a:lnTo>
                    <a:pt x="914" y="576"/>
                  </a:lnTo>
                  <a:lnTo>
                    <a:pt x="904" y="586"/>
                  </a:lnTo>
                  <a:lnTo>
                    <a:pt x="892" y="594"/>
                  </a:lnTo>
                  <a:lnTo>
                    <a:pt x="882" y="600"/>
                  </a:lnTo>
                  <a:lnTo>
                    <a:pt x="870" y="606"/>
                  </a:lnTo>
                  <a:lnTo>
                    <a:pt x="856" y="610"/>
                  </a:lnTo>
                  <a:lnTo>
                    <a:pt x="842" y="614"/>
                  </a:lnTo>
                  <a:lnTo>
                    <a:pt x="828" y="616"/>
                  </a:lnTo>
                  <a:lnTo>
                    <a:pt x="814" y="618"/>
                  </a:lnTo>
                  <a:lnTo>
                    <a:pt x="814" y="618"/>
                  </a:lnTo>
                  <a:lnTo>
                    <a:pt x="800" y="616"/>
                  </a:lnTo>
                  <a:lnTo>
                    <a:pt x="786" y="614"/>
                  </a:lnTo>
                  <a:lnTo>
                    <a:pt x="772" y="610"/>
                  </a:lnTo>
                  <a:lnTo>
                    <a:pt x="760" y="606"/>
                  </a:lnTo>
                  <a:lnTo>
                    <a:pt x="748" y="600"/>
                  </a:lnTo>
                  <a:lnTo>
                    <a:pt x="736" y="594"/>
                  </a:lnTo>
                  <a:lnTo>
                    <a:pt x="726" y="586"/>
                  </a:lnTo>
                  <a:lnTo>
                    <a:pt x="716" y="576"/>
                  </a:lnTo>
                  <a:lnTo>
                    <a:pt x="706" y="566"/>
                  </a:lnTo>
                  <a:lnTo>
                    <a:pt x="698" y="556"/>
                  </a:lnTo>
                  <a:lnTo>
                    <a:pt x="692" y="544"/>
                  </a:lnTo>
                  <a:lnTo>
                    <a:pt x="686" y="532"/>
                  </a:lnTo>
                  <a:lnTo>
                    <a:pt x="680" y="518"/>
                  </a:lnTo>
                  <a:lnTo>
                    <a:pt x="676" y="506"/>
                  </a:lnTo>
                  <a:lnTo>
                    <a:pt x="674" y="492"/>
                  </a:lnTo>
                  <a:lnTo>
                    <a:pt x="674" y="476"/>
                  </a:lnTo>
                  <a:lnTo>
                    <a:pt x="674" y="476"/>
                  </a:lnTo>
                  <a:lnTo>
                    <a:pt x="674" y="462"/>
                  </a:lnTo>
                  <a:lnTo>
                    <a:pt x="676" y="448"/>
                  </a:lnTo>
                  <a:lnTo>
                    <a:pt x="680" y="436"/>
                  </a:lnTo>
                  <a:lnTo>
                    <a:pt x="686" y="422"/>
                  </a:lnTo>
                  <a:lnTo>
                    <a:pt x="692" y="410"/>
                  </a:lnTo>
                  <a:lnTo>
                    <a:pt x="698" y="398"/>
                  </a:lnTo>
                  <a:lnTo>
                    <a:pt x="706" y="388"/>
                  </a:lnTo>
                  <a:lnTo>
                    <a:pt x="716" y="378"/>
                  </a:lnTo>
                  <a:lnTo>
                    <a:pt x="726" y="368"/>
                  </a:lnTo>
                  <a:lnTo>
                    <a:pt x="736" y="360"/>
                  </a:lnTo>
                  <a:lnTo>
                    <a:pt x="748" y="354"/>
                  </a:lnTo>
                  <a:lnTo>
                    <a:pt x="760" y="348"/>
                  </a:lnTo>
                  <a:lnTo>
                    <a:pt x="772" y="342"/>
                  </a:lnTo>
                  <a:lnTo>
                    <a:pt x="786" y="340"/>
                  </a:lnTo>
                  <a:lnTo>
                    <a:pt x="800" y="338"/>
                  </a:lnTo>
                  <a:lnTo>
                    <a:pt x="814" y="336"/>
                  </a:lnTo>
                  <a:lnTo>
                    <a:pt x="814" y="336"/>
                  </a:lnTo>
                  <a:lnTo>
                    <a:pt x="828" y="338"/>
                  </a:lnTo>
                  <a:lnTo>
                    <a:pt x="842" y="340"/>
                  </a:lnTo>
                  <a:lnTo>
                    <a:pt x="856" y="342"/>
                  </a:lnTo>
                  <a:lnTo>
                    <a:pt x="870" y="348"/>
                  </a:lnTo>
                  <a:lnTo>
                    <a:pt x="882" y="354"/>
                  </a:lnTo>
                  <a:lnTo>
                    <a:pt x="892" y="360"/>
                  </a:lnTo>
                  <a:lnTo>
                    <a:pt x="904" y="368"/>
                  </a:lnTo>
                  <a:lnTo>
                    <a:pt x="914" y="378"/>
                  </a:lnTo>
                  <a:lnTo>
                    <a:pt x="922" y="388"/>
                  </a:lnTo>
                  <a:lnTo>
                    <a:pt x="930" y="398"/>
                  </a:lnTo>
                  <a:lnTo>
                    <a:pt x="938" y="410"/>
                  </a:lnTo>
                  <a:lnTo>
                    <a:pt x="944" y="422"/>
                  </a:lnTo>
                  <a:lnTo>
                    <a:pt x="948" y="436"/>
                  </a:lnTo>
                  <a:lnTo>
                    <a:pt x="952" y="448"/>
                  </a:lnTo>
                  <a:lnTo>
                    <a:pt x="954" y="462"/>
                  </a:lnTo>
                  <a:lnTo>
                    <a:pt x="954" y="476"/>
                  </a:lnTo>
                  <a:lnTo>
                    <a:pt x="954" y="476"/>
                  </a:lnTo>
                  <a:close/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8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20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4" y="168"/>
                  </a:lnTo>
                  <a:lnTo>
                    <a:pt x="2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26"/>
                  </a:lnTo>
                  <a:lnTo>
                    <a:pt x="4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4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20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8" y="62"/>
                  </a:lnTo>
                  <a:lnTo>
                    <a:pt x="264" y="74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  <a:moveTo>
                    <a:pt x="618" y="140"/>
                  </a:moveTo>
                  <a:lnTo>
                    <a:pt x="618" y="140"/>
                  </a:lnTo>
                  <a:lnTo>
                    <a:pt x="618" y="154"/>
                  </a:lnTo>
                  <a:lnTo>
                    <a:pt x="616" y="168"/>
                  </a:lnTo>
                  <a:lnTo>
                    <a:pt x="612" y="182"/>
                  </a:lnTo>
                  <a:lnTo>
                    <a:pt x="606" y="194"/>
                  </a:lnTo>
                  <a:lnTo>
                    <a:pt x="600" y="206"/>
                  </a:lnTo>
                  <a:lnTo>
                    <a:pt x="594" y="218"/>
                  </a:lnTo>
                  <a:lnTo>
                    <a:pt x="586" y="230"/>
                  </a:lnTo>
                  <a:lnTo>
                    <a:pt x="576" y="240"/>
                  </a:lnTo>
                  <a:lnTo>
                    <a:pt x="566" y="248"/>
                  </a:lnTo>
                  <a:lnTo>
                    <a:pt x="556" y="256"/>
                  </a:lnTo>
                  <a:lnTo>
                    <a:pt x="544" y="264"/>
                  </a:lnTo>
                  <a:lnTo>
                    <a:pt x="532" y="270"/>
                  </a:lnTo>
                  <a:lnTo>
                    <a:pt x="520" y="274"/>
                  </a:lnTo>
                  <a:lnTo>
                    <a:pt x="506" y="278"/>
                  </a:lnTo>
                  <a:lnTo>
                    <a:pt x="492" y="280"/>
                  </a:lnTo>
                  <a:lnTo>
                    <a:pt x="478" y="280"/>
                  </a:lnTo>
                  <a:lnTo>
                    <a:pt x="478" y="280"/>
                  </a:lnTo>
                  <a:lnTo>
                    <a:pt x="464" y="280"/>
                  </a:lnTo>
                  <a:lnTo>
                    <a:pt x="450" y="278"/>
                  </a:lnTo>
                  <a:lnTo>
                    <a:pt x="436" y="274"/>
                  </a:lnTo>
                  <a:lnTo>
                    <a:pt x="422" y="270"/>
                  </a:lnTo>
                  <a:lnTo>
                    <a:pt x="410" y="264"/>
                  </a:lnTo>
                  <a:lnTo>
                    <a:pt x="400" y="256"/>
                  </a:lnTo>
                  <a:lnTo>
                    <a:pt x="388" y="248"/>
                  </a:lnTo>
                  <a:lnTo>
                    <a:pt x="378" y="240"/>
                  </a:lnTo>
                  <a:lnTo>
                    <a:pt x="370" y="230"/>
                  </a:lnTo>
                  <a:lnTo>
                    <a:pt x="362" y="218"/>
                  </a:lnTo>
                  <a:lnTo>
                    <a:pt x="354" y="206"/>
                  </a:lnTo>
                  <a:lnTo>
                    <a:pt x="348" y="194"/>
                  </a:lnTo>
                  <a:lnTo>
                    <a:pt x="344" y="182"/>
                  </a:lnTo>
                  <a:lnTo>
                    <a:pt x="340" y="168"/>
                  </a:lnTo>
                  <a:lnTo>
                    <a:pt x="338" y="154"/>
                  </a:lnTo>
                  <a:lnTo>
                    <a:pt x="338" y="140"/>
                  </a:lnTo>
                  <a:lnTo>
                    <a:pt x="338" y="140"/>
                  </a:lnTo>
                  <a:lnTo>
                    <a:pt x="338" y="126"/>
                  </a:lnTo>
                  <a:lnTo>
                    <a:pt x="340" y="112"/>
                  </a:lnTo>
                  <a:lnTo>
                    <a:pt x="344" y="98"/>
                  </a:lnTo>
                  <a:lnTo>
                    <a:pt x="348" y="86"/>
                  </a:lnTo>
                  <a:lnTo>
                    <a:pt x="354" y="74"/>
                  </a:lnTo>
                  <a:lnTo>
                    <a:pt x="362" y="62"/>
                  </a:lnTo>
                  <a:lnTo>
                    <a:pt x="370" y="50"/>
                  </a:lnTo>
                  <a:lnTo>
                    <a:pt x="378" y="40"/>
                  </a:lnTo>
                  <a:lnTo>
                    <a:pt x="388" y="32"/>
                  </a:lnTo>
                  <a:lnTo>
                    <a:pt x="400" y="24"/>
                  </a:lnTo>
                  <a:lnTo>
                    <a:pt x="410" y="16"/>
                  </a:lnTo>
                  <a:lnTo>
                    <a:pt x="422" y="10"/>
                  </a:lnTo>
                  <a:lnTo>
                    <a:pt x="436" y="6"/>
                  </a:lnTo>
                  <a:lnTo>
                    <a:pt x="450" y="2"/>
                  </a:lnTo>
                  <a:lnTo>
                    <a:pt x="464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92" y="0"/>
                  </a:lnTo>
                  <a:lnTo>
                    <a:pt x="506" y="2"/>
                  </a:lnTo>
                  <a:lnTo>
                    <a:pt x="520" y="6"/>
                  </a:lnTo>
                  <a:lnTo>
                    <a:pt x="532" y="10"/>
                  </a:lnTo>
                  <a:lnTo>
                    <a:pt x="544" y="16"/>
                  </a:lnTo>
                  <a:lnTo>
                    <a:pt x="556" y="24"/>
                  </a:lnTo>
                  <a:lnTo>
                    <a:pt x="566" y="32"/>
                  </a:lnTo>
                  <a:lnTo>
                    <a:pt x="576" y="40"/>
                  </a:lnTo>
                  <a:lnTo>
                    <a:pt x="586" y="50"/>
                  </a:lnTo>
                  <a:lnTo>
                    <a:pt x="594" y="62"/>
                  </a:lnTo>
                  <a:lnTo>
                    <a:pt x="600" y="74"/>
                  </a:lnTo>
                  <a:lnTo>
                    <a:pt x="606" y="86"/>
                  </a:lnTo>
                  <a:lnTo>
                    <a:pt x="612" y="98"/>
                  </a:lnTo>
                  <a:lnTo>
                    <a:pt x="616" y="112"/>
                  </a:lnTo>
                  <a:lnTo>
                    <a:pt x="618" y="126"/>
                  </a:lnTo>
                  <a:lnTo>
                    <a:pt x="618" y="140"/>
                  </a:lnTo>
                  <a:lnTo>
                    <a:pt x="618" y="140"/>
                  </a:lnTo>
                  <a:close/>
                  <a:moveTo>
                    <a:pt x="954" y="140"/>
                  </a:moveTo>
                  <a:lnTo>
                    <a:pt x="954" y="140"/>
                  </a:lnTo>
                  <a:lnTo>
                    <a:pt x="954" y="154"/>
                  </a:lnTo>
                  <a:lnTo>
                    <a:pt x="952" y="168"/>
                  </a:lnTo>
                  <a:lnTo>
                    <a:pt x="948" y="182"/>
                  </a:lnTo>
                  <a:lnTo>
                    <a:pt x="944" y="194"/>
                  </a:lnTo>
                  <a:lnTo>
                    <a:pt x="938" y="206"/>
                  </a:lnTo>
                  <a:lnTo>
                    <a:pt x="930" y="218"/>
                  </a:lnTo>
                  <a:lnTo>
                    <a:pt x="922" y="230"/>
                  </a:lnTo>
                  <a:lnTo>
                    <a:pt x="914" y="240"/>
                  </a:lnTo>
                  <a:lnTo>
                    <a:pt x="904" y="248"/>
                  </a:lnTo>
                  <a:lnTo>
                    <a:pt x="892" y="256"/>
                  </a:lnTo>
                  <a:lnTo>
                    <a:pt x="882" y="264"/>
                  </a:lnTo>
                  <a:lnTo>
                    <a:pt x="870" y="270"/>
                  </a:lnTo>
                  <a:lnTo>
                    <a:pt x="856" y="274"/>
                  </a:lnTo>
                  <a:lnTo>
                    <a:pt x="842" y="278"/>
                  </a:lnTo>
                  <a:lnTo>
                    <a:pt x="828" y="280"/>
                  </a:lnTo>
                  <a:lnTo>
                    <a:pt x="814" y="280"/>
                  </a:lnTo>
                  <a:lnTo>
                    <a:pt x="814" y="280"/>
                  </a:lnTo>
                  <a:lnTo>
                    <a:pt x="800" y="280"/>
                  </a:lnTo>
                  <a:lnTo>
                    <a:pt x="786" y="278"/>
                  </a:lnTo>
                  <a:lnTo>
                    <a:pt x="772" y="274"/>
                  </a:lnTo>
                  <a:lnTo>
                    <a:pt x="760" y="270"/>
                  </a:lnTo>
                  <a:lnTo>
                    <a:pt x="748" y="264"/>
                  </a:lnTo>
                  <a:lnTo>
                    <a:pt x="736" y="256"/>
                  </a:lnTo>
                  <a:lnTo>
                    <a:pt x="726" y="248"/>
                  </a:lnTo>
                  <a:lnTo>
                    <a:pt x="716" y="240"/>
                  </a:lnTo>
                  <a:lnTo>
                    <a:pt x="706" y="230"/>
                  </a:lnTo>
                  <a:lnTo>
                    <a:pt x="698" y="218"/>
                  </a:lnTo>
                  <a:lnTo>
                    <a:pt x="692" y="206"/>
                  </a:lnTo>
                  <a:lnTo>
                    <a:pt x="686" y="194"/>
                  </a:lnTo>
                  <a:lnTo>
                    <a:pt x="680" y="182"/>
                  </a:lnTo>
                  <a:lnTo>
                    <a:pt x="676" y="168"/>
                  </a:lnTo>
                  <a:lnTo>
                    <a:pt x="674" y="154"/>
                  </a:lnTo>
                  <a:lnTo>
                    <a:pt x="674" y="140"/>
                  </a:lnTo>
                  <a:lnTo>
                    <a:pt x="674" y="140"/>
                  </a:lnTo>
                  <a:lnTo>
                    <a:pt x="674" y="126"/>
                  </a:lnTo>
                  <a:lnTo>
                    <a:pt x="676" y="112"/>
                  </a:lnTo>
                  <a:lnTo>
                    <a:pt x="680" y="98"/>
                  </a:lnTo>
                  <a:lnTo>
                    <a:pt x="686" y="86"/>
                  </a:lnTo>
                  <a:lnTo>
                    <a:pt x="692" y="74"/>
                  </a:lnTo>
                  <a:lnTo>
                    <a:pt x="698" y="62"/>
                  </a:lnTo>
                  <a:lnTo>
                    <a:pt x="706" y="50"/>
                  </a:lnTo>
                  <a:lnTo>
                    <a:pt x="716" y="40"/>
                  </a:lnTo>
                  <a:lnTo>
                    <a:pt x="726" y="32"/>
                  </a:lnTo>
                  <a:lnTo>
                    <a:pt x="736" y="24"/>
                  </a:lnTo>
                  <a:lnTo>
                    <a:pt x="748" y="16"/>
                  </a:lnTo>
                  <a:lnTo>
                    <a:pt x="760" y="10"/>
                  </a:lnTo>
                  <a:lnTo>
                    <a:pt x="772" y="6"/>
                  </a:lnTo>
                  <a:lnTo>
                    <a:pt x="786" y="2"/>
                  </a:lnTo>
                  <a:lnTo>
                    <a:pt x="800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28" y="0"/>
                  </a:lnTo>
                  <a:lnTo>
                    <a:pt x="842" y="2"/>
                  </a:lnTo>
                  <a:lnTo>
                    <a:pt x="856" y="6"/>
                  </a:lnTo>
                  <a:lnTo>
                    <a:pt x="870" y="10"/>
                  </a:lnTo>
                  <a:lnTo>
                    <a:pt x="882" y="16"/>
                  </a:lnTo>
                  <a:lnTo>
                    <a:pt x="892" y="24"/>
                  </a:lnTo>
                  <a:lnTo>
                    <a:pt x="904" y="32"/>
                  </a:lnTo>
                  <a:lnTo>
                    <a:pt x="914" y="40"/>
                  </a:lnTo>
                  <a:lnTo>
                    <a:pt x="922" y="50"/>
                  </a:lnTo>
                  <a:lnTo>
                    <a:pt x="930" y="62"/>
                  </a:lnTo>
                  <a:lnTo>
                    <a:pt x="938" y="74"/>
                  </a:lnTo>
                  <a:lnTo>
                    <a:pt x="944" y="86"/>
                  </a:lnTo>
                  <a:lnTo>
                    <a:pt x="948" y="98"/>
                  </a:lnTo>
                  <a:lnTo>
                    <a:pt x="952" y="112"/>
                  </a:lnTo>
                  <a:lnTo>
                    <a:pt x="954" y="126"/>
                  </a:lnTo>
                  <a:lnTo>
                    <a:pt x="954" y="140"/>
                  </a:lnTo>
                  <a:lnTo>
                    <a:pt x="954" y="140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482975"/>
              <a:ext cx="444500" cy="444500"/>
            </a:xfrm>
            <a:custGeom>
              <a:avLst/>
              <a:gdLst>
                <a:gd name="T0" fmla="*/ 280 w 280"/>
                <a:gd name="T1" fmla="*/ 140 h 280"/>
                <a:gd name="T2" fmla="*/ 278 w 280"/>
                <a:gd name="T3" fmla="*/ 168 h 280"/>
                <a:gd name="T4" fmla="*/ 270 w 280"/>
                <a:gd name="T5" fmla="*/ 194 h 280"/>
                <a:gd name="T6" fmla="*/ 256 w 280"/>
                <a:gd name="T7" fmla="*/ 218 h 280"/>
                <a:gd name="T8" fmla="*/ 240 w 280"/>
                <a:gd name="T9" fmla="*/ 240 h 280"/>
                <a:gd name="T10" fmla="*/ 218 w 280"/>
                <a:gd name="T11" fmla="*/ 256 h 280"/>
                <a:gd name="T12" fmla="*/ 196 w 280"/>
                <a:gd name="T13" fmla="*/ 270 h 280"/>
                <a:gd name="T14" fmla="*/ 168 w 280"/>
                <a:gd name="T15" fmla="*/ 278 h 280"/>
                <a:gd name="T16" fmla="*/ 140 w 280"/>
                <a:gd name="T17" fmla="*/ 280 h 280"/>
                <a:gd name="T18" fmla="*/ 126 w 280"/>
                <a:gd name="T19" fmla="*/ 280 h 280"/>
                <a:gd name="T20" fmla="*/ 98 w 280"/>
                <a:gd name="T21" fmla="*/ 274 h 280"/>
                <a:gd name="T22" fmla="*/ 74 w 280"/>
                <a:gd name="T23" fmla="*/ 264 h 280"/>
                <a:gd name="T24" fmla="*/ 52 w 280"/>
                <a:gd name="T25" fmla="*/ 248 h 280"/>
                <a:gd name="T26" fmla="*/ 32 w 280"/>
                <a:gd name="T27" fmla="*/ 230 h 280"/>
                <a:gd name="T28" fmla="*/ 18 w 280"/>
                <a:gd name="T29" fmla="*/ 206 h 280"/>
                <a:gd name="T30" fmla="*/ 6 w 280"/>
                <a:gd name="T31" fmla="*/ 182 h 280"/>
                <a:gd name="T32" fmla="*/ 0 w 280"/>
                <a:gd name="T33" fmla="*/ 154 h 280"/>
                <a:gd name="T34" fmla="*/ 0 w 280"/>
                <a:gd name="T35" fmla="*/ 140 h 280"/>
                <a:gd name="T36" fmla="*/ 2 w 280"/>
                <a:gd name="T37" fmla="*/ 112 h 280"/>
                <a:gd name="T38" fmla="*/ 12 w 280"/>
                <a:gd name="T39" fmla="*/ 86 h 280"/>
                <a:gd name="T40" fmla="*/ 24 w 280"/>
                <a:gd name="T41" fmla="*/ 62 h 280"/>
                <a:gd name="T42" fmla="*/ 42 w 280"/>
                <a:gd name="T43" fmla="*/ 40 h 280"/>
                <a:gd name="T44" fmla="*/ 62 w 280"/>
                <a:gd name="T45" fmla="*/ 24 h 280"/>
                <a:gd name="T46" fmla="*/ 86 w 280"/>
                <a:gd name="T47" fmla="*/ 10 h 280"/>
                <a:gd name="T48" fmla="*/ 112 w 280"/>
                <a:gd name="T49" fmla="*/ 2 h 280"/>
                <a:gd name="T50" fmla="*/ 140 w 280"/>
                <a:gd name="T51" fmla="*/ 0 h 280"/>
                <a:gd name="T52" fmla="*/ 154 w 280"/>
                <a:gd name="T53" fmla="*/ 0 h 280"/>
                <a:gd name="T54" fmla="*/ 182 w 280"/>
                <a:gd name="T55" fmla="*/ 6 h 280"/>
                <a:gd name="T56" fmla="*/ 208 w 280"/>
                <a:gd name="T57" fmla="*/ 16 h 280"/>
                <a:gd name="T58" fmla="*/ 230 w 280"/>
                <a:gd name="T59" fmla="*/ 32 h 280"/>
                <a:gd name="T60" fmla="*/ 248 w 280"/>
                <a:gd name="T61" fmla="*/ 50 h 280"/>
                <a:gd name="T62" fmla="*/ 264 w 280"/>
                <a:gd name="T63" fmla="*/ 72 h 280"/>
                <a:gd name="T64" fmla="*/ 274 w 280"/>
                <a:gd name="T65" fmla="*/ 98 h 280"/>
                <a:gd name="T66" fmla="*/ 280 w 280"/>
                <a:gd name="T67" fmla="*/ 126 h 280"/>
                <a:gd name="T68" fmla="*/ 280 w 280"/>
                <a:gd name="T69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280"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6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18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26"/>
                  </a:lnTo>
                  <a:lnTo>
                    <a:pt x="2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2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18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6" y="62"/>
                  </a:lnTo>
                  <a:lnTo>
                    <a:pt x="264" y="72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cxnSp>
        <p:nvCxnSpPr>
          <p:cNvPr id="15" name="Straight Connector 14"/>
          <p:cNvCxnSpPr/>
          <p:nvPr userDrawn="1"/>
        </p:nvCxnSpPr>
        <p:spPr>
          <a:xfrm>
            <a:off x="11727779" y="6524669"/>
            <a:ext cx="0" cy="297521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774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176868" y="6488856"/>
            <a:ext cx="11011958" cy="36914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22" tIns="45710" rIns="91422" bIns="4571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161050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3796" y="6492875"/>
            <a:ext cx="10489109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200" y="6524852"/>
            <a:ext cx="1040518" cy="293750"/>
            <a:chOff x="973138" y="2413000"/>
            <a:chExt cx="7197725" cy="2032000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4114800"/>
              <a:ext cx="2727325" cy="330200"/>
            </a:xfrm>
            <a:custGeom>
              <a:avLst/>
              <a:gdLst>
                <a:gd name="T0" fmla="*/ 1602 w 1718"/>
                <a:gd name="T1" fmla="*/ 148 h 208"/>
                <a:gd name="T2" fmla="*/ 1586 w 1718"/>
                <a:gd name="T3" fmla="*/ 114 h 208"/>
                <a:gd name="T4" fmla="*/ 1594 w 1718"/>
                <a:gd name="T5" fmla="*/ 84 h 208"/>
                <a:gd name="T6" fmla="*/ 1600 w 1718"/>
                <a:gd name="T7" fmla="*/ 54 h 208"/>
                <a:gd name="T8" fmla="*/ 1642 w 1718"/>
                <a:gd name="T9" fmla="*/ 190 h 208"/>
                <a:gd name="T10" fmla="*/ 1572 w 1718"/>
                <a:gd name="T11" fmla="*/ 206 h 208"/>
                <a:gd name="T12" fmla="*/ 1556 w 1718"/>
                <a:gd name="T13" fmla="*/ 86 h 208"/>
                <a:gd name="T14" fmla="*/ 1552 w 1718"/>
                <a:gd name="T15" fmla="*/ 56 h 208"/>
                <a:gd name="T16" fmla="*/ 1550 w 1718"/>
                <a:gd name="T17" fmla="*/ 146 h 208"/>
                <a:gd name="T18" fmla="*/ 1568 w 1718"/>
                <a:gd name="T19" fmla="*/ 182 h 208"/>
                <a:gd name="T20" fmla="*/ 1512 w 1718"/>
                <a:gd name="T21" fmla="*/ 192 h 208"/>
                <a:gd name="T22" fmla="*/ 1526 w 1718"/>
                <a:gd name="T23" fmla="*/ 126 h 208"/>
                <a:gd name="T24" fmla="*/ 1250 w 1718"/>
                <a:gd name="T25" fmla="*/ 174 h 208"/>
                <a:gd name="T26" fmla="*/ 1264 w 1718"/>
                <a:gd name="T27" fmla="*/ 106 h 208"/>
                <a:gd name="T28" fmla="*/ 1264 w 1718"/>
                <a:gd name="T29" fmla="*/ 58 h 208"/>
                <a:gd name="T30" fmla="*/ 1302 w 1718"/>
                <a:gd name="T31" fmla="*/ 162 h 208"/>
                <a:gd name="T32" fmla="*/ 1376 w 1718"/>
                <a:gd name="T33" fmla="*/ 78 h 208"/>
                <a:gd name="T34" fmla="*/ 1464 w 1718"/>
                <a:gd name="T35" fmla="*/ 70 h 208"/>
                <a:gd name="T36" fmla="*/ 1430 w 1718"/>
                <a:gd name="T37" fmla="*/ 94 h 208"/>
                <a:gd name="T38" fmla="*/ 1382 w 1718"/>
                <a:gd name="T39" fmla="*/ 100 h 208"/>
                <a:gd name="T40" fmla="*/ 1214 w 1718"/>
                <a:gd name="T41" fmla="*/ 88 h 208"/>
                <a:gd name="T42" fmla="*/ 1200 w 1718"/>
                <a:gd name="T43" fmla="*/ 156 h 208"/>
                <a:gd name="T44" fmla="*/ 1216 w 1718"/>
                <a:gd name="T45" fmla="*/ 206 h 208"/>
                <a:gd name="T46" fmla="*/ 1158 w 1718"/>
                <a:gd name="T47" fmla="*/ 114 h 208"/>
                <a:gd name="T48" fmla="*/ 1232 w 1718"/>
                <a:gd name="T49" fmla="*/ 52 h 208"/>
                <a:gd name="T50" fmla="*/ 906 w 1718"/>
                <a:gd name="T51" fmla="*/ 156 h 208"/>
                <a:gd name="T52" fmla="*/ 878 w 1718"/>
                <a:gd name="T53" fmla="*/ 116 h 208"/>
                <a:gd name="T54" fmla="*/ 898 w 1718"/>
                <a:gd name="T55" fmla="*/ 84 h 208"/>
                <a:gd name="T56" fmla="*/ 904 w 1718"/>
                <a:gd name="T57" fmla="*/ 54 h 208"/>
                <a:gd name="T58" fmla="*/ 948 w 1718"/>
                <a:gd name="T59" fmla="*/ 190 h 208"/>
                <a:gd name="T60" fmla="*/ 878 w 1718"/>
                <a:gd name="T61" fmla="*/ 206 h 208"/>
                <a:gd name="T62" fmla="*/ 1050 w 1718"/>
                <a:gd name="T63" fmla="*/ 174 h 208"/>
                <a:gd name="T64" fmla="*/ 1012 w 1718"/>
                <a:gd name="T65" fmla="*/ 202 h 208"/>
                <a:gd name="T66" fmla="*/ 992 w 1718"/>
                <a:gd name="T67" fmla="*/ 12 h 208"/>
                <a:gd name="T68" fmla="*/ 1126 w 1718"/>
                <a:gd name="T69" fmla="*/ 0 h 208"/>
                <a:gd name="T70" fmla="*/ 812 w 1718"/>
                <a:gd name="T71" fmla="*/ 102 h 208"/>
                <a:gd name="T72" fmla="*/ 878 w 1718"/>
                <a:gd name="T73" fmla="*/ 54 h 208"/>
                <a:gd name="T74" fmla="*/ 850 w 1718"/>
                <a:gd name="T75" fmla="*/ 158 h 208"/>
                <a:gd name="T76" fmla="*/ 878 w 1718"/>
                <a:gd name="T77" fmla="*/ 182 h 208"/>
                <a:gd name="T78" fmla="*/ 812 w 1718"/>
                <a:gd name="T79" fmla="*/ 184 h 208"/>
                <a:gd name="T80" fmla="*/ 840 w 1718"/>
                <a:gd name="T81" fmla="*/ 124 h 208"/>
                <a:gd name="T82" fmla="*/ 438 w 1718"/>
                <a:gd name="T83" fmla="*/ 176 h 208"/>
                <a:gd name="T84" fmla="*/ 458 w 1718"/>
                <a:gd name="T85" fmla="*/ 202 h 208"/>
                <a:gd name="T86" fmla="*/ 446 w 1718"/>
                <a:gd name="T87" fmla="*/ 92 h 208"/>
                <a:gd name="T88" fmla="*/ 482 w 1718"/>
                <a:gd name="T89" fmla="*/ 80 h 208"/>
                <a:gd name="T90" fmla="*/ 562 w 1718"/>
                <a:gd name="T91" fmla="*/ 84 h 208"/>
                <a:gd name="T92" fmla="*/ 618 w 1718"/>
                <a:gd name="T93" fmla="*/ 92 h 208"/>
                <a:gd name="T94" fmla="*/ 566 w 1718"/>
                <a:gd name="T95" fmla="*/ 120 h 208"/>
                <a:gd name="T96" fmla="*/ 690 w 1718"/>
                <a:gd name="T97" fmla="*/ 66 h 208"/>
                <a:gd name="T98" fmla="*/ 774 w 1718"/>
                <a:gd name="T99" fmla="*/ 78 h 208"/>
                <a:gd name="T100" fmla="*/ 732 w 1718"/>
                <a:gd name="T101" fmla="*/ 90 h 208"/>
                <a:gd name="T102" fmla="*/ 682 w 1718"/>
                <a:gd name="T103" fmla="*/ 128 h 208"/>
                <a:gd name="T104" fmla="*/ 424 w 1718"/>
                <a:gd name="T105" fmla="*/ 84 h 208"/>
                <a:gd name="T106" fmla="*/ 424 w 1718"/>
                <a:gd name="T107" fmla="*/ 140 h 208"/>
                <a:gd name="T108" fmla="*/ 408 w 1718"/>
                <a:gd name="T109" fmla="*/ 206 h 208"/>
                <a:gd name="T110" fmla="*/ 352 w 1718"/>
                <a:gd name="T111" fmla="*/ 114 h 208"/>
                <a:gd name="T112" fmla="*/ 120 w 1718"/>
                <a:gd name="T113" fmla="*/ 56 h 208"/>
                <a:gd name="T114" fmla="*/ 194 w 1718"/>
                <a:gd name="T115" fmla="*/ 58 h 208"/>
                <a:gd name="T116" fmla="*/ 180 w 1718"/>
                <a:gd name="T117" fmla="*/ 122 h 208"/>
                <a:gd name="T118" fmla="*/ 130 w 1718"/>
                <a:gd name="T119" fmla="*/ 94 h 208"/>
                <a:gd name="T120" fmla="*/ 306 w 1718"/>
                <a:gd name="T121" fmla="*/ 84 h 208"/>
                <a:gd name="T122" fmla="*/ 334 w 1718"/>
                <a:gd name="T123" fmla="*/ 204 h 208"/>
                <a:gd name="T124" fmla="*/ 268 w 1718"/>
                <a:gd name="T125" fmla="*/ 18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208">
                  <a:moveTo>
                    <a:pt x="1572" y="206"/>
                  </a:moveTo>
                  <a:lnTo>
                    <a:pt x="1572" y="182"/>
                  </a:lnTo>
                  <a:lnTo>
                    <a:pt x="1572" y="182"/>
                  </a:lnTo>
                  <a:lnTo>
                    <a:pt x="1580" y="180"/>
                  </a:lnTo>
                  <a:lnTo>
                    <a:pt x="1586" y="178"/>
                  </a:lnTo>
                  <a:lnTo>
                    <a:pt x="1586" y="178"/>
                  </a:lnTo>
                  <a:lnTo>
                    <a:pt x="1592" y="172"/>
                  </a:lnTo>
                  <a:lnTo>
                    <a:pt x="1596" y="168"/>
                  </a:lnTo>
                  <a:lnTo>
                    <a:pt x="1596" y="168"/>
                  </a:lnTo>
                  <a:lnTo>
                    <a:pt x="1600" y="156"/>
                  </a:lnTo>
                  <a:lnTo>
                    <a:pt x="1600" y="156"/>
                  </a:lnTo>
                  <a:lnTo>
                    <a:pt x="1602" y="148"/>
                  </a:lnTo>
                  <a:lnTo>
                    <a:pt x="1602" y="132"/>
                  </a:lnTo>
                  <a:lnTo>
                    <a:pt x="1602" y="132"/>
                  </a:lnTo>
                  <a:lnTo>
                    <a:pt x="1594" y="136"/>
                  </a:lnTo>
                  <a:lnTo>
                    <a:pt x="1594" y="136"/>
                  </a:lnTo>
                  <a:lnTo>
                    <a:pt x="1586" y="138"/>
                  </a:lnTo>
                  <a:lnTo>
                    <a:pt x="1586" y="138"/>
                  </a:lnTo>
                  <a:lnTo>
                    <a:pt x="1578" y="140"/>
                  </a:lnTo>
                  <a:lnTo>
                    <a:pt x="1578" y="140"/>
                  </a:lnTo>
                  <a:lnTo>
                    <a:pt x="1572" y="140"/>
                  </a:lnTo>
                  <a:lnTo>
                    <a:pt x="1572" y="116"/>
                  </a:lnTo>
                  <a:lnTo>
                    <a:pt x="1572" y="116"/>
                  </a:lnTo>
                  <a:lnTo>
                    <a:pt x="1586" y="114"/>
                  </a:lnTo>
                  <a:lnTo>
                    <a:pt x="1586" y="114"/>
                  </a:lnTo>
                  <a:lnTo>
                    <a:pt x="1592" y="112"/>
                  </a:lnTo>
                  <a:lnTo>
                    <a:pt x="1598" y="110"/>
                  </a:lnTo>
                  <a:lnTo>
                    <a:pt x="1598" y="110"/>
                  </a:lnTo>
                  <a:lnTo>
                    <a:pt x="1600" y="106"/>
                  </a:lnTo>
                  <a:lnTo>
                    <a:pt x="1602" y="100"/>
                  </a:lnTo>
                  <a:lnTo>
                    <a:pt x="1602" y="100"/>
                  </a:lnTo>
                  <a:lnTo>
                    <a:pt x="1600" y="94"/>
                  </a:lnTo>
                  <a:lnTo>
                    <a:pt x="1598" y="90"/>
                  </a:lnTo>
                  <a:lnTo>
                    <a:pt x="1598" y="90"/>
                  </a:lnTo>
                  <a:lnTo>
                    <a:pt x="1596" y="86"/>
                  </a:lnTo>
                  <a:lnTo>
                    <a:pt x="1594" y="84"/>
                  </a:lnTo>
                  <a:lnTo>
                    <a:pt x="1594" y="84"/>
                  </a:lnTo>
                  <a:lnTo>
                    <a:pt x="1586" y="80"/>
                  </a:lnTo>
                  <a:lnTo>
                    <a:pt x="1586" y="80"/>
                  </a:lnTo>
                  <a:lnTo>
                    <a:pt x="1574" y="80"/>
                  </a:lnTo>
                  <a:lnTo>
                    <a:pt x="1574" y="80"/>
                  </a:lnTo>
                  <a:lnTo>
                    <a:pt x="1572" y="80"/>
                  </a:lnTo>
                  <a:lnTo>
                    <a:pt x="1572" y="54"/>
                  </a:lnTo>
                  <a:lnTo>
                    <a:pt x="1572" y="54"/>
                  </a:lnTo>
                  <a:lnTo>
                    <a:pt x="1576" y="52"/>
                  </a:lnTo>
                  <a:lnTo>
                    <a:pt x="1576" y="52"/>
                  </a:lnTo>
                  <a:lnTo>
                    <a:pt x="1600" y="54"/>
                  </a:lnTo>
                  <a:lnTo>
                    <a:pt x="1600" y="54"/>
                  </a:lnTo>
                  <a:lnTo>
                    <a:pt x="1610" y="56"/>
                  </a:lnTo>
                  <a:lnTo>
                    <a:pt x="1620" y="60"/>
                  </a:lnTo>
                  <a:lnTo>
                    <a:pt x="1620" y="60"/>
                  </a:lnTo>
                  <a:lnTo>
                    <a:pt x="1628" y="66"/>
                  </a:lnTo>
                  <a:lnTo>
                    <a:pt x="1636" y="74"/>
                  </a:lnTo>
                  <a:lnTo>
                    <a:pt x="1636" y="74"/>
                  </a:lnTo>
                  <a:lnTo>
                    <a:pt x="1640" y="82"/>
                  </a:lnTo>
                  <a:lnTo>
                    <a:pt x="1642" y="94"/>
                  </a:lnTo>
                  <a:lnTo>
                    <a:pt x="1642" y="172"/>
                  </a:lnTo>
                  <a:lnTo>
                    <a:pt x="1642" y="172"/>
                  </a:lnTo>
                  <a:lnTo>
                    <a:pt x="1642" y="190"/>
                  </a:lnTo>
                  <a:lnTo>
                    <a:pt x="1642" y="190"/>
                  </a:lnTo>
                  <a:lnTo>
                    <a:pt x="1644" y="198"/>
                  </a:lnTo>
                  <a:lnTo>
                    <a:pt x="1646" y="204"/>
                  </a:lnTo>
                  <a:lnTo>
                    <a:pt x="1606" y="204"/>
                  </a:lnTo>
                  <a:lnTo>
                    <a:pt x="1606" y="204"/>
                  </a:lnTo>
                  <a:lnTo>
                    <a:pt x="1604" y="198"/>
                  </a:lnTo>
                  <a:lnTo>
                    <a:pt x="1604" y="198"/>
                  </a:lnTo>
                  <a:lnTo>
                    <a:pt x="1602" y="190"/>
                  </a:lnTo>
                  <a:lnTo>
                    <a:pt x="1602" y="190"/>
                  </a:lnTo>
                  <a:lnTo>
                    <a:pt x="1592" y="198"/>
                  </a:lnTo>
                  <a:lnTo>
                    <a:pt x="1580" y="204"/>
                  </a:lnTo>
                  <a:lnTo>
                    <a:pt x="1580" y="204"/>
                  </a:lnTo>
                  <a:lnTo>
                    <a:pt x="1572" y="206"/>
                  </a:lnTo>
                  <a:lnTo>
                    <a:pt x="1572" y="206"/>
                  </a:lnTo>
                  <a:close/>
                  <a:moveTo>
                    <a:pt x="1718" y="204"/>
                  </a:moveTo>
                  <a:lnTo>
                    <a:pt x="1676" y="204"/>
                  </a:lnTo>
                  <a:lnTo>
                    <a:pt x="1676" y="0"/>
                  </a:lnTo>
                  <a:lnTo>
                    <a:pt x="1718" y="0"/>
                  </a:lnTo>
                  <a:lnTo>
                    <a:pt x="1718" y="204"/>
                  </a:lnTo>
                  <a:close/>
                  <a:moveTo>
                    <a:pt x="1572" y="54"/>
                  </a:moveTo>
                  <a:lnTo>
                    <a:pt x="1572" y="80"/>
                  </a:lnTo>
                  <a:lnTo>
                    <a:pt x="1572" y="80"/>
                  </a:lnTo>
                  <a:lnTo>
                    <a:pt x="1564" y="82"/>
                  </a:lnTo>
                  <a:lnTo>
                    <a:pt x="1556" y="86"/>
                  </a:lnTo>
                  <a:lnTo>
                    <a:pt x="1556" y="86"/>
                  </a:lnTo>
                  <a:lnTo>
                    <a:pt x="1550" y="92"/>
                  </a:lnTo>
                  <a:lnTo>
                    <a:pt x="1548" y="102"/>
                  </a:lnTo>
                  <a:lnTo>
                    <a:pt x="1508" y="102"/>
                  </a:lnTo>
                  <a:lnTo>
                    <a:pt x="1508" y="102"/>
                  </a:lnTo>
                  <a:lnTo>
                    <a:pt x="1510" y="90"/>
                  </a:lnTo>
                  <a:lnTo>
                    <a:pt x="1514" y="78"/>
                  </a:lnTo>
                  <a:lnTo>
                    <a:pt x="1514" y="78"/>
                  </a:lnTo>
                  <a:lnTo>
                    <a:pt x="1522" y="70"/>
                  </a:lnTo>
                  <a:lnTo>
                    <a:pt x="1530" y="64"/>
                  </a:lnTo>
                  <a:lnTo>
                    <a:pt x="1530" y="64"/>
                  </a:lnTo>
                  <a:lnTo>
                    <a:pt x="1540" y="58"/>
                  </a:lnTo>
                  <a:lnTo>
                    <a:pt x="1552" y="56"/>
                  </a:lnTo>
                  <a:lnTo>
                    <a:pt x="1552" y="56"/>
                  </a:lnTo>
                  <a:lnTo>
                    <a:pt x="1572" y="54"/>
                  </a:lnTo>
                  <a:lnTo>
                    <a:pt x="1572" y="54"/>
                  </a:lnTo>
                  <a:close/>
                  <a:moveTo>
                    <a:pt x="1572" y="116"/>
                  </a:moveTo>
                  <a:lnTo>
                    <a:pt x="1572" y="140"/>
                  </a:lnTo>
                  <a:lnTo>
                    <a:pt x="1572" y="140"/>
                  </a:lnTo>
                  <a:lnTo>
                    <a:pt x="1568" y="140"/>
                  </a:lnTo>
                  <a:lnTo>
                    <a:pt x="1568" y="140"/>
                  </a:lnTo>
                  <a:lnTo>
                    <a:pt x="1558" y="144"/>
                  </a:lnTo>
                  <a:lnTo>
                    <a:pt x="1558" y="144"/>
                  </a:lnTo>
                  <a:lnTo>
                    <a:pt x="1550" y="146"/>
                  </a:lnTo>
                  <a:lnTo>
                    <a:pt x="1550" y="146"/>
                  </a:lnTo>
                  <a:lnTo>
                    <a:pt x="1546" y="154"/>
                  </a:lnTo>
                  <a:lnTo>
                    <a:pt x="1546" y="154"/>
                  </a:lnTo>
                  <a:lnTo>
                    <a:pt x="1544" y="162"/>
                  </a:lnTo>
                  <a:lnTo>
                    <a:pt x="1544" y="162"/>
                  </a:lnTo>
                  <a:lnTo>
                    <a:pt x="1546" y="172"/>
                  </a:lnTo>
                  <a:lnTo>
                    <a:pt x="1546" y="172"/>
                  </a:lnTo>
                  <a:lnTo>
                    <a:pt x="1550" y="178"/>
                  </a:lnTo>
                  <a:lnTo>
                    <a:pt x="1550" y="178"/>
                  </a:lnTo>
                  <a:lnTo>
                    <a:pt x="1558" y="180"/>
                  </a:lnTo>
                  <a:lnTo>
                    <a:pt x="1558" y="180"/>
                  </a:lnTo>
                  <a:lnTo>
                    <a:pt x="1568" y="182"/>
                  </a:lnTo>
                  <a:lnTo>
                    <a:pt x="1568" y="182"/>
                  </a:lnTo>
                  <a:lnTo>
                    <a:pt x="1572" y="182"/>
                  </a:lnTo>
                  <a:lnTo>
                    <a:pt x="1572" y="206"/>
                  </a:lnTo>
                  <a:lnTo>
                    <a:pt x="1572" y="206"/>
                  </a:lnTo>
                  <a:lnTo>
                    <a:pt x="1554" y="208"/>
                  </a:lnTo>
                  <a:lnTo>
                    <a:pt x="1554" y="208"/>
                  </a:lnTo>
                  <a:lnTo>
                    <a:pt x="1544" y="208"/>
                  </a:lnTo>
                  <a:lnTo>
                    <a:pt x="1534" y="206"/>
                  </a:lnTo>
                  <a:lnTo>
                    <a:pt x="1534" y="206"/>
                  </a:lnTo>
                  <a:lnTo>
                    <a:pt x="1524" y="202"/>
                  </a:lnTo>
                  <a:lnTo>
                    <a:pt x="1518" y="198"/>
                  </a:lnTo>
                  <a:lnTo>
                    <a:pt x="1518" y="198"/>
                  </a:lnTo>
                  <a:lnTo>
                    <a:pt x="1512" y="192"/>
                  </a:lnTo>
                  <a:lnTo>
                    <a:pt x="1506" y="184"/>
                  </a:lnTo>
                  <a:lnTo>
                    <a:pt x="1506" y="184"/>
                  </a:lnTo>
                  <a:lnTo>
                    <a:pt x="1504" y="174"/>
                  </a:lnTo>
                  <a:lnTo>
                    <a:pt x="1504" y="164"/>
                  </a:lnTo>
                  <a:lnTo>
                    <a:pt x="1504" y="164"/>
                  </a:lnTo>
                  <a:lnTo>
                    <a:pt x="1504" y="152"/>
                  </a:lnTo>
                  <a:lnTo>
                    <a:pt x="1508" y="144"/>
                  </a:lnTo>
                  <a:lnTo>
                    <a:pt x="1508" y="144"/>
                  </a:lnTo>
                  <a:lnTo>
                    <a:pt x="1512" y="136"/>
                  </a:lnTo>
                  <a:lnTo>
                    <a:pt x="1518" y="130"/>
                  </a:lnTo>
                  <a:lnTo>
                    <a:pt x="1518" y="130"/>
                  </a:lnTo>
                  <a:lnTo>
                    <a:pt x="1526" y="126"/>
                  </a:lnTo>
                  <a:lnTo>
                    <a:pt x="1534" y="124"/>
                  </a:lnTo>
                  <a:lnTo>
                    <a:pt x="1534" y="124"/>
                  </a:lnTo>
                  <a:lnTo>
                    <a:pt x="1552" y="120"/>
                  </a:lnTo>
                  <a:lnTo>
                    <a:pt x="1552" y="120"/>
                  </a:lnTo>
                  <a:lnTo>
                    <a:pt x="1570" y="118"/>
                  </a:lnTo>
                  <a:lnTo>
                    <a:pt x="1572" y="116"/>
                  </a:lnTo>
                  <a:lnTo>
                    <a:pt x="1572" y="116"/>
                  </a:lnTo>
                  <a:close/>
                  <a:moveTo>
                    <a:pt x="1232" y="208"/>
                  </a:moveTo>
                  <a:lnTo>
                    <a:pt x="1232" y="178"/>
                  </a:lnTo>
                  <a:lnTo>
                    <a:pt x="1232" y="178"/>
                  </a:lnTo>
                  <a:lnTo>
                    <a:pt x="1242" y="176"/>
                  </a:lnTo>
                  <a:lnTo>
                    <a:pt x="1250" y="174"/>
                  </a:lnTo>
                  <a:lnTo>
                    <a:pt x="1250" y="174"/>
                  </a:lnTo>
                  <a:lnTo>
                    <a:pt x="1256" y="170"/>
                  </a:lnTo>
                  <a:lnTo>
                    <a:pt x="1260" y="164"/>
                  </a:lnTo>
                  <a:lnTo>
                    <a:pt x="1260" y="164"/>
                  </a:lnTo>
                  <a:lnTo>
                    <a:pt x="1264" y="156"/>
                  </a:lnTo>
                  <a:lnTo>
                    <a:pt x="1266" y="148"/>
                  </a:lnTo>
                  <a:lnTo>
                    <a:pt x="1266" y="148"/>
                  </a:lnTo>
                  <a:lnTo>
                    <a:pt x="1268" y="130"/>
                  </a:lnTo>
                  <a:lnTo>
                    <a:pt x="1268" y="130"/>
                  </a:lnTo>
                  <a:lnTo>
                    <a:pt x="1266" y="114"/>
                  </a:lnTo>
                  <a:lnTo>
                    <a:pt x="1266" y="114"/>
                  </a:lnTo>
                  <a:lnTo>
                    <a:pt x="1264" y="106"/>
                  </a:lnTo>
                  <a:lnTo>
                    <a:pt x="1260" y="98"/>
                  </a:lnTo>
                  <a:lnTo>
                    <a:pt x="1260" y="98"/>
                  </a:lnTo>
                  <a:lnTo>
                    <a:pt x="1256" y="92"/>
                  </a:lnTo>
                  <a:lnTo>
                    <a:pt x="1250" y="88"/>
                  </a:lnTo>
                  <a:lnTo>
                    <a:pt x="1250" y="88"/>
                  </a:lnTo>
                  <a:lnTo>
                    <a:pt x="1242" y="84"/>
                  </a:lnTo>
                  <a:lnTo>
                    <a:pt x="1232" y="8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48" y="54"/>
                  </a:lnTo>
                  <a:lnTo>
                    <a:pt x="1264" y="58"/>
                  </a:lnTo>
                  <a:lnTo>
                    <a:pt x="1264" y="58"/>
                  </a:lnTo>
                  <a:lnTo>
                    <a:pt x="1276" y="66"/>
                  </a:lnTo>
                  <a:lnTo>
                    <a:pt x="1288" y="74"/>
                  </a:lnTo>
                  <a:lnTo>
                    <a:pt x="1288" y="74"/>
                  </a:lnTo>
                  <a:lnTo>
                    <a:pt x="1296" y="86"/>
                  </a:lnTo>
                  <a:lnTo>
                    <a:pt x="1302" y="98"/>
                  </a:lnTo>
                  <a:lnTo>
                    <a:pt x="1302" y="98"/>
                  </a:lnTo>
                  <a:lnTo>
                    <a:pt x="1308" y="114"/>
                  </a:lnTo>
                  <a:lnTo>
                    <a:pt x="1308" y="130"/>
                  </a:lnTo>
                  <a:lnTo>
                    <a:pt x="1308" y="130"/>
                  </a:lnTo>
                  <a:lnTo>
                    <a:pt x="1308" y="148"/>
                  </a:lnTo>
                  <a:lnTo>
                    <a:pt x="1302" y="162"/>
                  </a:lnTo>
                  <a:lnTo>
                    <a:pt x="1302" y="162"/>
                  </a:lnTo>
                  <a:lnTo>
                    <a:pt x="1296" y="176"/>
                  </a:lnTo>
                  <a:lnTo>
                    <a:pt x="1288" y="188"/>
                  </a:lnTo>
                  <a:lnTo>
                    <a:pt x="1288" y="188"/>
                  </a:lnTo>
                  <a:lnTo>
                    <a:pt x="1276" y="196"/>
                  </a:lnTo>
                  <a:lnTo>
                    <a:pt x="1264" y="202"/>
                  </a:lnTo>
                  <a:lnTo>
                    <a:pt x="1264" y="202"/>
                  </a:lnTo>
                  <a:lnTo>
                    <a:pt x="1248" y="206"/>
                  </a:lnTo>
                  <a:lnTo>
                    <a:pt x="1232" y="208"/>
                  </a:lnTo>
                  <a:lnTo>
                    <a:pt x="1232" y="208"/>
                  </a:lnTo>
                  <a:close/>
                  <a:moveTo>
                    <a:pt x="1376" y="56"/>
                  </a:moveTo>
                  <a:lnTo>
                    <a:pt x="1376" y="78"/>
                  </a:lnTo>
                  <a:lnTo>
                    <a:pt x="1376" y="78"/>
                  </a:lnTo>
                  <a:lnTo>
                    <a:pt x="1376" y="78"/>
                  </a:lnTo>
                  <a:lnTo>
                    <a:pt x="1386" y="66"/>
                  </a:lnTo>
                  <a:lnTo>
                    <a:pt x="1396" y="58"/>
                  </a:lnTo>
                  <a:lnTo>
                    <a:pt x="1396" y="58"/>
                  </a:lnTo>
                  <a:lnTo>
                    <a:pt x="1410" y="54"/>
                  </a:lnTo>
                  <a:lnTo>
                    <a:pt x="1422" y="52"/>
                  </a:lnTo>
                  <a:lnTo>
                    <a:pt x="1422" y="52"/>
                  </a:lnTo>
                  <a:lnTo>
                    <a:pt x="1436" y="54"/>
                  </a:lnTo>
                  <a:lnTo>
                    <a:pt x="1448" y="58"/>
                  </a:lnTo>
                  <a:lnTo>
                    <a:pt x="1448" y="58"/>
                  </a:lnTo>
                  <a:lnTo>
                    <a:pt x="1458" y="62"/>
                  </a:lnTo>
                  <a:lnTo>
                    <a:pt x="1464" y="70"/>
                  </a:lnTo>
                  <a:lnTo>
                    <a:pt x="1464" y="70"/>
                  </a:lnTo>
                  <a:lnTo>
                    <a:pt x="1470" y="78"/>
                  </a:lnTo>
                  <a:lnTo>
                    <a:pt x="1474" y="88"/>
                  </a:lnTo>
                  <a:lnTo>
                    <a:pt x="1474" y="88"/>
                  </a:lnTo>
                  <a:lnTo>
                    <a:pt x="1476" y="100"/>
                  </a:lnTo>
                  <a:lnTo>
                    <a:pt x="1476" y="114"/>
                  </a:lnTo>
                  <a:lnTo>
                    <a:pt x="1476" y="204"/>
                  </a:lnTo>
                  <a:lnTo>
                    <a:pt x="1436" y="204"/>
                  </a:lnTo>
                  <a:lnTo>
                    <a:pt x="1436" y="122"/>
                  </a:lnTo>
                  <a:lnTo>
                    <a:pt x="1436" y="122"/>
                  </a:lnTo>
                  <a:lnTo>
                    <a:pt x="1434" y="106"/>
                  </a:lnTo>
                  <a:lnTo>
                    <a:pt x="1430" y="94"/>
                  </a:lnTo>
                  <a:lnTo>
                    <a:pt x="1430" y="94"/>
                  </a:lnTo>
                  <a:lnTo>
                    <a:pt x="1426" y="90"/>
                  </a:lnTo>
                  <a:lnTo>
                    <a:pt x="1422" y="88"/>
                  </a:lnTo>
                  <a:lnTo>
                    <a:pt x="1416" y="86"/>
                  </a:lnTo>
                  <a:lnTo>
                    <a:pt x="1410" y="84"/>
                  </a:lnTo>
                  <a:lnTo>
                    <a:pt x="1410" y="84"/>
                  </a:lnTo>
                  <a:lnTo>
                    <a:pt x="1402" y="86"/>
                  </a:lnTo>
                  <a:lnTo>
                    <a:pt x="1396" y="88"/>
                  </a:lnTo>
                  <a:lnTo>
                    <a:pt x="1390" y="90"/>
                  </a:lnTo>
                  <a:lnTo>
                    <a:pt x="1386" y="94"/>
                  </a:lnTo>
                  <a:lnTo>
                    <a:pt x="1386" y="94"/>
                  </a:lnTo>
                  <a:lnTo>
                    <a:pt x="1382" y="100"/>
                  </a:lnTo>
                  <a:lnTo>
                    <a:pt x="1380" y="108"/>
                  </a:lnTo>
                  <a:lnTo>
                    <a:pt x="1378" y="128"/>
                  </a:lnTo>
                  <a:lnTo>
                    <a:pt x="1378" y="204"/>
                  </a:lnTo>
                  <a:lnTo>
                    <a:pt x="1338" y="204"/>
                  </a:lnTo>
                  <a:lnTo>
                    <a:pt x="1338" y="56"/>
                  </a:lnTo>
                  <a:lnTo>
                    <a:pt x="1376" y="56"/>
                  </a:lnTo>
                  <a:close/>
                  <a:moveTo>
                    <a:pt x="1232" y="52"/>
                  </a:moveTo>
                  <a:lnTo>
                    <a:pt x="1232" y="84"/>
                  </a:lnTo>
                  <a:lnTo>
                    <a:pt x="1232" y="84"/>
                  </a:lnTo>
                  <a:lnTo>
                    <a:pt x="1232" y="84"/>
                  </a:lnTo>
                  <a:lnTo>
                    <a:pt x="1222" y="84"/>
                  </a:lnTo>
                  <a:lnTo>
                    <a:pt x="1214" y="88"/>
                  </a:lnTo>
                  <a:lnTo>
                    <a:pt x="1214" y="88"/>
                  </a:lnTo>
                  <a:lnTo>
                    <a:pt x="1208" y="92"/>
                  </a:lnTo>
                  <a:lnTo>
                    <a:pt x="1204" y="98"/>
                  </a:lnTo>
                  <a:lnTo>
                    <a:pt x="1204" y="98"/>
                  </a:lnTo>
                  <a:lnTo>
                    <a:pt x="1200" y="106"/>
                  </a:lnTo>
                  <a:lnTo>
                    <a:pt x="1198" y="114"/>
                  </a:lnTo>
                  <a:lnTo>
                    <a:pt x="1198" y="114"/>
                  </a:lnTo>
                  <a:lnTo>
                    <a:pt x="1196" y="130"/>
                  </a:lnTo>
                  <a:lnTo>
                    <a:pt x="1196" y="130"/>
                  </a:lnTo>
                  <a:lnTo>
                    <a:pt x="1198" y="148"/>
                  </a:lnTo>
                  <a:lnTo>
                    <a:pt x="1198" y="148"/>
                  </a:lnTo>
                  <a:lnTo>
                    <a:pt x="1200" y="156"/>
                  </a:lnTo>
                  <a:lnTo>
                    <a:pt x="1204" y="164"/>
                  </a:lnTo>
                  <a:lnTo>
                    <a:pt x="1204" y="164"/>
                  </a:lnTo>
                  <a:lnTo>
                    <a:pt x="1208" y="170"/>
                  </a:lnTo>
                  <a:lnTo>
                    <a:pt x="1214" y="174"/>
                  </a:lnTo>
                  <a:lnTo>
                    <a:pt x="1214" y="174"/>
                  </a:lnTo>
                  <a:lnTo>
                    <a:pt x="1222" y="176"/>
                  </a:lnTo>
                  <a:lnTo>
                    <a:pt x="1232" y="178"/>
                  </a:lnTo>
                  <a:lnTo>
                    <a:pt x="1232" y="17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16" y="206"/>
                  </a:lnTo>
                  <a:lnTo>
                    <a:pt x="1200" y="202"/>
                  </a:lnTo>
                  <a:lnTo>
                    <a:pt x="1200" y="202"/>
                  </a:lnTo>
                  <a:lnTo>
                    <a:pt x="1188" y="196"/>
                  </a:lnTo>
                  <a:lnTo>
                    <a:pt x="1176" y="188"/>
                  </a:lnTo>
                  <a:lnTo>
                    <a:pt x="1176" y="188"/>
                  </a:lnTo>
                  <a:lnTo>
                    <a:pt x="1168" y="176"/>
                  </a:lnTo>
                  <a:lnTo>
                    <a:pt x="1162" y="162"/>
                  </a:lnTo>
                  <a:lnTo>
                    <a:pt x="1162" y="162"/>
                  </a:lnTo>
                  <a:lnTo>
                    <a:pt x="1158" y="148"/>
                  </a:lnTo>
                  <a:lnTo>
                    <a:pt x="1156" y="130"/>
                  </a:lnTo>
                  <a:lnTo>
                    <a:pt x="1156" y="130"/>
                  </a:lnTo>
                  <a:lnTo>
                    <a:pt x="1158" y="114"/>
                  </a:lnTo>
                  <a:lnTo>
                    <a:pt x="1162" y="98"/>
                  </a:lnTo>
                  <a:lnTo>
                    <a:pt x="1162" y="98"/>
                  </a:lnTo>
                  <a:lnTo>
                    <a:pt x="1168" y="86"/>
                  </a:lnTo>
                  <a:lnTo>
                    <a:pt x="1176" y="74"/>
                  </a:lnTo>
                  <a:lnTo>
                    <a:pt x="1176" y="74"/>
                  </a:lnTo>
                  <a:lnTo>
                    <a:pt x="1188" y="66"/>
                  </a:lnTo>
                  <a:lnTo>
                    <a:pt x="1200" y="58"/>
                  </a:lnTo>
                  <a:lnTo>
                    <a:pt x="1200" y="58"/>
                  </a:lnTo>
                  <a:lnTo>
                    <a:pt x="1216" y="5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32" y="52"/>
                  </a:lnTo>
                  <a:close/>
                  <a:moveTo>
                    <a:pt x="878" y="206"/>
                  </a:moveTo>
                  <a:lnTo>
                    <a:pt x="878" y="182"/>
                  </a:lnTo>
                  <a:lnTo>
                    <a:pt x="878" y="182"/>
                  </a:lnTo>
                  <a:lnTo>
                    <a:pt x="886" y="180"/>
                  </a:lnTo>
                  <a:lnTo>
                    <a:pt x="892" y="178"/>
                  </a:lnTo>
                  <a:lnTo>
                    <a:pt x="892" y="178"/>
                  </a:lnTo>
                  <a:lnTo>
                    <a:pt x="898" y="172"/>
                  </a:lnTo>
                  <a:lnTo>
                    <a:pt x="902" y="168"/>
                  </a:lnTo>
                  <a:lnTo>
                    <a:pt x="902" y="168"/>
                  </a:lnTo>
                  <a:lnTo>
                    <a:pt x="904" y="162"/>
                  </a:lnTo>
                  <a:lnTo>
                    <a:pt x="906" y="156"/>
                  </a:lnTo>
                  <a:lnTo>
                    <a:pt x="906" y="156"/>
                  </a:lnTo>
                  <a:lnTo>
                    <a:pt x="906" y="148"/>
                  </a:lnTo>
                  <a:lnTo>
                    <a:pt x="906" y="132"/>
                  </a:lnTo>
                  <a:lnTo>
                    <a:pt x="906" y="132"/>
                  </a:lnTo>
                  <a:lnTo>
                    <a:pt x="900" y="136"/>
                  </a:lnTo>
                  <a:lnTo>
                    <a:pt x="900" y="136"/>
                  </a:lnTo>
                  <a:lnTo>
                    <a:pt x="892" y="138"/>
                  </a:lnTo>
                  <a:lnTo>
                    <a:pt x="892" y="138"/>
                  </a:lnTo>
                  <a:lnTo>
                    <a:pt x="882" y="140"/>
                  </a:lnTo>
                  <a:lnTo>
                    <a:pt x="882" y="140"/>
                  </a:lnTo>
                  <a:lnTo>
                    <a:pt x="878" y="140"/>
                  </a:lnTo>
                  <a:lnTo>
                    <a:pt x="878" y="116"/>
                  </a:lnTo>
                  <a:lnTo>
                    <a:pt x="878" y="116"/>
                  </a:lnTo>
                  <a:lnTo>
                    <a:pt x="892" y="114"/>
                  </a:lnTo>
                  <a:lnTo>
                    <a:pt x="892" y="114"/>
                  </a:lnTo>
                  <a:lnTo>
                    <a:pt x="898" y="112"/>
                  </a:lnTo>
                  <a:lnTo>
                    <a:pt x="902" y="110"/>
                  </a:lnTo>
                  <a:lnTo>
                    <a:pt x="902" y="110"/>
                  </a:lnTo>
                  <a:lnTo>
                    <a:pt x="906" y="106"/>
                  </a:lnTo>
                  <a:lnTo>
                    <a:pt x="906" y="100"/>
                  </a:lnTo>
                  <a:lnTo>
                    <a:pt x="906" y="100"/>
                  </a:lnTo>
                  <a:lnTo>
                    <a:pt x="906" y="94"/>
                  </a:lnTo>
                  <a:lnTo>
                    <a:pt x="904" y="90"/>
                  </a:lnTo>
                  <a:lnTo>
                    <a:pt x="904" y="90"/>
                  </a:lnTo>
                  <a:lnTo>
                    <a:pt x="898" y="84"/>
                  </a:lnTo>
                  <a:lnTo>
                    <a:pt x="898" y="84"/>
                  </a:lnTo>
                  <a:lnTo>
                    <a:pt x="890" y="80"/>
                  </a:lnTo>
                  <a:lnTo>
                    <a:pt x="890" y="80"/>
                  </a:lnTo>
                  <a:lnTo>
                    <a:pt x="880" y="80"/>
                  </a:lnTo>
                  <a:lnTo>
                    <a:pt x="880" y="80"/>
                  </a:lnTo>
                  <a:lnTo>
                    <a:pt x="878" y="80"/>
                  </a:lnTo>
                  <a:lnTo>
                    <a:pt x="878" y="54"/>
                  </a:lnTo>
                  <a:lnTo>
                    <a:pt x="878" y="54"/>
                  </a:lnTo>
                  <a:lnTo>
                    <a:pt x="882" y="52"/>
                  </a:lnTo>
                  <a:lnTo>
                    <a:pt x="882" y="52"/>
                  </a:lnTo>
                  <a:lnTo>
                    <a:pt x="904" y="54"/>
                  </a:lnTo>
                  <a:lnTo>
                    <a:pt x="904" y="54"/>
                  </a:lnTo>
                  <a:lnTo>
                    <a:pt x="916" y="56"/>
                  </a:lnTo>
                  <a:lnTo>
                    <a:pt x="926" y="60"/>
                  </a:lnTo>
                  <a:lnTo>
                    <a:pt x="926" y="60"/>
                  </a:lnTo>
                  <a:lnTo>
                    <a:pt x="934" y="66"/>
                  </a:lnTo>
                  <a:lnTo>
                    <a:pt x="940" y="74"/>
                  </a:lnTo>
                  <a:lnTo>
                    <a:pt x="940" y="74"/>
                  </a:lnTo>
                  <a:lnTo>
                    <a:pt x="946" y="82"/>
                  </a:lnTo>
                  <a:lnTo>
                    <a:pt x="946" y="94"/>
                  </a:lnTo>
                  <a:lnTo>
                    <a:pt x="946" y="172"/>
                  </a:lnTo>
                  <a:lnTo>
                    <a:pt x="946" y="172"/>
                  </a:lnTo>
                  <a:lnTo>
                    <a:pt x="948" y="190"/>
                  </a:lnTo>
                  <a:lnTo>
                    <a:pt x="948" y="190"/>
                  </a:lnTo>
                  <a:lnTo>
                    <a:pt x="950" y="198"/>
                  </a:lnTo>
                  <a:lnTo>
                    <a:pt x="952" y="204"/>
                  </a:lnTo>
                  <a:lnTo>
                    <a:pt x="910" y="204"/>
                  </a:lnTo>
                  <a:lnTo>
                    <a:pt x="910" y="204"/>
                  </a:lnTo>
                  <a:lnTo>
                    <a:pt x="908" y="198"/>
                  </a:lnTo>
                  <a:lnTo>
                    <a:pt x="908" y="198"/>
                  </a:lnTo>
                  <a:lnTo>
                    <a:pt x="908" y="190"/>
                  </a:lnTo>
                  <a:lnTo>
                    <a:pt x="908" y="190"/>
                  </a:lnTo>
                  <a:lnTo>
                    <a:pt x="898" y="198"/>
                  </a:lnTo>
                  <a:lnTo>
                    <a:pt x="886" y="204"/>
                  </a:lnTo>
                  <a:lnTo>
                    <a:pt x="886" y="204"/>
                  </a:lnTo>
                  <a:lnTo>
                    <a:pt x="878" y="206"/>
                  </a:lnTo>
                  <a:lnTo>
                    <a:pt x="878" y="206"/>
                  </a:lnTo>
                  <a:close/>
                  <a:moveTo>
                    <a:pt x="1062" y="56"/>
                  </a:moveTo>
                  <a:lnTo>
                    <a:pt x="1062" y="84"/>
                  </a:lnTo>
                  <a:lnTo>
                    <a:pt x="1032" y="84"/>
                  </a:lnTo>
                  <a:lnTo>
                    <a:pt x="1032" y="156"/>
                  </a:lnTo>
                  <a:lnTo>
                    <a:pt x="1032" y="156"/>
                  </a:lnTo>
                  <a:lnTo>
                    <a:pt x="1032" y="166"/>
                  </a:lnTo>
                  <a:lnTo>
                    <a:pt x="1036" y="170"/>
                  </a:lnTo>
                  <a:lnTo>
                    <a:pt x="1036" y="170"/>
                  </a:lnTo>
                  <a:lnTo>
                    <a:pt x="1040" y="174"/>
                  </a:lnTo>
                  <a:lnTo>
                    <a:pt x="1050" y="174"/>
                  </a:lnTo>
                  <a:lnTo>
                    <a:pt x="1050" y="174"/>
                  </a:lnTo>
                  <a:lnTo>
                    <a:pt x="1056" y="174"/>
                  </a:lnTo>
                  <a:lnTo>
                    <a:pt x="1056" y="174"/>
                  </a:lnTo>
                  <a:lnTo>
                    <a:pt x="1062" y="172"/>
                  </a:lnTo>
                  <a:lnTo>
                    <a:pt x="1062" y="204"/>
                  </a:lnTo>
                  <a:lnTo>
                    <a:pt x="1062" y="204"/>
                  </a:lnTo>
                  <a:lnTo>
                    <a:pt x="1050" y="206"/>
                  </a:lnTo>
                  <a:lnTo>
                    <a:pt x="1050" y="206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20" y="204"/>
                  </a:lnTo>
                  <a:lnTo>
                    <a:pt x="1020" y="204"/>
                  </a:lnTo>
                  <a:lnTo>
                    <a:pt x="1012" y="202"/>
                  </a:lnTo>
                  <a:lnTo>
                    <a:pt x="1006" y="200"/>
                  </a:lnTo>
                  <a:lnTo>
                    <a:pt x="1006" y="200"/>
                  </a:lnTo>
                  <a:lnTo>
                    <a:pt x="1000" y="194"/>
                  </a:lnTo>
                  <a:lnTo>
                    <a:pt x="996" y="188"/>
                  </a:lnTo>
                  <a:lnTo>
                    <a:pt x="996" y="188"/>
                  </a:lnTo>
                  <a:lnTo>
                    <a:pt x="992" y="182"/>
                  </a:lnTo>
                  <a:lnTo>
                    <a:pt x="992" y="170"/>
                  </a:lnTo>
                  <a:lnTo>
                    <a:pt x="992" y="84"/>
                  </a:lnTo>
                  <a:lnTo>
                    <a:pt x="968" y="84"/>
                  </a:lnTo>
                  <a:lnTo>
                    <a:pt x="968" y="56"/>
                  </a:lnTo>
                  <a:lnTo>
                    <a:pt x="992" y="56"/>
                  </a:lnTo>
                  <a:lnTo>
                    <a:pt x="992" y="12"/>
                  </a:lnTo>
                  <a:lnTo>
                    <a:pt x="1032" y="12"/>
                  </a:lnTo>
                  <a:lnTo>
                    <a:pt x="1032" y="56"/>
                  </a:lnTo>
                  <a:lnTo>
                    <a:pt x="1062" y="56"/>
                  </a:lnTo>
                  <a:lnTo>
                    <a:pt x="1062" y="56"/>
                  </a:lnTo>
                  <a:close/>
                  <a:moveTo>
                    <a:pt x="1126" y="204"/>
                  </a:moveTo>
                  <a:lnTo>
                    <a:pt x="1086" y="204"/>
                  </a:lnTo>
                  <a:lnTo>
                    <a:pt x="1086" y="56"/>
                  </a:lnTo>
                  <a:lnTo>
                    <a:pt x="1126" y="56"/>
                  </a:lnTo>
                  <a:lnTo>
                    <a:pt x="1126" y="204"/>
                  </a:lnTo>
                  <a:lnTo>
                    <a:pt x="1126" y="204"/>
                  </a:lnTo>
                  <a:close/>
                  <a:moveTo>
                    <a:pt x="1086" y="0"/>
                  </a:moveTo>
                  <a:lnTo>
                    <a:pt x="1126" y="0"/>
                  </a:lnTo>
                  <a:lnTo>
                    <a:pt x="1126" y="34"/>
                  </a:lnTo>
                  <a:lnTo>
                    <a:pt x="1086" y="34"/>
                  </a:lnTo>
                  <a:lnTo>
                    <a:pt x="1086" y="0"/>
                  </a:lnTo>
                  <a:close/>
                  <a:moveTo>
                    <a:pt x="878" y="54"/>
                  </a:moveTo>
                  <a:lnTo>
                    <a:pt x="878" y="80"/>
                  </a:lnTo>
                  <a:lnTo>
                    <a:pt x="878" y="80"/>
                  </a:lnTo>
                  <a:lnTo>
                    <a:pt x="868" y="82"/>
                  </a:lnTo>
                  <a:lnTo>
                    <a:pt x="862" y="86"/>
                  </a:lnTo>
                  <a:lnTo>
                    <a:pt x="862" y="86"/>
                  </a:lnTo>
                  <a:lnTo>
                    <a:pt x="856" y="92"/>
                  </a:lnTo>
                  <a:lnTo>
                    <a:pt x="854" y="102"/>
                  </a:lnTo>
                  <a:lnTo>
                    <a:pt x="812" y="102"/>
                  </a:lnTo>
                  <a:lnTo>
                    <a:pt x="812" y="102"/>
                  </a:lnTo>
                  <a:lnTo>
                    <a:pt x="814" y="90"/>
                  </a:lnTo>
                  <a:lnTo>
                    <a:pt x="820" y="78"/>
                  </a:lnTo>
                  <a:lnTo>
                    <a:pt x="820" y="78"/>
                  </a:lnTo>
                  <a:lnTo>
                    <a:pt x="826" y="70"/>
                  </a:lnTo>
                  <a:lnTo>
                    <a:pt x="836" y="64"/>
                  </a:lnTo>
                  <a:lnTo>
                    <a:pt x="836" y="64"/>
                  </a:lnTo>
                  <a:lnTo>
                    <a:pt x="846" y="58"/>
                  </a:lnTo>
                  <a:lnTo>
                    <a:pt x="858" y="56"/>
                  </a:lnTo>
                  <a:lnTo>
                    <a:pt x="858" y="56"/>
                  </a:lnTo>
                  <a:lnTo>
                    <a:pt x="878" y="54"/>
                  </a:lnTo>
                  <a:lnTo>
                    <a:pt x="878" y="54"/>
                  </a:lnTo>
                  <a:close/>
                  <a:moveTo>
                    <a:pt x="878" y="116"/>
                  </a:moveTo>
                  <a:lnTo>
                    <a:pt x="878" y="140"/>
                  </a:lnTo>
                  <a:lnTo>
                    <a:pt x="878" y="140"/>
                  </a:lnTo>
                  <a:lnTo>
                    <a:pt x="872" y="140"/>
                  </a:lnTo>
                  <a:lnTo>
                    <a:pt x="872" y="140"/>
                  </a:lnTo>
                  <a:lnTo>
                    <a:pt x="864" y="144"/>
                  </a:lnTo>
                  <a:lnTo>
                    <a:pt x="864" y="144"/>
                  </a:lnTo>
                  <a:lnTo>
                    <a:pt x="856" y="146"/>
                  </a:lnTo>
                  <a:lnTo>
                    <a:pt x="856" y="146"/>
                  </a:lnTo>
                  <a:lnTo>
                    <a:pt x="850" y="154"/>
                  </a:lnTo>
                  <a:lnTo>
                    <a:pt x="850" y="154"/>
                  </a:lnTo>
                  <a:lnTo>
                    <a:pt x="850" y="158"/>
                  </a:lnTo>
                  <a:lnTo>
                    <a:pt x="848" y="162"/>
                  </a:lnTo>
                  <a:lnTo>
                    <a:pt x="848" y="162"/>
                  </a:lnTo>
                  <a:lnTo>
                    <a:pt x="850" y="168"/>
                  </a:lnTo>
                  <a:lnTo>
                    <a:pt x="850" y="172"/>
                  </a:lnTo>
                  <a:lnTo>
                    <a:pt x="850" y="172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64" y="180"/>
                  </a:lnTo>
                  <a:lnTo>
                    <a:pt x="864" y="180"/>
                  </a:lnTo>
                  <a:lnTo>
                    <a:pt x="874" y="182"/>
                  </a:lnTo>
                  <a:lnTo>
                    <a:pt x="874" y="182"/>
                  </a:lnTo>
                  <a:lnTo>
                    <a:pt x="878" y="182"/>
                  </a:lnTo>
                  <a:lnTo>
                    <a:pt x="878" y="206"/>
                  </a:lnTo>
                  <a:lnTo>
                    <a:pt x="878" y="206"/>
                  </a:lnTo>
                  <a:lnTo>
                    <a:pt x="858" y="208"/>
                  </a:lnTo>
                  <a:lnTo>
                    <a:pt x="858" y="208"/>
                  </a:lnTo>
                  <a:lnTo>
                    <a:pt x="848" y="208"/>
                  </a:lnTo>
                  <a:lnTo>
                    <a:pt x="838" y="206"/>
                  </a:lnTo>
                  <a:lnTo>
                    <a:pt x="838" y="206"/>
                  </a:lnTo>
                  <a:lnTo>
                    <a:pt x="830" y="202"/>
                  </a:lnTo>
                  <a:lnTo>
                    <a:pt x="822" y="198"/>
                  </a:lnTo>
                  <a:lnTo>
                    <a:pt x="822" y="198"/>
                  </a:lnTo>
                  <a:lnTo>
                    <a:pt x="816" y="192"/>
                  </a:lnTo>
                  <a:lnTo>
                    <a:pt x="812" y="184"/>
                  </a:lnTo>
                  <a:lnTo>
                    <a:pt x="812" y="184"/>
                  </a:lnTo>
                  <a:lnTo>
                    <a:pt x="810" y="174"/>
                  </a:lnTo>
                  <a:lnTo>
                    <a:pt x="808" y="164"/>
                  </a:lnTo>
                  <a:lnTo>
                    <a:pt x="808" y="164"/>
                  </a:lnTo>
                  <a:lnTo>
                    <a:pt x="810" y="152"/>
                  </a:lnTo>
                  <a:lnTo>
                    <a:pt x="812" y="144"/>
                  </a:lnTo>
                  <a:lnTo>
                    <a:pt x="812" y="144"/>
                  </a:lnTo>
                  <a:lnTo>
                    <a:pt x="818" y="136"/>
                  </a:lnTo>
                  <a:lnTo>
                    <a:pt x="824" y="130"/>
                  </a:lnTo>
                  <a:lnTo>
                    <a:pt x="824" y="130"/>
                  </a:lnTo>
                  <a:lnTo>
                    <a:pt x="832" y="126"/>
                  </a:lnTo>
                  <a:lnTo>
                    <a:pt x="840" y="124"/>
                  </a:lnTo>
                  <a:lnTo>
                    <a:pt x="840" y="124"/>
                  </a:lnTo>
                  <a:lnTo>
                    <a:pt x="858" y="120"/>
                  </a:lnTo>
                  <a:lnTo>
                    <a:pt x="858" y="120"/>
                  </a:lnTo>
                  <a:lnTo>
                    <a:pt x="876" y="118"/>
                  </a:lnTo>
                  <a:lnTo>
                    <a:pt x="878" y="116"/>
                  </a:lnTo>
                  <a:lnTo>
                    <a:pt x="878" y="116"/>
                  </a:lnTo>
                  <a:close/>
                  <a:moveTo>
                    <a:pt x="424" y="208"/>
                  </a:moveTo>
                  <a:lnTo>
                    <a:pt x="424" y="178"/>
                  </a:lnTo>
                  <a:lnTo>
                    <a:pt x="424" y="178"/>
                  </a:lnTo>
                  <a:lnTo>
                    <a:pt x="426" y="178"/>
                  </a:lnTo>
                  <a:lnTo>
                    <a:pt x="426" y="178"/>
                  </a:lnTo>
                  <a:lnTo>
                    <a:pt x="438" y="176"/>
                  </a:lnTo>
                  <a:lnTo>
                    <a:pt x="448" y="172"/>
                  </a:lnTo>
                  <a:lnTo>
                    <a:pt x="448" y="172"/>
                  </a:lnTo>
                  <a:lnTo>
                    <a:pt x="454" y="166"/>
                  </a:lnTo>
                  <a:lnTo>
                    <a:pt x="458" y="158"/>
                  </a:lnTo>
                  <a:lnTo>
                    <a:pt x="494" y="158"/>
                  </a:lnTo>
                  <a:lnTo>
                    <a:pt x="494" y="158"/>
                  </a:lnTo>
                  <a:lnTo>
                    <a:pt x="490" y="172"/>
                  </a:lnTo>
                  <a:lnTo>
                    <a:pt x="484" y="182"/>
                  </a:lnTo>
                  <a:lnTo>
                    <a:pt x="476" y="190"/>
                  </a:lnTo>
                  <a:lnTo>
                    <a:pt x="468" y="196"/>
                  </a:lnTo>
                  <a:lnTo>
                    <a:pt x="468" y="196"/>
                  </a:lnTo>
                  <a:lnTo>
                    <a:pt x="458" y="202"/>
                  </a:lnTo>
                  <a:lnTo>
                    <a:pt x="448" y="206"/>
                  </a:lnTo>
                  <a:lnTo>
                    <a:pt x="438" y="208"/>
                  </a:lnTo>
                  <a:lnTo>
                    <a:pt x="426" y="208"/>
                  </a:lnTo>
                  <a:lnTo>
                    <a:pt x="424" y="208"/>
                  </a:lnTo>
                  <a:lnTo>
                    <a:pt x="424" y="208"/>
                  </a:lnTo>
                  <a:close/>
                  <a:moveTo>
                    <a:pt x="424" y="140"/>
                  </a:moveTo>
                  <a:lnTo>
                    <a:pt x="424" y="114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2" y="102"/>
                  </a:lnTo>
                  <a:lnTo>
                    <a:pt x="446" y="92"/>
                  </a:lnTo>
                  <a:lnTo>
                    <a:pt x="446" y="92"/>
                  </a:lnTo>
                  <a:lnTo>
                    <a:pt x="442" y="88"/>
                  </a:lnTo>
                  <a:lnTo>
                    <a:pt x="438" y="86"/>
                  </a:lnTo>
                  <a:lnTo>
                    <a:pt x="424" y="84"/>
                  </a:lnTo>
                  <a:lnTo>
                    <a:pt x="424" y="84"/>
                  </a:lnTo>
                  <a:lnTo>
                    <a:pt x="424" y="52"/>
                  </a:lnTo>
                  <a:lnTo>
                    <a:pt x="426" y="52"/>
                  </a:lnTo>
                  <a:lnTo>
                    <a:pt x="426" y="52"/>
                  </a:lnTo>
                  <a:lnTo>
                    <a:pt x="442" y="54"/>
                  </a:lnTo>
                  <a:lnTo>
                    <a:pt x="458" y="60"/>
                  </a:lnTo>
                  <a:lnTo>
                    <a:pt x="458" y="60"/>
                  </a:lnTo>
                  <a:lnTo>
                    <a:pt x="470" y="68"/>
                  </a:lnTo>
                  <a:lnTo>
                    <a:pt x="482" y="80"/>
                  </a:lnTo>
                  <a:lnTo>
                    <a:pt x="482" y="80"/>
                  </a:lnTo>
                  <a:lnTo>
                    <a:pt x="488" y="92"/>
                  </a:lnTo>
                  <a:lnTo>
                    <a:pt x="494" y="108"/>
                  </a:lnTo>
                  <a:lnTo>
                    <a:pt x="494" y="108"/>
                  </a:lnTo>
                  <a:lnTo>
                    <a:pt x="496" y="124"/>
                  </a:lnTo>
                  <a:lnTo>
                    <a:pt x="496" y="140"/>
                  </a:lnTo>
                  <a:lnTo>
                    <a:pt x="424" y="140"/>
                  </a:lnTo>
                  <a:lnTo>
                    <a:pt x="424" y="140"/>
                  </a:lnTo>
                  <a:close/>
                  <a:moveTo>
                    <a:pt x="562" y="56"/>
                  </a:moveTo>
                  <a:lnTo>
                    <a:pt x="562" y="84"/>
                  </a:lnTo>
                  <a:lnTo>
                    <a:pt x="562" y="84"/>
                  </a:lnTo>
                  <a:lnTo>
                    <a:pt x="562" y="84"/>
                  </a:lnTo>
                  <a:lnTo>
                    <a:pt x="570" y="72"/>
                  </a:lnTo>
                  <a:lnTo>
                    <a:pt x="570" y="72"/>
                  </a:lnTo>
                  <a:lnTo>
                    <a:pt x="582" y="62"/>
                  </a:lnTo>
                  <a:lnTo>
                    <a:pt x="582" y="62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02" y="54"/>
                  </a:lnTo>
                  <a:lnTo>
                    <a:pt x="610" y="52"/>
                  </a:lnTo>
                  <a:lnTo>
                    <a:pt x="610" y="52"/>
                  </a:lnTo>
                  <a:lnTo>
                    <a:pt x="618" y="54"/>
                  </a:lnTo>
                  <a:lnTo>
                    <a:pt x="618" y="92"/>
                  </a:lnTo>
                  <a:lnTo>
                    <a:pt x="618" y="92"/>
                  </a:lnTo>
                  <a:lnTo>
                    <a:pt x="612" y="92"/>
                  </a:lnTo>
                  <a:lnTo>
                    <a:pt x="612" y="92"/>
                  </a:lnTo>
                  <a:lnTo>
                    <a:pt x="604" y="90"/>
                  </a:lnTo>
                  <a:lnTo>
                    <a:pt x="604" y="90"/>
                  </a:lnTo>
                  <a:lnTo>
                    <a:pt x="594" y="92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8" y="98"/>
                  </a:lnTo>
                  <a:lnTo>
                    <a:pt x="572" y="104"/>
                  </a:lnTo>
                  <a:lnTo>
                    <a:pt x="572" y="104"/>
                  </a:lnTo>
                  <a:lnTo>
                    <a:pt x="568" y="112"/>
                  </a:lnTo>
                  <a:lnTo>
                    <a:pt x="566" y="120"/>
                  </a:lnTo>
                  <a:lnTo>
                    <a:pt x="566" y="120"/>
                  </a:lnTo>
                  <a:lnTo>
                    <a:pt x="564" y="138"/>
                  </a:lnTo>
                  <a:lnTo>
                    <a:pt x="564" y="204"/>
                  </a:lnTo>
                  <a:lnTo>
                    <a:pt x="524" y="204"/>
                  </a:lnTo>
                  <a:lnTo>
                    <a:pt x="524" y="56"/>
                  </a:lnTo>
                  <a:lnTo>
                    <a:pt x="562" y="56"/>
                  </a:lnTo>
                  <a:lnTo>
                    <a:pt x="562" y="56"/>
                  </a:lnTo>
                  <a:close/>
                  <a:moveTo>
                    <a:pt x="680" y="56"/>
                  </a:moveTo>
                  <a:lnTo>
                    <a:pt x="680" y="78"/>
                  </a:lnTo>
                  <a:lnTo>
                    <a:pt x="682" y="78"/>
                  </a:lnTo>
                  <a:lnTo>
                    <a:pt x="682" y="78"/>
                  </a:lnTo>
                  <a:lnTo>
                    <a:pt x="690" y="66"/>
                  </a:lnTo>
                  <a:lnTo>
                    <a:pt x="702" y="58"/>
                  </a:lnTo>
                  <a:lnTo>
                    <a:pt x="702" y="58"/>
                  </a:lnTo>
                  <a:lnTo>
                    <a:pt x="714" y="54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42" y="54"/>
                  </a:lnTo>
                  <a:lnTo>
                    <a:pt x="754" y="58"/>
                  </a:lnTo>
                  <a:lnTo>
                    <a:pt x="754" y="58"/>
                  </a:lnTo>
                  <a:lnTo>
                    <a:pt x="762" y="62"/>
                  </a:lnTo>
                  <a:lnTo>
                    <a:pt x="770" y="70"/>
                  </a:lnTo>
                  <a:lnTo>
                    <a:pt x="770" y="70"/>
                  </a:lnTo>
                  <a:lnTo>
                    <a:pt x="774" y="7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80" y="100"/>
                  </a:lnTo>
                  <a:lnTo>
                    <a:pt x="780" y="114"/>
                  </a:lnTo>
                  <a:lnTo>
                    <a:pt x="780" y="204"/>
                  </a:lnTo>
                  <a:lnTo>
                    <a:pt x="740" y="204"/>
                  </a:lnTo>
                  <a:lnTo>
                    <a:pt x="740" y="122"/>
                  </a:lnTo>
                  <a:lnTo>
                    <a:pt x="740" y="122"/>
                  </a:lnTo>
                  <a:lnTo>
                    <a:pt x="738" y="106"/>
                  </a:lnTo>
                  <a:lnTo>
                    <a:pt x="734" y="94"/>
                  </a:lnTo>
                  <a:lnTo>
                    <a:pt x="734" y="94"/>
                  </a:lnTo>
                  <a:lnTo>
                    <a:pt x="732" y="90"/>
                  </a:lnTo>
                  <a:lnTo>
                    <a:pt x="726" y="88"/>
                  </a:lnTo>
                  <a:lnTo>
                    <a:pt x="722" y="86"/>
                  </a:lnTo>
                  <a:lnTo>
                    <a:pt x="714" y="84"/>
                  </a:lnTo>
                  <a:lnTo>
                    <a:pt x="714" y="84"/>
                  </a:lnTo>
                  <a:lnTo>
                    <a:pt x="706" y="86"/>
                  </a:lnTo>
                  <a:lnTo>
                    <a:pt x="700" y="88"/>
                  </a:lnTo>
                  <a:lnTo>
                    <a:pt x="694" y="90"/>
                  </a:lnTo>
                  <a:lnTo>
                    <a:pt x="690" y="94"/>
                  </a:lnTo>
                  <a:lnTo>
                    <a:pt x="690" y="94"/>
                  </a:lnTo>
                  <a:lnTo>
                    <a:pt x="688" y="100"/>
                  </a:lnTo>
                  <a:lnTo>
                    <a:pt x="684" y="108"/>
                  </a:lnTo>
                  <a:lnTo>
                    <a:pt x="682" y="128"/>
                  </a:lnTo>
                  <a:lnTo>
                    <a:pt x="682" y="204"/>
                  </a:lnTo>
                  <a:lnTo>
                    <a:pt x="642" y="204"/>
                  </a:lnTo>
                  <a:lnTo>
                    <a:pt x="642" y="56"/>
                  </a:lnTo>
                  <a:lnTo>
                    <a:pt x="680" y="56"/>
                  </a:lnTo>
                  <a:close/>
                  <a:moveTo>
                    <a:pt x="44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204"/>
                  </a:lnTo>
                  <a:lnTo>
                    <a:pt x="44" y="204"/>
                  </a:lnTo>
                  <a:close/>
                  <a:moveTo>
                    <a:pt x="424" y="52"/>
                  </a:moveTo>
                  <a:lnTo>
                    <a:pt x="424" y="84"/>
                  </a:lnTo>
                  <a:lnTo>
                    <a:pt x="424" y="84"/>
                  </a:lnTo>
                  <a:lnTo>
                    <a:pt x="414" y="84"/>
                  </a:lnTo>
                  <a:lnTo>
                    <a:pt x="408" y="86"/>
                  </a:lnTo>
                  <a:lnTo>
                    <a:pt x="408" y="86"/>
                  </a:lnTo>
                  <a:lnTo>
                    <a:pt x="402" y="90"/>
                  </a:lnTo>
                  <a:lnTo>
                    <a:pt x="398" y="94"/>
                  </a:lnTo>
                  <a:lnTo>
                    <a:pt x="398" y="94"/>
                  </a:lnTo>
                  <a:lnTo>
                    <a:pt x="392" y="106"/>
                  </a:lnTo>
                  <a:lnTo>
                    <a:pt x="392" y="106"/>
                  </a:lnTo>
                  <a:lnTo>
                    <a:pt x="390" y="114"/>
                  </a:lnTo>
                  <a:lnTo>
                    <a:pt x="424" y="114"/>
                  </a:lnTo>
                  <a:lnTo>
                    <a:pt x="424" y="140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92" y="150"/>
                  </a:lnTo>
                  <a:lnTo>
                    <a:pt x="394" y="158"/>
                  </a:lnTo>
                  <a:lnTo>
                    <a:pt x="396" y="164"/>
                  </a:lnTo>
                  <a:lnTo>
                    <a:pt x="400" y="168"/>
                  </a:lnTo>
                  <a:lnTo>
                    <a:pt x="400" y="168"/>
                  </a:lnTo>
                  <a:lnTo>
                    <a:pt x="410" y="176"/>
                  </a:lnTo>
                  <a:lnTo>
                    <a:pt x="424" y="178"/>
                  </a:lnTo>
                  <a:lnTo>
                    <a:pt x="424" y="208"/>
                  </a:lnTo>
                  <a:lnTo>
                    <a:pt x="424" y="208"/>
                  </a:lnTo>
                  <a:lnTo>
                    <a:pt x="408" y="206"/>
                  </a:lnTo>
                  <a:lnTo>
                    <a:pt x="394" y="202"/>
                  </a:lnTo>
                  <a:lnTo>
                    <a:pt x="394" y="202"/>
                  </a:lnTo>
                  <a:lnTo>
                    <a:pt x="382" y="196"/>
                  </a:lnTo>
                  <a:lnTo>
                    <a:pt x="370" y="186"/>
                  </a:lnTo>
                  <a:lnTo>
                    <a:pt x="370" y="186"/>
                  </a:lnTo>
                  <a:lnTo>
                    <a:pt x="362" y="176"/>
                  </a:lnTo>
                  <a:lnTo>
                    <a:pt x="356" y="162"/>
                  </a:lnTo>
                  <a:lnTo>
                    <a:pt x="356" y="162"/>
                  </a:lnTo>
                  <a:lnTo>
                    <a:pt x="352" y="148"/>
                  </a:lnTo>
                  <a:lnTo>
                    <a:pt x="350" y="130"/>
                  </a:lnTo>
                  <a:lnTo>
                    <a:pt x="350" y="130"/>
                  </a:lnTo>
                  <a:lnTo>
                    <a:pt x="352" y="114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62" y="86"/>
                  </a:lnTo>
                  <a:lnTo>
                    <a:pt x="370" y="76"/>
                  </a:lnTo>
                  <a:lnTo>
                    <a:pt x="370" y="76"/>
                  </a:lnTo>
                  <a:lnTo>
                    <a:pt x="382" y="66"/>
                  </a:lnTo>
                  <a:lnTo>
                    <a:pt x="394" y="58"/>
                  </a:lnTo>
                  <a:lnTo>
                    <a:pt x="394" y="58"/>
                  </a:lnTo>
                  <a:lnTo>
                    <a:pt x="408" y="54"/>
                  </a:lnTo>
                  <a:lnTo>
                    <a:pt x="424" y="52"/>
                  </a:lnTo>
                  <a:lnTo>
                    <a:pt x="424" y="52"/>
                  </a:lnTo>
                  <a:close/>
                  <a:moveTo>
                    <a:pt x="120" y="56"/>
                  </a:moveTo>
                  <a:lnTo>
                    <a:pt x="120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30" y="66"/>
                  </a:lnTo>
                  <a:lnTo>
                    <a:pt x="142" y="58"/>
                  </a:lnTo>
                  <a:lnTo>
                    <a:pt x="142" y="58"/>
                  </a:lnTo>
                  <a:lnTo>
                    <a:pt x="154" y="54"/>
                  </a:lnTo>
                  <a:lnTo>
                    <a:pt x="166" y="52"/>
                  </a:lnTo>
                  <a:lnTo>
                    <a:pt x="166" y="52"/>
                  </a:lnTo>
                  <a:lnTo>
                    <a:pt x="182" y="54"/>
                  </a:lnTo>
                  <a:lnTo>
                    <a:pt x="194" y="58"/>
                  </a:lnTo>
                  <a:lnTo>
                    <a:pt x="194" y="58"/>
                  </a:lnTo>
                  <a:lnTo>
                    <a:pt x="202" y="62"/>
                  </a:lnTo>
                  <a:lnTo>
                    <a:pt x="210" y="70"/>
                  </a:lnTo>
                  <a:lnTo>
                    <a:pt x="210" y="70"/>
                  </a:lnTo>
                  <a:lnTo>
                    <a:pt x="214" y="78"/>
                  </a:lnTo>
                  <a:lnTo>
                    <a:pt x="218" y="88"/>
                  </a:lnTo>
                  <a:lnTo>
                    <a:pt x="218" y="88"/>
                  </a:lnTo>
                  <a:lnTo>
                    <a:pt x="220" y="100"/>
                  </a:lnTo>
                  <a:lnTo>
                    <a:pt x="220" y="114"/>
                  </a:lnTo>
                  <a:lnTo>
                    <a:pt x="220" y="204"/>
                  </a:lnTo>
                  <a:lnTo>
                    <a:pt x="180" y="204"/>
                  </a:lnTo>
                  <a:lnTo>
                    <a:pt x="180" y="122"/>
                  </a:lnTo>
                  <a:lnTo>
                    <a:pt x="180" y="122"/>
                  </a:lnTo>
                  <a:lnTo>
                    <a:pt x="178" y="106"/>
                  </a:lnTo>
                  <a:lnTo>
                    <a:pt x="174" y="94"/>
                  </a:lnTo>
                  <a:lnTo>
                    <a:pt x="174" y="94"/>
                  </a:lnTo>
                  <a:lnTo>
                    <a:pt x="170" y="90"/>
                  </a:lnTo>
                  <a:lnTo>
                    <a:pt x="166" y="88"/>
                  </a:lnTo>
                  <a:lnTo>
                    <a:pt x="160" y="86"/>
                  </a:lnTo>
                  <a:lnTo>
                    <a:pt x="154" y="84"/>
                  </a:lnTo>
                  <a:lnTo>
                    <a:pt x="154" y="84"/>
                  </a:lnTo>
                  <a:lnTo>
                    <a:pt x="146" y="86"/>
                  </a:lnTo>
                  <a:lnTo>
                    <a:pt x="140" y="88"/>
                  </a:lnTo>
                  <a:lnTo>
                    <a:pt x="134" y="90"/>
                  </a:lnTo>
                  <a:lnTo>
                    <a:pt x="130" y="94"/>
                  </a:lnTo>
                  <a:lnTo>
                    <a:pt x="130" y="94"/>
                  </a:lnTo>
                  <a:lnTo>
                    <a:pt x="126" y="100"/>
                  </a:lnTo>
                  <a:lnTo>
                    <a:pt x="124" y="108"/>
                  </a:lnTo>
                  <a:lnTo>
                    <a:pt x="122" y="128"/>
                  </a:lnTo>
                  <a:lnTo>
                    <a:pt x="122" y="204"/>
                  </a:lnTo>
                  <a:lnTo>
                    <a:pt x="82" y="204"/>
                  </a:lnTo>
                  <a:lnTo>
                    <a:pt x="82" y="56"/>
                  </a:lnTo>
                  <a:lnTo>
                    <a:pt x="120" y="56"/>
                  </a:lnTo>
                  <a:lnTo>
                    <a:pt x="120" y="56"/>
                  </a:lnTo>
                  <a:close/>
                  <a:moveTo>
                    <a:pt x="334" y="56"/>
                  </a:moveTo>
                  <a:lnTo>
                    <a:pt x="334" y="84"/>
                  </a:lnTo>
                  <a:lnTo>
                    <a:pt x="306" y="84"/>
                  </a:lnTo>
                  <a:lnTo>
                    <a:pt x="306" y="156"/>
                  </a:lnTo>
                  <a:lnTo>
                    <a:pt x="306" y="156"/>
                  </a:lnTo>
                  <a:lnTo>
                    <a:pt x="306" y="166"/>
                  </a:lnTo>
                  <a:lnTo>
                    <a:pt x="308" y="170"/>
                  </a:lnTo>
                  <a:lnTo>
                    <a:pt x="308" y="170"/>
                  </a:lnTo>
                  <a:lnTo>
                    <a:pt x="314" y="174"/>
                  </a:lnTo>
                  <a:lnTo>
                    <a:pt x="322" y="174"/>
                  </a:lnTo>
                  <a:lnTo>
                    <a:pt x="322" y="174"/>
                  </a:lnTo>
                  <a:lnTo>
                    <a:pt x="328" y="174"/>
                  </a:lnTo>
                  <a:lnTo>
                    <a:pt x="328" y="174"/>
                  </a:lnTo>
                  <a:lnTo>
                    <a:pt x="334" y="172"/>
                  </a:lnTo>
                  <a:lnTo>
                    <a:pt x="334" y="204"/>
                  </a:lnTo>
                  <a:lnTo>
                    <a:pt x="334" y="204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12" y="206"/>
                  </a:lnTo>
                  <a:lnTo>
                    <a:pt x="312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86" y="202"/>
                  </a:lnTo>
                  <a:lnTo>
                    <a:pt x="278" y="200"/>
                  </a:lnTo>
                  <a:lnTo>
                    <a:pt x="278" y="200"/>
                  </a:lnTo>
                  <a:lnTo>
                    <a:pt x="272" y="194"/>
                  </a:lnTo>
                  <a:lnTo>
                    <a:pt x="268" y="188"/>
                  </a:lnTo>
                  <a:lnTo>
                    <a:pt x="268" y="188"/>
                  </a:lnTo>
                  <a:lnTo>
                    <a:pt x="266" y="182"/>
                  </a:lnTo>
                  <a:lnTo>
                    <a:pt x="264" y="170"/>
                  </a:lnTo>
                  <a:lnTo>
                    <a:pt x="264" y="84"/>
                  </a:lnTo>
                  <a:lnTo>
                    <a:pt x="240" y="84"/>
                  </a:lnTo>
                  <a:lnTo>
                    <a:pt x="240" y="56"/>
                  </a:lnTo>
                  <a:lnTo>
                    <a:pt x="264" y="56"/>
                  </a:lnTo>
                  <a:lnTo>
                    <a:pt x="264" y="12"/>
                  </a:lnTo>
                  <a:lnTo>
                    <a:pt x="306" y="12"/>
                  </a:lnTo>
                  <a:lnTo>
                    <a:pt x="306" y="56"/>
                  </a:lnTo>
                  <a:lnTo>
                    <a:pt x="334" y="56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2781300"/>
              <a:ext cx="5454650" cy="1108075"/>
            </a:xfrm>
            <a:custGeom>
              <a:avLst/>
              <a:gdLst>
                <a:gd name="T0" fmla="*/ 3292 w 3436"/>
                <a:gd name="T1" fmla="*/ 536 h 698"/>
                <a:gd name="T2" fmla="*/ 3202 w 3436"/>
                <a:gd name="T3" fmla="*/ 698 h 698"/>
                <a:gd name="T4" fmla="*/ 3220 w 3436"/>
                <a:gd name="T5" fmla="*/ 332 h 698"/>
                <a:gd name="T6" fmla="*/ 3368 w 3436"/>
                <a:gd name="T7" fmla="*/ 292 h 698"/>
                <a:gd name="T8" fmla="*/ 3202 w 3436"/>
                <a:gd name="T9" fmla="*/ 222 h 698"/>
                <a:gd name="T10" fmla="*/ 3104 w 3436"/>
                <a:gd name="T11" fmla="*/ 404 h 698"/>
                <a:gd name="T12" fmla="*/ 3182 w 3436"/>
                <a:gd name="T13" fmla="*/ 574 h 698"/>
                <a:gd name="T14" fmla="*/ 3054 w 3436"/>
                <a:gd name="T15" fmla="*/ 646 h 698"/>
                <a:gd name="T16" fmla="*/ 2968 w 3436"/>
                <a:gd name="T17" fmla="*/ 460 h 698"/>
                <a:gd name="T18" fmla="*/ 3072 w 3436"/>
                <a:gd name="T19" fmla="*/ 262 h 698"/>
                <a:gd name="T20" fmla="*/ 1782 w 3436"/>
                <a:gd name="T21" fmla="*/ 578 h 698"/>
                <a:gd name="T22" fmla="*/ 1932 w 3436"/>
                <a:gd name="T23" fmla="*/ 642 h 698"/>
                <a:gd name="T24" fmla="*/ 1782 w 3436"/>
                <a:gd name="T25" fmla="*/ 404 h 698"/>
                <a:gd name="T26" fmla="*/ 1782 w 3436"/>
                <a:gd name="T27" fmla="*/ 330 h 698"/>
                <a:gd name="T28" fmla="*/ 1950 w 3436"/>
                <a:gd name="T29" fmla="*/ 292 h 698"/>
                <a:gd name="T30" fmla="*/ 1782 w 3436"/>
                <a:gd name="T31" fmla="*/ 488 h 698"/>
                <a:gd name="T32" fmla="*/ 2138 w 3436"/>
                <a:gd name="T33" fmla="*/ 264 h 698"/>
                <a:gd name="T34" fmla="*/ 2346 w 3436"/>
                <a:gd name="T35" fmla="*/ 230 h 698"/>
                <a:gd name="T36" fmla="*/ 2478 w 3436"/>
                <a:gd name="T37" fmla="*/ 376 h 698"/>
                <a:gd name="T38" fmla="*/ 2328 w 3436"/>
                <a:gd name="T39" fmla="*/ 362 h 698"/>
                <a:gd name="T40" fmla="*/ 2196 w 3436"/>
                <a:gd name="T41" fmla="*/ 424 h 698"/>
                <a:gd name="T42" fmla="*/ 2684 w 3436"/>
                <a:gd name="T43" fmla="*/ 680 h 698"/>
                <a:gd name="T44" fmla="*/ 2544 w 3436"/>
                <a:gd name="T45" fmla="*/ 506 h 698"/>
                <a:gd name="T46" fmla="*/ 2608 w 3436"/>
                <a:gd name="T47" fmla="*/ 292 h 698"/>
                <a:gd name="T48" fmla="*/ 2800 w 3436"/>
                <a:gd name="T49" fmla="*/ 224 h 698"/>
                <a:gd name="T50" fmla="*/ 2848 w 3436"/>
                <a:gd name="T51" fmla="*/ 372 h 698"/>
                <a:gd name="T52" fmla="*/ 2712 w 3436"/>
                <a:gd name="T53" fmla="*/ 364 h 698"/>
                <a:gd name="T54" fmla="*/ 2712 w 3436"/>
                <a:gd name="T55" fmla="*/ 556 h 698"/>
                <a:gd name="T56" fmla="*/ 2852 w 3436"/>
                <a:gd name="T57" fmla="*/ 544 h 698"/>
                <a:gd name="T58" fmla="*/ 2774 w 3436"/>
                <a:gd name="T59" fmla="*/ 698 h 698"/>
                <a:gd name="T60" fmla="*/ 1690 w 3436"/>
                <a:gd name="T61" fmla="*/ 386 h 698"/>
                <a:gd name="T62" fmla="*/ 1746 w 3436"/>
                <a:gd name="T63" fmla="*/ 570 h 698"/>
                <a:gd name="T64" fmla="*/ 1634 w 3436"/>
                <a:gd name="T65" fmla="*/ 646 h 698"/>
                <a:gd name="T66" fmla="*/ 1548 w 3436"/>
                <a:gd name="T67" fmla="*/ 460 h 698"/>
                <a:gd name="T68" fmla="*/ 1652 w 3436"/>
                <a:gd name="T69" fmla="*/ 262 h 698"/>
                <a:gd name="T70" fmla="*/ 1258 w 3436"/>
                <a:gd name="T71" fmla="*/ 576 h 698"/>
                <a:gd name="T72" fmla="*/ 1360 w 3436"/>
                <a:gd name="T73" fmla="*/ 412 h 698"/>
                <a:gd name="T74" fmla="*/ 1274 w 3436"/>
                <a:gd name="T75" fmla="*/ 226 h 698"/>
                <a:gd name="T76" fmla="*/ 1490 w 3436"/>
                <a:gd name="T77" fmla="*/ 402 h 698"/>
                <a:gd name="T78" fmla="*/ 1400 w 3436"/>
                <a:gd name="T79" fmla="*/ 658 h 698"/>
                <a:gd name="T80" fmla="*/ 1214 w 3436"/>
                <a:gd name="T81" fmla="*/ 352 h 698"/>
                <a:gd name="T82" fmla="*/ 1180 w 3436"/>
                <a:gd name="T83" fmla="*/ 542 h 698"/>
                <a:gd name="T84" fmla="*/ 1168 w 3436"/>
                <a:gd name="T85" fmla="*/ 680 h 698"/>
                <a:gd name="T86" fmla="*/ 1030 w 3436"/>
                <a:gd name="T87" fmla="*/ 520 h 698"/>
                <a:gd name="T88" fmla="*/ 1078 w 3436"/>
                <a:gd name="T89" fmla="*/ 308 h 698"/>
                <a:gd name="T90" fmla="*/ 1248 w 3436"/>
                <a:gd name="T91" fmla="*/ 224 h 698"/>
                <a:gd name="T92" fmla="*/ 1024 w 3436"/>
                <a:gd name="T93" fmla="*/ 460 h 698"/>
                <a:gd name="T94" fmla="*/ 858 w 3436"/>
                <a:gd name="T95" fmla="*/ 288 h 698"/>
                <a:gd name="T96" fmla="*/ 694 w 3436"/>
                <a:gd name="T97" fmla="*/ 344 h 698"/>
                <a:gd name="T98" fmla="*/ 802 w 3436"/>
                <a:gd name="T99" fmla="*/ 484 h 698"/>
                <a:gd name="T100" fmla="*/ 720 w 3436"/>
                <a:gd name="T101" fmla="*/ 698 h 698"/>
                <a:gd name="T102" fmla="*/ 472 w 3436"/>
                <a:gd name="T103" fmla="*/ 2 h 698"/>
                <a:gd name="T104" fmla="*/ 694 w 3436"/>
                <a:gd name="T105" fmla="*/ 222 h 698"/>
                <a:gd name="T106" fmla="*/ 524 w 3436"/>
                <a:gd name="T107" fmla="*/ 292 h 698"/>
                <a:gd name="T108" fmla="*/ 524 w 3436"/>
                <a:gd name="T109" fmla="*/ 628 h 698"/>
                <a:gd name="T110" fmla="*/ 694 w 3436"/>
                <a:gd name="T111" fmla="*/ 576 h 698"/>
                <a:gd name="T112" fmla="*/ 592 w 3436"/>
                <a:gd name="T113" fmla="*/ 416 h 698"/>
                <a:gd name="T114" fmla="*/ 134 w 3436"/>
                <a:gd name="T115" fmla="*/ 264 h 698"/>
                <a:gd name="T116" fmla="*/ 0 w 3436"/>
                <a:gd name="T117" fmla="*/ 2 h 698"/>
                <a:gd name="T118" fmla="*/ 466 w 3436"/>
                <a:gd name="T119" fmla="*/ 52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36" h="698">
                  <a:moveTo>
                    <a:pt x="3202" y="698"/>
                  </a:moveTo>
                  <a:lnTo>
                    <a:pt x="3202" y="578"/>
                  </a:lnTo>
                  <a:lnTo>
                    <a:pt x="3202" y="578"/>
                  </a:lnTo>
                  <a:lnTo>
                    <a:pt x="3208" y="578"/>
                  </a:lnTo>
                  <a:lnTo>
                    <a:pt x="3208" y="578"/>
                  </a:lnTo>
                  <a:lnTo>
                    <a:pt x="3220" y="576"/>
                  </a:lnTo>
                  <a:lnTo>
                    <a:pt x="3230" y="574"/>
                  </a:lnTo>
                  <a:lnTo>
                    <a:pt x="3240" y="572"/>
                  </a:lnTo>
                  <a:lnTo>
                    <a:pt x="3252" y="566"/>
                  </a:lnTo>
                  <a:lnTo>
                    <a:pt x="3272" y="554"/>
                  </a:lnTo>
                  <a:lnTo>
                    <a:pt x="3292" y="536"/>
                  </a:lnTo>
                  <a:lnTo>
                    <a:pt x="3370" y="624"/>
                  </a:lnTo>
                  <a:lnTo>
                    <a:pt x="3370" y="624"/>
                  </a:lnTo>
                  <a:lnTo>
                    <a:pt x="3352" y="642"/>
                  </a:lnTo>
                  <a:lnTo>
                    <a:pt x="3332" y="658"/>
                  </a:lnTo>
                  <a:lnTo>
                    <a:pt x="3312" y="670"/>
                  </a:lnTo>
                  <a:lnTo>
                    <a:pt x="3290" y="680"/>
                  </a:lnTo>
                  <a:lnTo>
                    <a:pt x="3270" y="688"/>
                  </a:lnTo>
                  <a:lnTo>
                    <a:pt x="3248" y="694"/>
                  </a:lnTo>
                  <a:lnTo>
                    <a:pt x="3224" y="698"/>
                  </a:lnTo>
                  <a:lnTo>
                    <a:pt x="3202" y="698"/>
                  </a:lnTo>
                  <a:lnTo>
                    <a:pt x="3202" y="698"/>
                  </a:lnTo>
                  <a:close/>
                  <a:moveTo>
                    <a:pt x="3202" y="488"/>
                  </a:moveTo>
                  <a:lnTo>
                    <a:pt x="3202" y="404"/>
                  </a:lnTo>
                  <a:lnTo>
                    <a:pt x="3300" y="404"/>
                  </a:lnTo>
                  <a:lnTo>
                    <a:pt x="3300" y="404"/>
                  </a:lnTo>
                  <a:lnTo>
                    <a:pt x="3294" y="388"/>
                  </a:lnTo>
                  <a:lnTo>
                    <a:pt x="3288" y="374"/>
                  </a:lnTo>
                  <a:lnTo>
                    <a:pt x="3278" y="360"/>
                  </a:lnTo>
                  <a:lnTo>
                    <a:pt x="3266" y="350"/>
                  </a:lnTo>
                  <a:lnTo>
                    <a:pt x="3252" y="342"/>
                  </a:lnTo>
                  <a:lnTo>
                    <a:pt x="3236" y="336"/>
                  </a:lnTo>
                  <a:lnTo>
                    <a:pt x="3220" y="332"/>
                  </a:lnTo>
                  <a:lnTo>
                    <a:pt x="3202" y="330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26" y="224"/>
                  </a:lnTo>
                  <a:lnTo>
                    <a:pt x="3250" y="226"/>
                  </a:lnTo>
                  <a:lnTo>
                    <a:pt x="3272" y="232"/>
                  </a:lnTo>
                  <a:lnTo>
                    <a:pt x="3294" y="240"/>
                  </a:lnTo>
                  <a:lnTo>
                    <a:pt x="3314" y="250"/>
                  </a:lnTo>
                  <a:lnTo>
                    <a:pt x="3334" y="262"/>
                  </a:lnTo>
                  <a:lnTo>
                    <a:pt x="3352" y="276"/>
                  </a:lnTo>
                  <a:lnTo>
                    <a:pt x="3368" y="292"/>
                  </a:lnTo>
                  <a:lnTo>
                    <a:pt x="3382" y="310"/>
                  </a:lnTo>
                  <a:lnTo>
                    <a:pt x="3396" y="330"/>
                  </a:lnTo>
                  <a:lnTo>
                    <a:pt x="3408" y="352"/>
                  </a:lnTo>
                  <a:lnTo>
                    <a:pt x="3418" y="374"/>
                  </a:lnTo>
                  <a:lnTo>
                    <a:pt x="3426" y="398"/>
                  </a:lnTo>
                  <a:lnTo>
                    <a:pt x="3430" y="424"/>
                  </a:lnTo>
                  <a:lnTo>
                    <a:pt x="3434" y="452"/>
                  </a:lnTo>
                  <a:lnTo>
                    <a:pt x="3436" y="482"/>
                  </a:lnTo>
                  <a:lnTo>
                    <a:pt x="3436" y="488"/>
                  </a:lnTo>
                  <a:lnTo>
                    <a:pt x="3202" y="488"/>
                  </a:lnTo>
                  <a:close/>
                  <a:moveTo>
                    <a:pt x="3202" y="222"/>
                  </a:moveTo>
                  <a:lnTo>
                    <a:pt x="3202" y="330"/>
                  </a:lnTo>
                  <a:lnTo>
                    <a:pt x="3202" y="330"/>
                  </a:lnTo>
                  <a:lnTo>
                    <a:pt x="3202" y="330"/>
                  </a:lnTo>
                  <a:lnTo>
                    <a:pt x="3184" y="332"/>
                  </a:lnTo>
                  <a:lnTo>
                    <a:pt x="3166" y="334"/>
                  </a:lnTo>
                  <a:lnTo>
                    <a:pt x="3152" y="340"/>
                  </a:lnTo>
                  <a:lnTo>
                    <a:pt x="3138" y="350"/>
                  </a:lnTo>
                  <a:lnTo>
                    <a:pt x="3126" y="360"/>
                  </a:lnTo>
                  <a:lnTo>
                    <a:pt x="3116" y="372"/>
                  </a:lnTo>
                  <a:lnTo>
                    <a:pt x="3108" y="386"/>
                  </a:lnTo>
                  <a:lnTo>
                    <a:pt x="3104" y="404"/>
                  </a:lnTo>
                  <a:lnTo>
                    <a:pt x="3202" y="404"/>
                  </a:lnTo>
                  <a:lnTo>
                    <a:pt x="3202" y="488"/>
                  </a:lnTo>
                  <a:lnTo>
                    <a:pt x="3096" y="488"/>
                  </a:lnTo>
                  <a:lnTo>
                    <a:pt x="3096" y="488"/>
                  </a:lnTo>
                  <a:lnTo>
                    <a:pt x="3102" y="506"/>
                  </a:lnTo>
                  <a:lnTo>
                    <a:pt x="3110" y="524"/>
                  </a:lnTo>
                  <a:lnTo>
                    <a:pt x="3122" y="540"/>
                  </a:lnTo>
                  <a:lnTo>
                    <a:pt x="3134" y="552"/>
                  </a:lnTo>
                  <a:lnTo>
                    <a:pt x="3148" y="562"/>
                  </a:lnTo>
                  <a:lnTo>
                    <a:pt x="3164" y="570"/>
                  </a:lnTo>
                  <a:lnTo>
                    <a:pt x="3182" y="574"/>
                  </a:lnTo>
                  <a:lnTo>
                    <a:pt x="3202" y="57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178" y="698"/>
                  </a:lnTo>
                  <a:lnTo>
                    <a:pt x="3156" y="694"/>
                  </a:lnTo>
                  <a:lnTo>
                    <a:pt x="3134" y="688"/>
                  </a:lnTo>
                  <a:lnTo>
                    <a:pt x="3112" y="680"/>
                  </a:lnTo>
                  <a:lnTo>
                    <a:pt x="3092" y="672"/>
                  </a:lnTo>
                  <a:lnTo>
                    <a:pt x="3072" y="660"/>
                  </a:lnTo>
                  <a:lnTo>
                    <a:pt x="3054" y="646"/>
                  </a:lnTo>
                  <a:lnTo>
                    <a:pt x="3036" y="630"/>
                  </a:lnTo>
                  <a:lnTo>
                    <a:pt x="3036" y="630"/>
                  </a:lnTo>
                  <a:lnTo>
                    <a:pt x="3020" y="612"/>
                  </a:lnTo>
                  <a:lnTo>
                    <a:pt x="3006" y="592"/>
                  </a:lnTo>
                  <a:lnTo>
                    <a:pt x="2994" y="572"/>
                  </a:lnTo>
                  <a:lnTo>
                    <a:pt x="2986" y="552"/>
                  </a:lnTo>
                  <a:lnTo>
                    <a:pt x="2978" y="530"/>
                  </a:lnTo>
                  <a:lnTo>
                    <a:pt x="2972" y="506"/>
                  </a:lnTo>
                  <a:lnTo>
                    <a:pt x="2968" y="484"/>
                  </a:lnTo>
                  <a:lnTo>
                    <a:pt x="2968" y="460"/>
                  </a:lnTo>
                  <a:lnTo>
                    <a:pt x="2968" y="460"/>
                  </a:lnTo>
                  <a:lnTo>
                    <a:pt x="2968" y="436"/>
                  </a:lnTo>
                  <a:lnTo>
                    <a:pt x="2972" y="414"/>
                  </a:lnTo>
                  <a:lnTo>
                    <a:pt x="2978" y="390"/>
                  </a:lnTo>
                  <a:lnTo>
                    <a:pt x="2986" y="368"/>
                  </a:lnTo>
                  <a:lnTo>
                    <a:pt x="2994" y="348"/>
                  </a:lnTo>
                  <a:lnTo>
                    <a:pt x="3006" y="328"/>
                  </a:lnTo>
                  <a:lnTo>
                    <a:pt x="3020" y="310"/>
                  </a:lnTo>
                  <a:lnTo>
                    <a:pt x="3036" y="292"/>
                  </a:lnTo>
                  <a:lnTo>
                    <a:pt x="3036" y="292"/>
                  </a:lnTo>
                  <a:lnTo>
                    <a:pt x="3054" y="276"/>
                  </a:lnTo>
                  <a:lnTo>
                    <a:pt x="3072" y="262"/>
                  </a:lnTo>
                  <a:lnTo>
                    <a:pt x="3092" y="250"/>
                  </a:lnTo>
                  <a:lnTo>
                    <a:pt x="3112" y="240"/>
                  </a:lnTo>
                  <a:lnTo>
                    <a:pt x="3134" y="232"/>
                  </a:lnTo>
                  <a:lnTo>
                    <a:pt x="3156" y="226"/>
                  </a:lnTo>
                  <a:lnTo>
                    <a:pt x="3178" y="224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02" y="222"/>
                  </a:lnTo>
                  <a:close/>
                  <a:moveTo>
                    <a:pt x="1782" y="698"/>
                  </a:moveTo>
                  <a:lnTo>
                    <a:pt x="1782" y="578"/>
                  </a:lnTo>
                  <a:lnTo>
                    <a:pt x="1782" y="578"/>
                  </a:lnTo>
                  <a:lnTo>
                    <a:pt x="1788" y="578"/>
                  </a:lnTo>
                  <a:lnTo>
                    <a:pt x="1788" y="578"/>
                  </a:lnTo>
                  <a:lnTo>
                    <a:pt x="1800" y="576"/>
                  </a:lnTo>
                  <a:lnTo>
                    <a:pt x="1812" y="574"/>
                  </a:lnTo>
                  <a:lnTo>
                    <a:pt x="1822" y="572"/>
                  </a:lnTo>
                  <a:lnTo>
                    <a:pt x="1832" y="566"/>
                  </a:lnTo>
                  <a:lnTo>
                    <a:pt x="1852" y="554"/>
                  </a:lnTo>
                  <a:lnTo>
                    <a:pt x="1874" y="536"/>
                  </a:lnTo>
                  <a:lnTo>
                    <a:pt x="1952" y="624"/>
                  </a:lnTo>
                  <a:lnTo>
                    <a:pt x="1952" y="624"/>
                  </a:lnTo>
                  <a:lnTo>
                    <a:pt x="1932" y="642"/>
                  </a:lnTo>
                  <a:lnTo>
                    <a:pt x="1912" y="658"/>
                  </a:lnTo>
                  <a:lnTo>
                    <a:pt x="1892" y="670"/>
                  </a:lnTo>
                  <a:lnTo>
                    <a:pt x="1872" y="680"/>
                  </a:lnTo>
                  <a:lnTo>
                    <a:pt x="1850" y="688"/>
                  </a:lnTo>
                  <a:lnTo>
                    <a:pt x="1828" y="694"/>
                  </a:lnTo>
                  <a:lnTo>
                    <a:pt x="1806" y="69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82" y="698"/>
                  </a:lnTo>
                  <a:close/>
                  <a:moveTo>
                    <a:pt x="1782" y="488"/>
                  </a:moveTo>
                  <a:lnTo>
                    <a:pt x="1782" y="404"/>
                  </a:lnTo>
                  <a:lnTo>
                    <a:pt x="1880" y="404"/>
                  </a:lnTo>
                  <a:lnTo>
                    <a:pt x="1880" y="404"/>
                  </a:lnTo>
                  <a:lnTo>
                    <a:pt x="1876" y="388"/>
                  </a:lnTo>
                  <a:lnTo>
                    <a:pt x="1868" y="372"/>
                  </a:lnTo>
                  <a:lnTo>
                    <a:pt x="1858" y="360"/>
                  </a:lnTo>
                  <a:lnTo>
                    <a:pt x="1846" y="350"/>
                  </a:lnTo>
                  <a:lnTo>
                    <a:pt x="1834" y="342"/>
                  </a:lnTo>
                  <a:lnTo>
                    <a:pt x="1818" y="336"/>
                  </a:lnTo>
                  <a:lnTo>
                    <a:pt x="1800" y="332"/>
                  </a:lnTo>
                  <a:lnTo>
                    <a:pt x="1782" y="330"/>
                  </a:lnTo>
                  <a:lnTo>
                    <a:pt x="1782" y="330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806" y="224"/>
                  </a:lnTo>
                  <a:lnTo>
                    <a:pt x="1830" y="226"/>
                  </a:lnTo>
                  <a:lnTo>
                    <a:pt x="1854" y="232"/>
                  </a:lnTo>
                  <a:lnTo>
                    <a:pt x="1874" y="240"/>
                  </a:lnTo>
                  <a:lnTo>
                    <a:pt x="1896" y="250"/>
                  </a:lnTo>
                  <a:lnTo>
                    <a:pt x="1914" y="262"/>
                  </a:lnTo>
                  <a:lnTo>
                    <a:pt x="1932" y="276"/>
                  </a:lnTo>
                  <a:lnTo>
                    <a:pt x="1950" y="292"/>
                  </a:lnTo>
                  <a:lnTo>
                    <a:pt x="1964" y="310"/>
                  </a:lnTo>
                  <a:lnTo>
                    <a:pt x="1978" y="330"/>
                  </a:lnTo>
                  <a:lnTo>
                    <a:pt x="1988" y="352"/>
                  </a:lnTo>
                  <a:lnTo>
                    <a:pt x="1998" y="374"/>
                  </a:lnTo>
                  <a:lnTo>
                    <a:pt x="2006" y="398"/>
                  </a:lnTo>
                  <a:lnTo>
                    <a:pt x="2012" y="424"/>
                  </a:lnTo>
                  <a:lnTo>
                    <a:pt x="2016" y="452"/>
                  </a:lnTo>
                  <a:lnTo>
                    <a:pt x="2016" y="482"/>
                  </a:lnTo>
                  <a:lnTo>
                    <a:pt x="2016" y="488"/>
                  </a:lnTo>
                  <a:lnTo>
                    <a:pt x="1782" y="488"/>
                  </a:lnTo>
                  <a:lnTo>
                    <a:pt x="1782" y="488"/>
                  </a:lnTo>
                  <a:close/>
                  <a:moveTo>
                    <a:pt x="2070" y="448"/>
                  </a:moveTo>
                  <a:lnTo>
                    <a:pt x="2070" y="448"/>
                  </a:lnTo>
                  <a:lnTo>
                    <a:pt x="2072" y="420"/>
                  </a:lnTo>
                  <a:lnTo>
                    <a:pt x="2074" y="396"/>
                  </a:lnTo>
                  <a:lnTo>
                    <a:pt x="2078" y="372"/>
                  </a:lnTo>
                  <a:lnTo>
                    <a:pt x="2084" y="350"/>
                  </a:lnTo>
                  <a:lnTo>
                    <a:pt x="2092" y="328"/>
                  </a:lnTo>
                  <a:lnTo>
                    <a:pt x="2100" y="310"/>
                  </a:lnTo>
                  <a:lnTo>
                    <a:pt x="2112" y="294"/>
                  </a:lnTo>
                  <a:lnTo>
                    <a:pt x="2124" y="278"/>
                  </a:lnTo>
                  <a:lnTo>
                    <a:pt x="2138" y="264"/>
                  </a:lnTo>
                  <a:lnTo>
                    <a:pt x="2154" y="254"/>
                  </a:lnTo>
                  <a:lnTo>
                    <a:pt x="2170" y="244"/>
                  </a:lnTo>
                  <a:lnTo>
                    <a:pt x="2190" y="236"/>
                  </a:lnTo>
                  <a:lnTo>
                    <a:pt x="2210" y="230"/>
                  </a:lnTo>
                  <a:lnTo>
                    <a:pt x="2232" y="224"/>
                  </a:lnTo>
                  <a:lnTo>
                    <a:pt x="2256" y="222"/>
                  </a:lnTo>
                  <a:lnTo>
                    <a:pt x="2282" y="220"/>
                  </a:lnTo>
                  <a:lnTo>
                    <a:pt x="2282" y="220"/>
                  </a:lnTo>
                  <a:lnTo>
                    <a:pt x="2304" y="222"/>
                  </a:lnTo>
                  <a:lnTo>
                    <a:pt x="2326" y="226"/>
                  </a:lnTo>
                  <a:lnTo>
                    <a:pt x="2346" y="230"/>
                  </a:lnTo>
                  <a:lnTo>
                    <a:pt x="2366" y="238"/>
                  </a:lnTo>
                  <a:lnTo>
                    <a:pt x="2384" y="246"/>
                  </a:lnTo>
                  <a:lnTo>
                    <a:pt x="2402" y="256"/>
                  </a:lnTo>
                  <a:lnTo>
                    <a:pt x="2418" y="268"/>
                  </a:lnTo>
                  <a:lnTo>
                    <a:pt x="2432" y="282"/>
                  </a:lnTo>
                  <a:lnTo>
                    <a:pt x="2432" y="282"/>
                  </a:lnTo>
                  <a:lnTo>
                    <a:pt x="2446" y="300"/>
                  </a:lnTo>
                  <a:lnTo>
                    <a:pt x="2458" y="318"/>
                  </a:lnTo>
                  <a:lnTo>
                    <a:pt x="2468" y="336"/>
                  </a:lnTo>
                  <a:lnTo>
                    <a:pt x="2474" y="356"/>
                  </a:lnTo>
                  <a:lnTo>
                    <a:pt x="2478" y="376"/>
                  </a:lnTo>
                  <a:lnTo>
                    <a:pt x="2480" y="398"/>
                  </a:lnTo>
                  <a:lnTo>
                    <a:pt x="2482" y="448"/>
                  </a:lnTo>
                  <a:lnTo>
                    <a:pt x="2482" y="686"/>
                  </a:lnTo>
                  <a:lnTo>
                    <a:pt x="2360" y="686"/>
                  </a:lnTo>
                  <a:lnTo>
                    <a:pt x="2360" y="448"/>
                  </a:lnTo>
                  <a:lnTo>
                    <a:pt x="2360" y="448"/>
                  </a:lnTo>
                  <a:lnTo>
                    <a:pt x="2358" y="424"/>
                  </a:lnTo>
                  <a:lnTo>
                    <a:pt x="2354" y="404"/>
                  </a:lnTo>
                  <a:lnTo>
                    <a:pt x="2348" y="388"/>
                  </a:lnTo>
                  <a:lnTo>
                    <a:pt x="2340" y="372"/>
                  </a:lnTo>
                  <a:lnTo>
                    <a:pt x="2328" y="362"/>
                  </a:lnTo>
                  <a:lnTo>
                    <a:pt x="2314" y="354"/>
                  </a:lnTo>
                  <a:lnTo>
                    <a:pt x="2296" y="350"/>
                  </a:lnTo>
                  <a:lnTo>
                    <a:pt x="2276" y="348"/>
                  </a:lnTo>
                  <a:lnTo>
                    <a:pt x="2276" y="348"/>
                  </a:lnTo>
                  <a:lnTo>
                    <a:pt x="2256" y="350"/>
                  </a:lnTo>
                  <a:lnTo>
                    <a:pt x="2240" y="354"/>
                  </a:lnTo>
                  <a:lnTo>
                    <a:pt x="2226" y="362"/>
                  </a:lnTo>
                  <a:lnTo>
                    <a:pt x="2214" y="372"/>
                  </a:lnTo>
                  <a:lnTo>
                    <a:pt x="2206" y="386"/>
                  </a:lnTo>
                  <a:lnTo>
                    <a:pt x="2200" y="404"/>
                  </a:lnTo>
                  <a:lnTo>
                    <a:pt x="2196" y="424"/>
                  </a:lnTo>
                  <a:lnTo>
                    <a:pt x="2194" y="448"/>
                  </a:lnTo>
                  <a:lnTo>
                    <a:pt x="2194" y="686"/>
                  </a:lnTo>
                  <a:lnTo>
                    <a:pt x="2070" y="686"/>
                  </a:lnTo>
                  <a:lnTo>
                    <a:pt x="2070" y="448"/>
                  </a:lnTo>
                  <a:lnTo>
                    <a:pt x="2070" y="448"/>
                  </a:lnTo>
                  <a:close/>
                  <a:moveTo>
                    <a:pt x="2774" y="698"/>
                  </a:moveTo>
                  <a:lnTo>
                    <a:pt x="2774" y="698"/>
                  </a:lnTo>
                  <a:lnTo>
                    <a:pt x="2750" y="698"/>
                  </a:lnTo>
                  <a:lnTo>
                    <a:pt x="2728" y="694"/>
                  </a:lnTo>
                  <a:lnTo>
                    <a:pt x="2706" y="688"/>
                  </a:lnTo>
                  <a:lnTo>
                    <a:pt x="2684" y="680"/>
                  </a:lnTo>
                  <a:lnTo>
                    <a:pt x="2664" y="672"/>
                  </a:lnTo>
                  <a:lnTo>
                    <a:pt x="2644" y="660"/>
                  </a:lnTo>
                  <a:lnTo>
                    <a:pt x="2626" y="646"/>
                  </a:lnTo>
                  <a:lnTo>
                    <a:pt x="2608" y="630"/>
                  </a:lnTo>
                  <a:lnTo>
                    <a:pt x="2608" y="630"/>
                  </a:lnTo>
                  <a:lnTo>
                    <a:pt x="2592" y="612"/>
                  </a:lnTo>
                  <a:lnTo>
                    <a:pt x="2578" y="592"/>
                  </a:lnTo>
                  <a:lnTo>
                    <a:pt x="2568" y="572"/>
                  </a:lnTo>
                  <a:lnTo>
                    <a:pt x="2558" y="552"/>
                  </a:lnTo>
                  <a:lnTo>
                    <a:pt x="2550" y="530"/>
                  </a:lnTo>
                  <a:lnTo>
                    <a:pt x="2544" y="506"/>
                  </a:lnTo>
                  <a:lnTo>
                    <a:pt x="2540" y="484"/>
                  </a:lnTo>
                  <a:lnTo>
                    <a:pt x="2540" y="460"/>
                  </a:lnTo>
                  <a:lnTo>
                    <a:pt x="2540" y="460"/>
                  </a:lnTo>
                  <a:lnTo>
                    <a:pt x="2540" y="436"/>
                  </a:lnTo>
                  <a:lnTo>
                    <a:pt x="2544" y="414"/>
                  </a:lnTo>
                  <a:lnTo>
                    <a:pt x="2550" y="390"/>
                  </a:lnTo>
                  <a:lnTo>
                    <a:pt x="2558" y="368"/>
                  </a:lnTo>
                  <a:lnTo>
                    <a:pt x="2568" y="348"/>
                  </a:lnTo>
                  <a:lnTo>
                    <a:pt x="2578" y="328"/>
                  </a:lnTo>
                  <a:lnTo>
                    <a:pt x="2592" y="310"/>
                  </a:lnTo>
                  <a:lnTo>
                    <a:pt x="2608" y="292"/>
                  </a:lnTo>
                  <a:lnTo>
                    <a:pt x="2608" y="292"/>
                  </a:lnTo>
                  <a:lnTo>
                    <a:pt x="2626" y="276"/>
                  </a:lnTo>
                  <a:lnTo>
                    <a:pt x="2644" y="262"/>
                  </a:lnTo>
                  <a:lnTo>
                    <a:pt x="2664" y="250"/>
                  </a:lnTo>
                  <a:lnTo>
                    <a:pt x="2684" y="240"/>
                  </a:lnTo>
                  <a:lnTo>
                    <a:pt x="2706" y="232"/>
                  </a:lnTo>
                  <a:lnTo>
                    <a:pt x="2728" y="226"/>
                  </a:lnTo>
                  <a:lnTo>
                    <a:pt x="2750" y="224"/>
                  </a:lnTo>
                  <a:lnTo>
                    <a:pt x="2774" y="222"/>
                  </a:lnTo>
                  <a:lnTo>
                    <a:pt x="2774" y="222"/>
                  </a:lnTo>
                  <a:lnTo>
                    <a:pt x="2800" y="224"/>
                  </a:lnTo>
                  <a:lnTo>
                    <a:pt x="2824" y="228"/>
                  </a:lnTo>
                  <a:lnTo>
                    <a:pt x="2848" y="234"/>
                  </a:lnTo>
                  <a:lnTo>
                    <a:pt x="2870" y="242"/>
                  </a:lnTo>
                  <a:lnTo>
                    <a:pt x="2892" y="254"/>
                  </a:lnTo>
                  <a:lnTo>
                    <a:pt x="2914" y="270"/>
                  </a:lnTo>
                  <a:lnTo>
                    <a:pt x="2934" y="286"/>
                  </a:lnTo>
                  <a:lnTo>
                    <a:pt x="2952" y="306"/>
                  </a:lnTo>
                  <a:lnTo>
                    <a:pt x="2866" y="394"/>
                  </a:lnTo>
                  <a:lnTo>
                    <a:pt x="2866" y="394"/>
                  </a:lnTo>
                  <a:lnTo>
                    <a:pt x="2856" y="382"/>
                  </a:lnTo>
                  <a:lnTo>
                    <a:pt x="2848" y="372"/>
                  </a:lnTo>
                  <a:lnTo>
                    <a:pt x="2836" y="364"/>
                  </a:lnTo>
                  <a:lnTo>
                    <a:pt x="2826" y="356"/>
                  </a:lnTo>
                  <a:lnTo>
                    <a:pt x="2814" y="350"/>
                  </a:lnTo>
                  <a:lnTo>
                    <a:pt x="2802" y="348"/>
                  </a:lnTo>
                  <a:lnTo>
                    <a:pt x="2788" y="346"/>
                  </a:lnTo>
                  <a:lnTo>
                    <a:pt x="2774" y="344"/>
                  </a:lnTo>
                  <a:lnTo>
                    <a:pt x="2774" y="344"/>
                  </a:lnTo>
                  <a:lnTo>
                    <a:pt x="2764" y="344"/>
                  </a:lnTo>
                  <a:lnTo>
                    <a:pt x="2752" y="346"/>
                  </a:lnTo>
                  <a:lnTo>
                    <a:pt x="2730" y="354"/>
                  </a:lnTo>
                  <a:lnTo>
                    <a:pt x="2712" y="364"/>
                  </a:lnTo>
                  <a:lnTo>
                    <a:pt x="2696" y="380"/>
                  </a:lnTo>
                  <a:lnTo>
                    <a:pt x="2682" y="396"/>
                  </a:lnTo>
                  <a:lnTo>
                    <a:pt x="2672" y="418"/>
                  </a:lnTo>
                  <a:lnTo>
                    <a:pt x="2666" y="440"/>
                  </a:lnTo>
                  <a:lnTo>
                    <a:pt x="2664" y="462"/>
                  </a:lnTo>
                  <a:lnTo>
                    <a:pt x="2664" y="462"/>
                  </a:lnTo>
                  <a:lnTo>
                    <a:pt x="2666" y="486"/>
                  </a:lnTo>
                  <a:lnTo>
                    <a:pt x="2672" y="506"/>
                  </a:lnTo>
                  <a:lnTo>
                    <a:pt x="2682" y="526"/>
                  </a:lnTo>
                  <a:lnTo>
                    <a:pt x="2696" y="542"/>
                  </a:lnTo>
                  <a:lnTo>
                    <a:pt x="2712" y="556"/>
                  </a:lnTo>
                  <a:lnTo>
                    <a:pt x="2732" y="566"/>
                  </a:lnTo>
                  <a:lnTo>
                    <a:pt x="2752" y="574"/>
                  </a:lnTo>
                  <a:lnTo>
                    <a:pt x="2774" y="576"/>
                  </a:lnTo>
                  <a:lnTo>
                    <a:pt x="2774" y="576"/>
                  </a:lnTo>
                  <a:lnTo>
                    <a:pt x="2788" y="574"/>
                  </a:lnTo>
                  <a:lnTo>
                    <a:pt x="2800" y="572"/>
                  </a:lnTo>
                  <a:lnTo>
                    <a:pt x="2812" y="570"/>
                  </a:lnTo>
                  <a:lnTo>
                    <a:pt x="2822" y="564"/>
                  </a:lnTo>
                  <a:lnTo>
                    <a:pt x="2834" y="558"/>
                  </a:lnTo>
                  <a:lnTo>
                    <a:pt x="2842" y="552"/>
                  </a:lnTo>
                  <a:lnTo>
                    <a:pt x="2852" y="544"/>
                  </a:lnTo>
                  <a:lnTo>
                    <a:pt x="2858" y="534"/>
                  </a:lnTo>
                  <a:lnTo>
                    <a:pt x="2948" y="618"/>
                  </a:lnTo>
                  <a:lnTo>
                    <a:pt x="2948" y="618"/>
                  </a:lnTo>
                  <a:lnTo>
                    <a:pt x="2930" y="638"/>
                  </a:lnTo>
                  <a:lnTo>
                    <a:pt x="2910" y="654"/>
                  </a:lnTo>
                  <a:lnTo>
                    <a:pt x="2890" y="668"/>
                  </a:lnTo>
                  <a:lnTo>
                    <a:pt x="2868" y="678"/>
                  </a:lnTo>
                  <a:lnTo>
                    <a:pt x="2846" y="688"/>
                  </a:lnTo>
                  <a:lnTo>
                    <a:pt x="2822" y="694"/>
                  </a:lnTo>
                  <a:lnTo>
                    <a:pt x="2798" y="698"/>
                  </a:lnTo>
                  <a:lnTo>
                    <a:pt x="2774" y="698"/>
                  </a:lnTo>
                  <a:lnTo>
                    <a:pt x="2774" y="698"/>
                  </a:lnTo>
                  <a:close/>
                  <a:moveTo>
                    <a:pt x="1782" y="222"/>
                  </a:moveTo>
                  <a:lnTo>
                    <a:pt x="1782" y="330"/>
                  </a:lnTo>
                  <a:lnTo>
                    <a:pt x="1782" y="330"/>
                  </a:lnTo>
                  <a:lnTo>
                    <a:pt x="1764" y="332"/>
                  </a:lnTo>
                  <a:lnTo>
                    <a:pt x="1748" y="334"/>
                  </a:lnTo>
                  <a:lnTo>
                    <a:pt x="1732" y="340"/>
                  </a:lnTo>
                  <a:lnTo>
                    <a:pt x="1718" y="350"/>
                  </a:lnTo>
                  <a:lnTo>
                    <a:pt x="1708" y="360"/>
                  </a:lnTo>
                  <a:lnTo>
                    <a:pt x="1698" y="372"/>
                  </a:lnTo>
                  <a:lnTo>
                    <a:pt x="1690" y="386"/>
                  </a:lnTo>
                  <a:lnTo>
                    <a:pt x="1684" y="404"/>
                  </a:lnTo>
                  <a:lnTo>
                    <a:pt x="1782" y="404"/>
                  </a:lnTo>
                  <a:lnTo>
                    <a:pt x="1782" y="488"/>
                  </a:lnTo>
                  <a:lnTo>
                    <a:pt x="1676" y="488"/>
                  </a:lnTo>
                  <a:lnTo>
                    <a:pt x="1676" y="488"/>
                  </a:lnTo>
                  <a:lnTo>
                    <a:pt x="1684" y="506"/>
                  </a:lnTo>
                  <a:lnTo>
                    <a:pt x="1692" y="524"/>
                  </a:lnTo>
                  <a:lnTo>
                    <a:pt x="1702" y="540"/>
                  </a:lnTo>
                  <a:lnTo>
                    <a:pt x="1716" y="552"/>
                  </a:lnTo>
                  <a:lnTo>
                    <a:pt x="1730" y="562"/>
                  </a:lnTo>
                  <a:lnTo>
                    <a:pt x="1746" y="570"/>
                  </a:lnTo>
                  <a:lnTo>
                    <a:pt x="1764" y="574"/>
                  </a:lnTo>
                  <a:lnTo>
                    <a:pt x="1782" y="57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60" y="698"/>
                  </a:lnTo>
                  <a:lnTo>
                    <a:pt x="1736" y="694"/>
                  </a:lnTo>
                  <a:lnTo>
                    <a:pt x="1714" y="688"/>
                  </a:lnTo>
                  <a:lnTo>
                    <a:pt x="1692" y="680"/>
                  </a:lnTo>
                  <a:lnTo>
                    <a:pt x="1672" y="672"/>
                  </a:lnTo>
                  <a:lnTo>
                    <a:pt x="1652" y="660"/>
                  </a:lnTo>
                  <a:lnTo>
                    <a:pt x="1634" y="646"/>
                  </a:lnTo>
                  <a:lnTo>
                    <a:pt x="1616" y="630"/>
                  </a:lnTo>
                  <a:lnTo>
                    <a:pt x="1616" y="630"/>
                  </a:lnTo>
                  <a:lnTo>
                    <a:pt x="1602" y="612"/>
                  </a:lnTo>
                  <a:lnTo>
                    <a:pt x="1588" y="592"/>
                  </a:lnTo>
                  <a:lnTo>
                    <a:pt x="1576" y="572"/>
                  </a:lnTo>
                  <a:lnTo>
                    <a:pt x="1566" y="552"/>
                  </a:lnTo>
                  <a:lnTo>
                    <a:pt x="1558" y="530"/>
                  </a:lnTo>
                  <a:lnTo>
                    <a:pt x="1552" y="506"/>
                  </a:lnTo>
                  <a:lnTo>
                    <a:pt x="1550" y="484"/>
                  </a:lnTo>
                  <a:lnTo>
                    <a:pt x="1548" y="460"/>
                  </a:lnTo>
                  <a:lnTo>
                    <a:pt x="1548" y="460"/>
                  </a:lnTo>
                  <a:lnTo>
                    <a:pt x="1550" y="436"/>
                  </a:lnTo>
                  <a:lnTo>
                    <a:pt x="1552" y="414"/>
                  </a:lnTo>
                  <a:lnTo>
                    <a:pt x="1558" y="390"/>
                  </a:lnTo>
                  <a:lnTo>
                    <a:pt x="1566" y="368"/>
                  </a:lnTo>
                  <a:lnTo>
                    <a:pt x="1576" y="348"/>
                  </a:lnTo>
                  <a:lnTo>
                    <a:pt x="1588" y="328"/>
                  </a:lnTo>
                  <a:lnTo>
                    <a:pt x="1602" y="310"/>
                  </a:lnTo>
                  <a:lnTo>
                    <a:pt x="1616" y="292"/>
                  </a:lnTo>
                  <a:lnTo>
                    <a:pt x="1616" y="292"/>
                  </a:lnTo>
                  <a:lnTo>
                    <a:pt x="1634" y="276"/>
                  </a:lnTo>
                  <a:lnTo>
                    <a:pt x="1652" y="262"/>
                  </a:lnTo>
                  <a:lnTo>
                    <a:pt x="1672" y="250"/>
                  </a:lnTo>
                  <a:lnTo>
                    <a:pt x="1692" y="240"/>
                  </a:lnTo>
                  <a:lnTo>
                    <a:pt x="1714" y="232"/>
                  </a:lnTo>
                  <a:lnTo>
                    <a:pt x="1736" y="226"/>
                  </a:lnTo>
                  <a:lnTo>
                    <a:pt x="1760" y="224"/>
                  </a:lnTo>
                  <a:lnTo>
                    <a:pt x="1782" y="222"/>
                  </a:lnTo>
                  <a:lnTo>
                    <a:pt x="1782" y="222"/>
                  </a:lnTo>
                  <a:close/>
                  <a:moveTo>
                    <a:pt x="1258" y="698"/>
                  </a:moveTo>
                  <a:lnTo>
                    <a:pt x="1258" y="576"/>
                  </a:lnTo>
                  <a:lnTo>
                    <a:pt x="1258" y="576"/>
                  </a:lnTo>
                  <a:lnTo>
                    <a:pt x="1258" y="576"/>
                  </a:lnTo>
                  <a:lnTo>
                    <a:pt x="1282" y="574"/>
                  </a:lnTo>
                  <a:lnTo>
                    <a:pt x="1302" y="568"/>
                  </a:lnTo>
                  <a:lnTo>
                    <a:pt x="1320" y="558"/>
                  </a:lnTo>
                  <a:lnTo>
                    <a:pt x="1336" y="544"/>
                  </a:lnTo>
                  <a:lnTo>
                    <a:pt x="1350" y="528"/>
                  </a:lnTo>
                  <a:lnTo>
                    <a:pt x="1358" y="508"/>
                  </a:lnTo>
                  <a:lnTo>
                    <a:pt x="1364" y="486"/>
                  </a:lnTo>
                  <a:lnTo>
                    <a:pt x="1368" y="460"/>
                  </a:lnTo>
                  <a:lnTo>
                    <a:pt x="1368" y="460"/>
                  </a:lnTo>
                  <a:lnTo>
                    <a:pt x="1366" y="436"/>
                  </a:lnTo>
                  <a:lnTo>
                    <a:pt x="1360" y="412"/>
                  </a:lnTo>
                  <a:lnTo>
                    <a:pt x="1350" y="392"/>
                  </a:lnTo>
                  <a:lnTo>
                    <a:pt x="1338" y="376"/>
                  </a:lnTo>
                  <a:lnTo>
                    <a:pt x="1322" y="362"/>
                  </a:lnTo>
                  <a:lnTo>
                    <a:pt x="1304" y="352"/>
                  </a:lnTo>
                  <a:lnTo>
                    <a:pt x="1282" y="344"/>
                  </a:lnTo>
                  <a:lnTo>
                    <a:pt x="1260" y="342"/>
                  </a:lnTo>
                  <a:lnTo>
                    <a:pt x="1260" y="342"/>
                  </a:lnTo>
                  <a:lnTo>
                    <a:pt x="1258" y="342"/>
                  </a:lnTo>
                  <a:lnTo>
                    <a:pt x="1258" y="224"/>
                  </a:lnTo>
                  <a:lnTo>
                    <a:pt x="1258" y="224"/>
                  </a:lnTo>
                  <a:lnTo>
                    <a:pt x="1274" y="226"/>
                  </a:lnTo>
                  <a:lnTo>
                    <a:pt x="1290" y="228"/>
                  </a:lnTo>
                  <a:lnTo>
                    <a:pt x="1306" y="232"/>
                  </a:lnTo>
                  <a:lnTo>
                    <a:pt x="1320" y="238"/>
                  </a:lnTo>
                  <a:lnTo>
                    <a:pt x="1334" y="244"/>
                  </a:lnTo>
                  <a:lnTo>
                    <a:pt x="1346" y="252"/>
                  </a:lnTo>
                  <a:lnTo>
                    <a:pt x="1356" y="260"/>
                  </a:lnTo>
                  <a:lnTo>
                    <a:pt x="1368" y="270"/>
                  </a:lnTo>
                  <a:lnTo>
                    <a:pt x="1368" y="0"/>
                  </a:lnTo>
                  <a:lnTo>
                    <a:pt x="1490" y="0"/>
                  </a:lnTo>
                  <a:lnTo>
                    <a:pt x="1490" y="402"/>
                  </a:lnTo>
                  <a:lnTo>
                    <a:pt x="1490" y="402"/>
                  </a:lnTo>
                  <a:lnTo>
                    <a:pt x="1488" y="458"/>
                  </a:lnTo>
                  <a:lnTo>
                    <a:pt x="1488" y="484"/>
                  </a:lnTo>
                  <a:lnTo>
                    <a:pt x="1484" y="510"/>
                  </a:lnTo>
                  <a:lnTo>
                    <a:pt x="1480" y="532"/>
                  </a:lnTo>
                  <a:lnTo>
                    <a:pt x="1474" y="556"/>
                  </a:lnTo>
                  <a:lnTo>
                    <a:pt x="1466" y="576"/>
                  </a:lnTo>
                  <a:lnTo>
                    <a:pt x="1456" y="596"/>
                  </a:lnTo>
                  <a:lnTo>
                    <a:pt x="1456" y="596"/>
                  </a:lnTo>
                  <a:lnTo>
                    <a:pt x="1440" y="620"/>
                  </a:lnTo>
                  <a:lnTo>
                    <a:pt x="1422" y="640"/>
                  </a:lnTo>
                  <a:lnTo>
                    <a:pt x="1400" y="658"/>
                  </a:lnTo>
                  <a:lnTo>
                    <a:pt x="1376" y="672"/>
                  </a:lnTo>
                  <a:lnTo>
                    <a:pt x="1350" y="684"/>
                  </a:lnTo>
                  <a:lnTo>
                    <a:pt x="1320" y="692"/>
                  </a:lnTo>
                  <a:lnTo>
                    <a:pt x="1290" y="696"/>
                  </a:lnTo>
                  <a:lnTo>
                    <a:pt x="1258" y="698"/>
                  </a:lnTo>
                  <a:lnTo>
                    <a:pt x="1258" y="698"/>
                  </a:lnTo>
                  <a:close/>
                  <a:moveTo>
                    <a:pt x="1258" y="224"/>
                  </a:moveTo>
                  <a:lnTo>
                    <a:pt x="1258" y="342"/>
                  </a:lnTo>
                  <a:lnTo>
                    <a:pt x="1258" y="342"/>
                  </a:lnTo>
                  <a:lnTo>
                    <a:pt x="1236" y="346"/>
                  </a:lnTo>
                  <a:lnTo>
                    <a:pt x="1214" y="352"/>
                  </a:lnTo>
                  <a:lnTo>
                    <a:pt x="1196" y="362"/>
                  </a:lnTo>
                  <a:lnTo>
                    <a:pt x="1180" y="378"/>
                  </a:lnTo>
                  <a:lnTo>
                    <a:pt x="1166" y="394"/>
                  </a:lnTo>
                  <a:lnTo>
                    <a:pt x="1156" y="414"/>
                  </a:lnTo>
                  <a:lnTo>
                    <a:pt x="1150" y="436"/>
                  </a:lnTo>
                  <a:lnTo>
                    <a:pt x="1148" y="460"/>
                  </a:lnTo>
                  <a:lnTo>
                    <a:pt x="1148" y="460"/>
                  </a:lnTo>
                  <a:lnTo>
                    <a:pt x="1150" y="484"/>
                  </a:lnTo>
                  <a:lnTo>
                    <a:pt x="1158" y="506"/>
                  </a:lnTo>
                  <a:lnTo>
                    <a:pt x="1168" y="526"/>
                  </a:lnTo>
                  <a:lnTo>
                    <a:pt x="1180" y="542"/>
                  </a:lnTo>
                  <a:lnTo>
                    <a:pt x="1198" y="556"/>
                  </a:lnTo>
                  <a:lnTo>
                    <a:pt x="1216" y="568"/>
                  </a:lnTo>
                  <a:lnTo>
                    <a:pt x="1236" y="574"/>
                  </a:lnTo>
                  <a:lnTo>
                    <a:pt x="1258" y="576"/>
                  </a:lnTo>
                  <a:lnTo>
                    <a:pt x="1258" y="698"/>
                  </a:lnTo>
                  <a:lnTo>
                    <a:pt x="1256" y="698"/>
                  </a:lnTo>
                  <a:lnTo>
                    <a:pt x="1256" y="698"/>
                  </a:lnTo>
                  <a:lnTo>
                    <a:pt x="1234" y="698"/>
                  </a:lnTo>
                  <a:lnTo>
                    <a:pt x="1210" y="694"/>
                  </a:lnTo>
                  <a:lnTo>
                    <a:pt x="1188" y="688"/>
                  </a:lnTo>
                  <a:lnTo>
                    <a:pt x="1168" y="680"/>
                  </a:lnTo>
                  <a:lnTo>
                    <a:pt x="1146" y="670"/>
                  </a:lnTo>
                  <a:lnTo>
                    <a:pt x="1128" y="658"/>
                  </a:lnTo>
                  <a:lnTo>
                    <a:pt x="1108" y="644"/>
                  </a:lnTo>
                  <a:lnTo>
                    <a:pt x="1092" y="628"/>
                  </a:lnTo>
                  <a:lnTo>
                    <a:pt x="1092" y="628"/>
                  </a:lnTo>
                  <a:lnTo>
                    <a:pt x="1078" y="612"/>
                  </a:lnTo>
                  <a:lnTo>
                    <a:pt x="1064" y="596"/>
                  </a:lnTo>
                  <a:lnTo>
                    <a:pt x="1054" y="578"/>
                  </a:lnTo>
                  <a:lnTo>
                    <a:pt x="1044" y="560"/>
                  </a:lnTo>
                  <a:lnTo>
                    <a:pt x="1036" y="540"/>
                  </a:lnTo>
                  <a:lnTo>
                    <a:pt x="1030" y="520"/>
                  </a:lnTo>
                  <a:lnTo>
                    <a:pt x="1026" y="500"/>
                  </a:lnTo>
                  <a:lnTo>
                    <a:pt x="1024" y="480"/>
                  </a:lnTo>
                  <a:lnTo>
                    <a:pt x="1024" y="440"/>
                  </a:lnTo>
                  <a:lnTo>
                    <a:pt x="1024" y="440"/>
                  </a:lnTo>
                  <a:lnTo>
                    <a:pt x="1026" y="420"/>
                  </a:lnTo>
                  <a:lnTo>
                    <a:pt x="1030" y="400"/>
                  </a:lnTo>
                  <a:lnTo>
                    <a:pt x="1036" y="380"/>
                  </a:lnTo>
                  <a:lnTo>
                    <a:pt x="1044" y="360"/>
                  </a:lnTo>
                  <a:lnTo>
                    <a:pt x="1054" y="342"/>
                  </a:lnTo>
                  <a:lnTo>
                    <a:pt x="1064" y="324"/>
                  </a:lnTo>
                  <a:lnTo>
                    <a:pt x="1078" y="308"/>
                  </a:lnTo>
                  <a:lnTo>
                    <a:pt x="1092" y="292"/>
                  </a:lnTo>
                  <a:lnTo>
                    <a:pt x="1092" y="292"/>
                  </a:lnTo>
                  <a:lnTo>
                    <a:pt x="1108" y="276"/>
                  </a:lnTo>
                  <a:lnTo>
                    <a:pt x="1126" y="262"/>
                  </a:lnTo>
                  <a:lnTo>
                    <a:pt x="1144" y="250"/>
                  </a:lnTo>
                  <a:lnTo>
                    <a:pt x="1164" y="242"/>
                  </a:lnTo>
                  <a:lnTo>
                    <a:pt x="1184" y="234"/>
                  </a:lnTo>
                  <a:lnTo>
                    <a:pt x="1204" y="228"/>
                  </a:lnTo>
                  <a:lnTo>
                    <a:pt x="1226" y="226"/>
                  </a:lnTo>
                  <a:lnTo>
                    <a:pt x="1248" y="224"/>
                  </a:lnTo>
                  <a:lnTo>
                    <a:pt x="1248" y="224"/>
                  </a:lnTo>
                  <a:lnTo>
                    <a:pt x="1258" y="224"/>
                  </a:lnTo>
                  <a:lnTo>
                    <a:pt x="1258" y="224"/>
                  </a:lnTo>
                  <a:close/>
                  <a:moveTo>
                    <a:pt x="1024" y="686"/>
                  </a:moveTo>
                  <a:lnTo>
                    <a:pt x="1024" y="686"/>
                  </a:lnTo>
                  <a:lnTo>
                    <a:pt x="1024" y="684"/>
                  </a:lnTo>
                  <a:lnTo>
                    <a:pt x="1024" y="686"/>
                  </a:lnTo>
                  <a:close/>
                  <a:moveTo>
                    <a:pt x="1024" y="440"/>
                  </a:moveTo>
                  <a:lnTo>
                    <a:pt x="1024" y="480"/>
                  </a:lnTo>
                  <a:lnTo>
                    <a:pt x="1024" y="48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40"/>
                  </a:lnTo>
                  <a:lnTo>
                    <a:pt x="1024" y="440"/>
                  </a:lnTo>
                  <a:close/>
                  <a:moveTo>
                    <a:pt x="1024" y="684"/>
                  </a:moveTo>
                  <a:lnTo>
                    <a:pt x="940" y="446"/>
                  </a:lnTo>
                  <a:lnTo>
                    <a:pt x="940" y="446"/>
                  </a:lnTo>
                  <a:lnTo>
                    <a:pt x="922" y="400"/>
                  </a:lnTo>
                  <a:lnTo>
                    <a:pt x="906" y="358"/>
                  </a:lnTo>
                  <a:lnTo>
                    <a:pt x="896" y="338"/>
                  </a:lnTo>
                  <a:lnTo>
                    <a:pt x="884" y="320"/>
                  </a:lnTo>
                  <a:lnTo>
                    <a:pt x="872" y="304"/>
                  </a:lnTo>
                  <a:lnTo>
                    <a:pt x="858" y="288"/>
                  </a:lnTo>
                  <a:lnTo>
                    <a:pt x="858" y="288"/>
                  </a:lnTo>
                  <a:lnTo>
                    <a:pt x="842" y="274"/>
                  </a:lnTo>
                  <a:lnTo>
                    <a:pt x="822" y="260"/>
                  </a:lnTo>
                  <a:lnTo>
                    <a:pt x="804" y="248"/>
                  </a:lnTo>
                  <a:lnTo>
                    <a:pt x="784" y="238"/>
                  </a:lnTo>
                  <a:lnTo>
                    <a:pt x="762" y="232"/>
                  </a:lnTo>
                  <a:lnTo>
                    <a:pt x="740" y="226"/>
                  </a:lnTo>
                  <a:lnTo>
                    <a:pt x="718" y="222"/>
                  </a:lnTo>
                  <a:lnTo>
                    <a:pt x="694" y="222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716" y="346"/>
                  </a:lnTo>
                  <a:lnTo>
                    <a:pt x="738" y="352"/>
                  </a:lnTo>
                  <a:lnTo>
                    <a:pt x="756" y="362"/>
                  </a:lnTo>
                  <a:lnTo>
                    <a:pt x="772" y="376"/>
                  </a:lnTo>
                  <a:lnTo>
                    <a:pt x="786" y="394"/>
                  </a:lnTo>
                  <a:lnTo>
                    <a:pt x="796" y="414"/>
                  </a:lnTo>
                  <a:lnTo>
                    <a:pt x="802" y="436"/>
                  </a:lnTo>
                  <a:lnTo>
                    <a:pt x="804" y="460"/>
                  </a:lnTo>
                  <a:lnTo>
                    <a:pt x="804" y="460"/>
                  </a:lnTo>
                  <a:lnTo>
                    <a:pt x="802" y="484"/>
                  </a:lnTo>
                  <a:lnTo>
                    <a:pt x="796" y="506"/>
                  </a:lnTo>
                  <a:lnTo>
                    <a:pt x="786" y="526"/>
                  </a:lnTo>
                  <a:lnTo>
                    <a:pt x="772" y="544"/>
                  </a:lnTo>
                  <a:lnTo>
                    <a:pt x="756" y="558"/>
                  </a:lnTo>
                  <a:lnTo>
                    <a:pt x="738" y="568"/>
                  </a:lnTo>
                  <a:lnTo>
                    <a:pt x="716" y="574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94" y="698"/>
                  </a:lnTo>
                  <a:lnTo>
                    <a:pt x="694" y="698"/>
                  </a:lnTo>
                  <a:lnTo>
                    <a:pt x="720" y="698"/>
                  </a:lnTo>
                  <a:lnTo>
                    <a:pt x="744" y="692"/>
                  </a:lnTo>
                  <a:lnTo>
                    <a:pt x="766" y="686"/>
                  </a:lnTo>
                  <a:lnTo>
                    <a:pt x="788" y="676"/>
                  </a:lnTo>
                  <a:lnTo>
                    <a:pt x="808" y="664"/>
                  </a:lnTo>
                  <a:lnTo>
                    <a:pt x="826" y="648"/>
                  </a:lnTo>
                  <a:lnTo>
                    <a:pt x="842" y="630"/>
                  </a:lnTo>
                  <a:lnTo>
                    <a:pt x="858" y="608"/>
                  </a:lnTo>
                  <a:lnTo>
                    <a:pt x="886" y="686"/>
                  </a:lnTo>
                  <a:lnTo>
                    <a:pt x="1024" y="686"/>
                  </a:lnTo>
                  <a:lnTo>
                    <a:pt x="1024" y="684"/>
                  </a:lnTo>
                  <a:close/>
                  <a:moveTo>
                    <a:pt x="472" y="2"/>
                  </a:moveTo>
                  <a:lnTo>
                    <a:pt x="488" y="2"/>
                  </a:lnTo>
                  <a:lnTo>
                    <a:pt x="472" y="24"/>
                  </a:lnTo>
                  <a:lnTo>
                    <a:pt x="472" y="2"/>
                  </a:lnTo>
                  <a:lnTo>
                    <a:pt x="472" y="2"/>
                  </a:lnTo>
                  <a:close/>
                  <a:moveTo>
                    <a:pt x="472" y="662"/>
                  </a:moveTo>
                  <a:lnTo>
                    <a:pt x="488" y="686"/>
                  </a:lnTo>
                  <a:lnTo>
                    <a:pt x="472" y="686"/>
                  </a:lnTo>
                  <a:lnTo>
                    <a:pt x="472" y="662"/>
                  </a:lnTo>
                  <a:lnTo>
                    <a:pt x="472" y="662"/>
                  </a:lnTo>
                  <a:close/>
                  <a:moveTo>
                    <a:pt x="694" y="222"/>
                  </a:moveTo>
                  <a:lnTo>
                    <a:pt x="694" y="222"/>
                  </a:lnTo>
                  <a:lnTo>
                    <a:pt x="690" y="220"/>
                  </a:lnTo>
                  <a:lnTo>
                    <a:pt x="690" y="220"/>
                  </a:lnTo>
                  <a:lnTo>
                    <a:pt x="666" y="222"/>
                  </a:lnTo>
                  <a:lnTo>
                    <a:pt x="644" y="226"/>
                  </a:lnTo>
                  <a:lnTo>
                    <a:pt x="622" y="232"/>
                  </a:lnTo>
                  <a:lnTo>
                    <a:pt x="600" y="240"/>
                  </a:lnTo>
                  <a:lnTo>
                    <a:pt x="580" y="250"/>
                  </a:lnTo>
                  <a:lnTo>
                    <a:pt x="560" y="262"/>
                  </a:lnTo>
                  <a:lnTo>
                    <a:pt x="542" y="276"/>
                  </a:lnTo>
                  <a:lnTo>
                    <a:pt x="524" y="292"/>
                  </a:lnTo>
                  <a:lnTo>
                    <a:pt x="524" y="292"/>
                  </a:lnTo>
                  <a:lnTo>
                    <a:pt x="508" y="310"/>
                  </a:lnTo>
                  <a:lnTo>
                    <a:pt x="494" y="328"/>
                  </a:lnTo>
                  <a:lnTo>
                    <a:pt x="482" y="350"/>
                  </a:lnTo>
                  <a:lnTo>
                    <a:pt x="472" y="372"/>
                  </a:lnTo>
                  <a:lnTo>
                    <a:pt x="472" y="548"/>
                  </a:lnTo>
                  <a:lnTo>
                    <a:pt x="472" y="548"/>
                  </a:lnTo>
                  <a:lnTo>
                    <a:pt x="482" y="570"/>
                  </a:lnTo>
                  <a:lnTo>
                    <a:pt x="494" y="592"/>
                  </a:lnTo>
                  <a:lnTo>
                    <a:pt x="508" y="610"/>
                  </a:lnTo>
                  <a:lnTo>
                    <a:pt x="524" y="628"/>
                  </a:lnTo>
                  <a:lnTo>
                    <a:pt x="524" y="628"/>
                  </a:lnTo>
                  <a:lnTo>
                    <a:pt x="542" y="644"/>
                  </a:lnTo>
                  <a:lnTo>
                    <a:pt x="560" y="658"/>
                  </a:lnTo>
                  <a:lnTo>
                    <a:pt x="580" y="670"/>
                  </a:lnTo>
                  <a:lnTo>
                    <a:pt x="600" y="680"/>
                  </a:lnTo>
                  <a:lnTo>
                    <a:pt x="622" y="688"/>
                  </a:lnTo>
                  <a:lnTo>
                    <a:pt x="644" y="694"/>
                  </a:lnTo>
                  <a:lnTo>
                    <a:pt x="668" y="698"/>
                  </a:lnTo>
                  <a:lnTo>
                    <a:pt x="692" y="698"/>
                  </a:lnTo>
                  <a:lnTo>
                    <a:pt x="694" y="698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72" y="574"/>
                  </a:lnTo>
                  <a:lnTo>
                    <a:pt x="650" y="568"/>
                  </a:lnTo>
                  <a:lnTo>
                    <a:pt x="632" y="556"/>
                  </a:lnTo>
                  <a:lnTo>
                    <a:pt x="616" y="542"/>
                  </a:lnTo>
                  <a:lnTo>
                    <a:pt x="602" y="526"/>
                  </a:lnTo>
                  <a:lnTo>
                    <a:pt x="592" y="506"/>
                  </a:lnTo>
                  <a:lnTo>
                    <a:pt x="586" y="484"/>
                  </a:lnTo>
                  <a:lnTo>
                    <a:pt x="582" y="460"/>
                  </a:lnTo>
                  <a:lnTo>
                    <a:pt x="582" y="460"/>
                  </a:lnTo>
                  <a:lnTo>
                    <a:pt x="586" y="438"/>
                  </a:lnTo>
                  <a:lnTo>
                    <a:pt x="592" y="416"/>
                  </a:lnTo>
                  <a:lnTo>
                    <a:pt x="602" y="396"/>
                  </a:lnTo>
                  <a:lnTo>
                    <a:pt x="616" y="378"/>
                  </a:lnTo>
                  <a:lnTo>
                    <a:pt x="632" y="364"/>
                  </a:lnTo>
                  <a:lnTo>
                    <a:pt x="650" y="352"/>
                  </a:lnTo>
                  <a:lnTo>
                    <a:pt x="672" y="346"/>
                  </a:lnTo>
                  <a:lnTo>
                    <a:pt x="682" y="344"/>
                  </a:lnTo>
                  <a:lnTo>
                    <a:pt x="694" y="344"/>
                  </a:lnTo>
                  <a:lnTo>
                    <a:pt x="694" y="222"/>
                  </a:lnTo>
                  <a:close/>
                  <a:moveTo>
                    <a:pt x="0" y="2"/>
                  </a:moveTo>
                  <a:lnTo>
                    <a:pt x="134" y="2"/>
                  </a:lnTo>
                  <a:lnTo>
                    <a:pt x="134" y="264"/>
                  </a:lnTo>
                  <a:lnTo>
                    <a:pt x="322" y="2"/>
                  </a:lnTo>
                  <a:lnTo>
                    <a:pt x="472" y="2"/>
                  </a:lnTo>
                  <a:lnTo>
                    <a:pt x="472" y="24"/>
                  </a:lnTo>
                  <a:lnTo>
                    <a:pt x="248" y="328"/>
                  </a:lnTo>
                  <a:lnTo>
                    <a:pt x="472" y="662"/>
                  </a:lnTo>
                  <a:lnTo>
                    <a:pt x="472" y="686"/>
                  </a:lnTo>
                  <a:lnTo>
                    <a:pt x="322" y="686"/>
                  </a:lnTo>
                  <a:lnTo>
                    <a:pt x="134" y="396"/>
                  </a:lnTo>
                  <a:lnTo>
                    <a:pt x="134" y="686"/>
                  </a:lnTo>
                  <a:lnTo>
                    <a:pt x="0" y="68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472" y="372"/>
                  </a:moveTo>
                  <a:lnTo>
                    <a:pt x="472" y="372"/>
                  </a:lnTo>
                  <a:lnTo>
                    <a:pt x="466" y="392"/>
                  </a:lnTo>
                  <a:lnTo>
                    <a:pt x="460" y="414"/>
                  </a:lnTo>
                  <a:lnTo>
                    <a:pt x="456" y="438"/>
                  </a:lnTo>
                  <a:lnTo>
                    <a:pt x="456" y="460"/>
                  </a:lnTo>
                  <a:lnTo>
                    <a:pt x="456" y="460"/>
                  </a:lnTo>
                  <a:lnTo>
                    <a:pt x="456" y="484"/>
                  </a:lnTo>
                  <a:lnTo>
                    <a:pt x="460" y="506"/>
                  </a:lnTo>
                  <a:lnTo>
                    <a:pt x="466" y="528"/>
                  </a:lnTo>
                  <a:lnTo>
                    <a:pt x="472" y="548"/>
                  </a:lnTo>
                  <a:lnTo>
                    <a:pt x="472" y="37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6388" y="2413000"/>
              <a:ext cx="1514475" cy="1514475"/>
            </a:xfrm>
            <a:custGeom>
              <a:avLst/>
              <a:gdLst>
                <a:gd name="T0" fmla="*/ 248 w 954"/>
                <a:gd name="T1" fmla="*/ 904 h 954"/>
                <a:gd name="T2" fmla="*/ 140 w 954"/>
                <a:gd name="T3" fmla="*/ 954 h 954"/>
                <a:gd name="T4" fmla="*/ 42 w 954"/>
                <a:gd name="T5" fmla="*/ 914 h 954"/>
                <a:gd name="T6" fmla="*/ 0 w 954"/>
                <a:gd name="T7" fmla="*/ 814 h 954"/>
                <a:gd name="T8" fmla="*/ 52 w 954"/>
                <a:gd name="T9" fmla="*/ 706 h 954"/>
                <a:gd name="T10" fmla="*/ 154 w 954"/>
                <a:gd name="T11" fmla="*/ 674 h 954"/>
                <a:gd name="T12" fmla="*/ 258 w 954"/>
                <a:gd name="T13" fmla="*/ 736 h 954"/>
                <a:gd name="T14" fmla="*/ 618 w 954"/>
                <a:gd name="T15" fmla="*/ 814 h 954"/>
                <a:gd name="T16" fmla="*/ 566 w 954"/>
                <a:gd name="T17" fmla="*/ 922 h 954"/>
                <a:gd name="T18" fmla="*/ 464 w 954"/>
                <a:gd name="T19" fmla="*/ 954 h 954"/>
                <a:gd name="T20" fmla="*/ 362 w 954"/>
                <a:gd name="T21" fmla="*/ 892 h 954"/>
                <a:gd name="T22" fmla="*/ 340 w 954"/>
                <a:gd name="T23" fmla="*/ 786 h 954"/>
                <a:gd name="T24" fmla="*/ 410 w 954"/>
                <a:gd name="T25" fmla="*/ 690 h 954"/>
                <a:gd name="T26" fmla="*/ 520 w 954"/>
                <a:gd name="T27" fmla="*/ 680 h 954"/>
                <a:gd name="T28" fmla="*/ 606 w 954"/>
                <a:gd name="T29" fmla="*/ 760 h 954"/>
                <a:gd name="T30" fmla="*/ 278 w 954"/>
                <a:gd name="T31" fmla="*/ 506 h 954"/>
                <a:gd name="T32" fmla="*/ 208 w 954"/>
                <a:gd name="T33" fmla="*/ 600 h 954"/>
                <a:gd name="T34" fmla="*/ 98 w 954"/>
                <a:gd name="T35" fmla="*/ 610 h 954"/>
                <a:gd name="T36" fmla="*/ 12 w 954"/>
                <a:gd name="T37" fmla="*/ 532 h 954"/>
                <a:gd name="T38" fmla="*/ 12 w 954"/>
                <a:gd name="T39" fmla="*/ 422 h 954"/>
                <a:gd name="T40" fmla="*/ 98 w 954"/>
                <a:gd name="T41" fmla="*/ 342 h 954"/>
                <a:gd name="T42" fmla="*/ 208 w 954"/>
                <a:gd name="T43" fmla="*/ 354 h 954"/>
                <a:gd name="T44" fmla="*/ 278 w 954"/>
                <a:gd name="T45" fmla="*/ 448 h 954"/>
                <a:gd name="T46" fmla="*/ 606 w 954"/>
                <a:gd name="T47" fmla="*/ 532 h 954"/>
                <a:gd name="T48" fmla="*/ 520 w 954"/>
                <a:gd name="T49" fmla="*/ 610 h 954"/>
                <a:gd name="T50" fmla="*/ 410 w 954"/>
                <a:gd name="T51" fmla="*/ 600 h 954"/>
                <a:gd name="T52" fmla="*/ 340 w 954"/>
                <a:gd name="T53" fmla="*/ 506 h 954"/>
                <a:gd name="T54" fmla="*/ 362 w 954"/>
                <a:gd name="T55" fmla="*/ 398 h 954"/>
                <a:gd name="T56" fmla="*/ 464 w 954"/>
                <a:gd name="T57" fmla="*/ 338 h 954"/>
                <a:gd name="T58" fmla="*/ 566 w 954"/>
                <a:gd name="T59" fmla="*/ 368 h 954"/>
                <a:gd name="T60" fmla="*/ 618 w 954"/>
                <a:gd name="T61" fmla="*/ 476 h 954"/>
                <a:gd name="T62" fmla="*/ 930 w 954"/>
                <a:gd name="T63" fmla="*/ 556 h 954"/>
                <a:gd name="T64" fmla="*/ 828 w 954"/>
                <a:gd name="T65" fmla="*/ 616 h 954"/>
                <a:gd name="T66" fmla="*/ 726 w 954"/>
                <a:gd name="T67" fmla="*/ 586 h 954"/>
                <a:gd name="T68" fmla="*/ 674 w 954"/>
                <a:gd name="T69" fmla="*/ 476 h 954"/>
                <a:gd name="T70" fmla="*/ 716 w 954"/>
                <a:gd name="T71" fmla="*/ 378 h 954"/>
                <a:gd name="T72" fmla="*/ 814 w 954"/>
                <a:gd name="T73" fmla="*/ 336 h 954"/>
                <a:gd name="T74" fmla="*/ 922 w 954"/>
                <a:gd name="T75" fmla="*/ 388 h 954"/>
                <a:gd name="T76" fmla="*/ 280 w 954"/>
                <a:gd name="T77" fmla="*/ 140 h 954"/>
                <a:gd name="T78" fmla="*/ 240 w 954"/>
                <a:gd name="T79" fmla="*/ 240 h 954"/>
                <a:gd name="T80" fmla="*/ 140 w 954"/>
                <a:gd name="T81" fmla="*/ 280 h 954"/>
                <a:gd name="T82" fmla="*/ 32 w 954"/>
                <a:gd name="T83" fmla="*/ 230 h 954"/>
                <a:gd name="T84" fmla="*/ 2 w 954"/>
                <a:gd name="T85" fmla="*/ 126 h 954"/>
                <a:gd name="T86" fmla="*/ 62 w 954"/>
                <a:gd name="T87" fmla="*/ 24 h 954"/>
                <a:gd name="T88" fmla="*/ 168 w 954"/>
                <a:gd name="T89" fmla="*/ 2 h 954"/>
                <a:gd name="T90" fmla="*/ 264 w 954"/>
                <a:gd name="T91" fmla="*/ 74 h 954"/>
                <a:gd name="T92" fmla="*/ 618 w 954"/>
                <a:gd name="T93" fmla="*/ 154 h 954"/>
                <a:gd name="T94" fmla="*/ 556 w 954"/>
                <a:gd name="T95" fmla="*/ 256 h 954"/>
                <a:gd name="T96" fmla="*/ 450 w 954"/>
                <a:gd name="T97" fmla="*/ 278 h 954"/>
                <a:gd name="T98" fmla="*/ 354 w 954"/>
                <a:gd name="T99" fmla="*/ 206 h 954"/>
                <a:gd name="T100" fmla="*/ 344 w 954"/>
                <a:gd name="T101" fmla="*/ 98 h 954"/>
                <a:gd name="T102" fmla="*/ 422 w 954"/>
                <a:gd name="T103" fmla="*/ 10 h 954"/>
                <a:gd name="T104" fmla="*/ 532 w 954"/>
                <a:gd name="T105" fmla="*/ 10 h 954"/>
                <a:gd name="T106" fmla="*/ 612 w 954"/>
                <a:gd name="T107" fmla="*/ 98 h 954"/>
                <a:gd name="T108" fmla="*/ 948 w 954"/>
                <a:gd name="T109" fmla="*/ 182 h 954"/>
                <a:gd name="T110" fmla="*/ 870 w 954"/>
                <a:gd name="T111" fmla="*/ 270 h 954"/>
                <a:gd name="T112" fmla="*/ 760 w 954"/>
                <a:gd name="T113" fmla="*/ 270 h 954"/>
                <a:gd name="T114" fmla="*/ 680 w 954"/>
                <a:gd name="T115" fmla="*/ 182 h 954"/>
                <a:gd name="T116" fmla="*/ 692 w 954"/>
                <a:gd name="T117" fmla="*/ 74 h 954"/>
                <a:gd name="T118" fmla="*/ 786 w 954"/>
                <a:gd name="T119" fmla="*/ 2 h 954"/>
                <a:gd name="T120" fmla="*/ 892 w 954"/>
                <a:gd name="T121" fmla="*/ 24 h 954"/>
                <a:gd name="T122" fmla="*/ 954 w 954"/>
                <a:gd name="T123" fmla="*/ 12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54" h="954">
                  <a:moveTo>
                    <a:pt x="280" y="814"/>
                  </a:moveTo>
                  <a:lnTo>
                    <a:pt x="280" y="814"/>
                  </a:lnTo>
                  <a:lnTo>
                    <a:pt x="280" y="828"/>
                  </a:lnTo>
                  <a:lnTo>
                    <a:pt x="278" y="842"/>
                  </a:lnTo>
                  <a:lnTo>
                    <a:pt x="274" y="856"/>
                  </a:lnTo>
                  <a:lnTo>
                    <a:pt x="270" y="868"/>
                  </a:lnTo>
                  <a:lnTo>
                    <a:pt x="264" y="880"/>
                  </a:lnTo>
                  <a:lnTo>
                    <a:pt x="258" y="892"/>
                  </a:lnTo>
                  <a:lnTo>
                    <a:pt x="248" y="904"/>
                  </a:lnTo>
                  <a:lnTo>
                    <a:pt x="240" y="914"/>
                  </a:lnTo>
                  <a:lnTo>
                    <a:pt x="230" y="922"/>
                  </a:lnTo>
                  <a:lnTo>
                    <a:pt x="220" y="930"/>
                  </a:lnTo>
                  <a:lnTo>
                    <a:pt x="208" y="938"/>
                  </a:lnTo>
                  <a:lnTo>
                    <a:pt x="196" y="944"/>
                  </a:lnTo>
                  <a:lnTo>
                    <a:pt x="182" y="948"/>
                  </a:lnTo>
                  <a:lnTo>
                    <a:pt x="168" y="952"/>
                  </a:lnTo>
                  <a:lnTo>
                    <a:pt x="154" y="954"/>
                  </a:lnTo>
                  <a:lnTo>
                    <a:pt x="140" y="954"/>
                  </a:lnTo>
                  <a:lnTo>
                    <a:pt x="140" y="954"/>
                  </a:lnTo>
                  <a:lnTo>
                    <a:pt x="126" y="954"/>
                  </a:lnTo>
                  <a:lnTo>
                    <a:pt x="112" y="952"/>
                  </a:lnTo>
                  <a:lnTo>
                    <a:pt x="98" y="948"/>
                  </a:lnTo>
                  <a:lnTo>
                    <a:pt x="86" y="944"/>
                  </a:lnTo>
                  <a:lnTo>
                    <a:pt x="74" y="938"/>
                  </a:lnTo>
                  <a:lnTo>
                    <a:pt x="62" y="930"/>
                  </a:lnTo>
                  <a:lnTo>
                    <a:pt x="52" y="922"/>
                  </a:lnTo>
                  <a:lnTo>
                    <a:pt x="42" y="914"/>
                  </a:lnTo>
                  <a:lnTo>
                    <a:pt x="32" y="904"/>
                  </a:lnTo>
                  <a:lnTo>
                    <a:pt x="24" y="892"/>
                  </a:lnTo>
                  <a:lnTo>
                    <a:pt x="18" y="880"/>
                  </a:lnTo>
                  <a:lnTo>
                    <a:pt x="12" y="868"/>
                  </a:lnTo>
                  <a:lnTo>
                    <a:pt x="6" y="856"/>
                  </a:lnTo>
                  <a:lnTo>
                    <a:pt x="4" y="842"/>
                  </a:lnTo>
                  <a:lnTo>
                    <a:pt x="2" y="828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00"/>
                  </a:lnTo>
                  <a:lnTo>
                    <a:pt x="4" y="786"/>
                  </a:lnTo>
                  <a:lnTo>
                    <a:pt x="6" y="772"/>
                  </a:lnTo>
                  <a:lnTo>
                    <a:pt x="12" y="760"/>
                  </a:lnTo>
                  <a:lnTo>
                    <a:pt x="18" y="746"/>
                  </a:lnTo>
                  <a:lnTo>
                    <a:pt x="24" y="736"/>
                  </a:lnTo>
                  <a:lnTo>
                    <a:pt x="32" y="724"/>
                  </a:lnTo>
                  <a:lnTo>
                    <a:pt x="42" y="714"/>
                  </a:lnTo>
                  <a:lnTo>
                    <a:pt x="52" y="706"/>
                  </a:lnTo>
                  <a:lnTo>
                    <a:pt x="62" y="698"/>
                  </a:lnTo>
                  <a:lnTo>
                    <a:pt x="74" y="690"/>
                  </a:lnTo>
                  <a:lnTo>
                    <a:pt x="86" y="684"/>
                  </a:lnTo>
                  <a:lnTo>
                    <a:pt x="98" y="680"/>
                  </a:lnTo>
                  <a:lnTo>
                    <a:pt x="112" y="676"/>
                  </a:lnTo>
                  <a:lnTo>
                    <a:pt x="126" y="674"/>
                  </a:lnTo>
                  <a:lnTo>
                    <a:pt x="140" y="674"/>
                  </a:lnTo>
                  <a:lnTo>
                    <a:pt x="140" y="674"/>
                  </a:lnTo>
                  <a:lnTo>
                    <a:pt x="154" y="674"/>
                  </a:lnTo>
                  <a:lnTo>
                    <a:pt x="168" y="676"/>
                  </a:lnTo>
                  <a:lnTo>
                    <a:pt x="182" y="680"/>
                  </a:lnTo>
                  <a:lnTo>
                    <a:pt x="196" y="684"/>
                  </a:lnTo>
                  <a:lnTo>
                    <a:pt x="208" y="690"/>
                  </a:lnTo>
                  <a:lnTo>
                    <a:pt x="220" y="698"/>
                  </a:lnTo>
                  <a:lnTo>
                    <a:pt x="230" y="706"/>
                  </a:lnTo>
                  <a:lnTo>
                    <a:pt x="240" y="714"/>
                  </a:lnTo>
                  <a:lnTo>
                    <a:pt x="248" y="724"/>
                  </a:lnTo>
                  <a:lnTo>
                    <a:pt x="258" y="736"/>
                  </a:lnTo>
                  <a:lnTo>
                    <a:pt x="264" y="746"/>
                  </a:lnTo>
                  <a:lnTo>
                    <a:pt x="270" y="760"/>
                  </a:lnTo>
                  <a:lnTo>
                    <a:pt x="274" y="772"/>
                  </a:lnTo>
                  <a:lnTo>
                    <a:pt x="278" y="786"/>
                  </a:lnTo>
                  <a:lnTo>
                    <a:pt x="280" y="800"/>
                  </a:lnTo>
                  <a:lnTo>
                    <a:pt x="280" y="814"/>
                  </a:lnTo>
                  <a:lnTo>
                    <a:pt x="280" y="814"/>
                  </a:lnTo>
                  <a:close/>
                  <a:moveTo>
                    <a:pt x="618" y="814"/>
                  </a:moveTo>
                  <a:lnTo>
                    <a:pt x="618" y="814"/>
                  </a:lnTo>
                  <a:lnTo>
                    <a:pt x="618" y="828"/>
                  </a:lnTo>
                  <a:lnTo>
                    <a:pt x="616" y="842"/>
                  </a:lnTo>
                  <a:lnTo>
                    <a:pt x="612" y="856"/>
                  </a:lnTo>
                  <a:lnTo>
                    <a:pt x="606" y="868"/>
                  </a:lnTo>
                  <a:lnTo>
                    <a:pt x="600" y="880"/>
                  </a:lnTo>
                  <a:lnTo>
                    <a:pt x="594" y="892"/>
                  </a:lnTo>
                  <a:lnTo>
                    <a:pt x="586" y="904"/>
                  </a:lnTo>
                  <a:lnTo>
                    <a:pt x="576" y="914"/>
                  </a:lnTo>
                  <a:lnTo>
                    <a:pt x="566" y="922"/>
                  </a:lnTo>
                  <a:lnTo>
                    <a:pt x="556" y="930"/>
                  </a:lnTo>
                  <a:lnTo>
                    <a:pt x="544" y="938"/>
                  </a:lnTo>
                  <a:lnTo>
                    <a:pt x="532" y="944"/>
                  </a:lnTo>
                  <a:lnTo>
                    <a:pt x="520" y="948"/>
                  </a:lnTo>
                  <a:lnTo>
                    <a:pt x="506" y="952"/>
                  </a:lnTo>
                  <a:lnTo>
                    <a:pt x="492" y="954"/>
                  </a:lnTo>
                  <a:lnTo>
                    <a:pt x="478" y="954"/>
                  </a:lnTo>
                  <a:lnTo>
                    <a:pt x="478" y="954"/>
                  </a:lnTo>
                  <a:lnTo>
                    <a:pt x="464" y="954"/>
                  </a:lnTo>
                  <a:lnTo>
                    <a:pt x="450" y="952"/>
                  </a:lnTo>
                  <a:lnTo>
                    <a:pt x="436" y="948"/>
                  </a:lnTo>
                  <a:lnTo>
                    <a:pt x="422" y="944"/>
                  </a:lnTo>
                  <a:lnTo>
                    <a:pt x="410" y="938"/>
                  </a:lnTo>
                  <a:lnTo>
                    <a:pt x="400" y="930"/>
                  </a:lnTo>
                  <a:lnTo>
                    <a:pt x="388" y="922"/>
                  </a:lnTo>
                  <a:lnTo>
                    <a:pt x="378" y="914"/>
                  </a:lnTo>
                  <a:lnTo>
                    <a:pt x="370" y="904"/>
                  </a:lnTo>
                  <a:lnTo>
                    <a:pt x="362" y="892"/>
                  </a:lnTo>
                  <a:lnTo>
                    <a:pt x="354" y="880"/>
                  </a:lnTo>
                  <a:lnTo>
                    <a:pt x="348" y="868"/>
                  </a:lnTo>
                  <a:lnTo>
                    <a:pt x="344" y="856"/>
                  </a:lnTo>
                  <a:lnTo>
                    <a:pt x="340" y="842"/>
                  </a:lnTo>
                  <a:lnTo>
                    <a:pt x="338" y="828"/>
                  </a:lnTo>
                  <a:lnTo>
                    <a:pt x="338" y="814"/>
                  </a:lnTo>
                  <a:lnTo>
                    <a:pt x="338" y="814"/>
                  </a:lnTo>
                  <a:lnTo>
                    <a:pt x="338" y="800"/>
                  </a:lnTo>
                  <a:lnTo>
                    <a:pt x="340" y="786"/>
                  </a:lnTo>
                  <a:lnTo>
                    <a:pt x="344" y="772"/>
                  </a:lnTo>
                  <a:lnTo>
                    <a:pt x="348" y="760"/>
                  </a:lnTo>
                  <a:lnTo>
                    <a:pt x="354" y="746"/>
                  </a:lnTo>
                  <a:lnTo>
                    <a:pt x="362" y="736"/>
                  </a:lnTo>
                  <a:lnTo>
                    <a:pt x="370" y="724"/>
                  </a:lnTo>
                  <a:lnTo>
                    <a:pt x="378" y="714"/>
                  </a:lnTo>
                  <a:lnTo>
                    <a:pt x="388" y="706"/>
                  </a:lnTo>
                  <a:lnTo>
                    <a:pt x="400" y="698"/>
                  </a:lnTo>
                  <a:lnTo>
                    <a:pt x="410" y="690"/>
                  </a:lnTo>
                  <a:lnTo>
                    <a:pt x="422" y="684"/>
                  </a:lnTo>
                  <a:lnTo>
                    <a:pt x="436" y="680"/>
                  </a:lnTo>
                  <a:lnTo>
                    <a:pt x="450" y="676"/>
                  </a:lnTo>
                  <a:lnTo>
                    <a:pt x="464" y="674"/>
                  </a:lnTo>
                  <a:lnTo>
                    <a:pt x="478" y="674"/>
                  </a:lnTo>
                  <a:lnTo>
                    <a:pt x="478" y="674"/>
                  </a:lnTo>
                  <a:lnTo>
                    <a:pt x="492" y="674"/>
                  </a:lnTo>
                  <a:lnTo>
                    <a:pt x="506" y="676"/>
                  </a:lnTo>
                  <a:lnTo>
                    <a:pt x="520" y="680"/>
                  </a:lnTo>
                  <a:lnTo>
                    <a:pt x="532" y="684"/>
                  </a:lnTo>
                  <a:lnTo>
                    <a:pt x="544" y="690"/>
                  </a:lnTo>
                  <a:lnTo>
                    <a:pt x="556" y="698"/>
                  </a:lnTo>
                  <a:lnTo>
                    <a:pt x="566" y="706"/>
                  </a:lnTo>
                  <a:lnTo>
                    <a:pt x="576" y="714"/>
                  </a:lnTo>
                  <a:lnTo>
                    <a:pt x="586" y="724"/>
                  </a:lnTo>
                  <a:lnTo>
                    <a:pt x="594" y="736"/>
                  </a:lnTo>
                  <a:lnTo>
                    <a:pt x="600" y="746"/>
                  </a:lnTo>
                  <a:lnTo>
                    <a:pt x="606" y="760"/>
                  </a:lnTo>
                  <a:lnTo>
                    <a:pt x="612" y="772"/>
                  </a:lnTo>
                  <a:lnTo>
                    <a:pt x="616" y="786"/>
                  </a:lnTo>
                  <a:lnTo>
                    <a:pt x="618" y="800"/>
                  </a:lnTo>
                  <a:lnTo>
                    <a:pt x="618" y="814"/>
                  </a:lnTo>
                  <a:lnTo>
                    <a:pt x="618" y="814"/>
                  </a:lnTo>
                  <a:close/>
                  <a:moveTo>
                    <a:pt x="280" y="476"/>
                  </a:moveTo>
                  <a:lnTo>
                    <a:pt x="280" y="476"/>
                  </a:lnTo>
                  <a:lnTo>
                    <a:pt x="280" y="492"/>
                  </a:lnTo>
                  <a:lnTo>
                    <a:pt x="278" y="506"/>
                  </a:lnTo>
                  <a:lnTo>
                    <a:pt x="274" y="518"/>
                  </a:lnTo>
                  <a:lnTo>
                    <a:pt x="270" y="532"/>
                  </a:lnTo>
                  <a:lnTo>
                    <a:pt x="264" y="544"/>
                  </a:lnTo>
                  <a:lnTo>
                    <a:pt x="258" y="556"/>
                  </a:lnTo>
                  <a:lnTo>
                    <a:pt x="248" y="566"/>
                  </a:lnTo>
                  <a:lnTo>
                    <a:pt x="240" y="576"/>
                  </a:lnTo>
                  <a:lnTo>
                    <a:pt x="230" y="586"/>
                  </a:lnTo>
                  <a:lnTo>
                    <a:pt x="220" y="594"/>
                  </a:lnTo>
                  <a:lnTo>
                    <a:pt x="208" y="600"/>
                  </a:lnTo>
                  <a:lnTo>
                    <a:pt x="196" y="606"/>
                  </a:lnTo>
                  <a:lnTo>
                    <a:pt x="182" y="610"/>
                  </a:lnTo>
                  <a:lnTo>
                    <a:pt x="168" y="614"/>
                  </a:lnTo>
                  <a:lnTo>
                    <a:pt x="154" y="616"/>
                  </a:lnTo>
                  <a:lnTo>
                    <a:pt x="140" y="618"/>
                  </a:lnTo>
                  <a:lnTo>
                    <a:pt x="140" y="618"/>
                  </a:lnTo>
                  <a:lnTo>
                    <a:pt x="126" y="616"/>
                  </a:lnTo>
                  <a:lnTo>
                    <a:pt x="112" y="614"/>
                  </a:lnTo>
                  <a:lnTo>
                    <a:pt x="98" y="610"/>
                  </a:lnTo>
                  <a:lnTo>
                    <a:pt x="86" y="606"/>
                  </a:lnTo>
                  <a:lnTo>
                    <a:pt x="74" y="600"/>
                  </a:lnTo>
                  <a:lnTo>
                    <a:pt x="62" y="594"/>
                  </a:lnTo>
                  <a:lnTo>
                    <a:pt x="52" y="586"/>
                  </a:lnTo>
                  <a:lnTo>
                    <a:pt x="42" y="576"/>
                  </a:lnTo>
                  <a:lnTo>
                    <a:pt x="32" y="566"/>
                  </a:lnTo>
                  <a:lnTo>
                    <a:pt x="24" y="556"/>
                  </a:lnTo>
                  <a:lnTo>
                    <a:pt x="18" y="544"/>
                  </a:lnTo>
                  <a:lnTo>
                    <a:pt x="12" y="532"/>
                  </a:lnTo>
                  <a:lnTo>
                    <a:pt x="6" y="518"/>
                  </a:lnTo>
                  <a:lnTo>
                    <a:pt x="4" y="506"/>
                  </a:lnTo>
                  <a:lnTo>
                    <a:pt x="2" y="492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2" y="462"/>
                  </a:lnTo>
                  <a:lnTo>
                    <a:pt x="4" y="448"/>
                  </a:lnTo>
                  <a:lnTo>
                    <a:pt x="6" y="436"/>
                  </a:lnTo>
                  <a:lnTo>
                    <a:pt x="12" y="422"/>
                  </a:lnTo>
                  <a:lnTo>
                    <a:pt x="18" y="410"/>
                  </a:lnTo>
                  <a:lnTo>
                    <a:pt x="24" y="398"/>
                  </a:lnTo>
                  <a:lnTo>
                    <a:pt x="32" y="388"/>
                  </a:lnTo>
                  <a:lnTo>
                    <a:pt x="42" y="378"/>
                  </a:lnTo>
                  <a:lnTo>
                    <a:pt x="52" y="368"/>
                  </a:lnTo>
                  <a:lnTo>
                    <a:pt x="62" y="360"/>
                  </a:lnTo>
                  <a:lnTo>
                    <a:pt x="74" y="354"/>
                  </a:lnTo>
                  <a:lnTo>
                    <a:pt x="86" y="348"/>
                  </a:lnTo>
                  <a:lnTo>
                    <a:pt x="98" y="342"/>
                  </a:lnTo>
                  <a:lnTo>
                    <a:pt x="112" y="340"/>
                  </a:lnTo>
                  <a:lnTo>
                    <a:pt x="126" y="338"/>
                  </a:lnTo>
                  <a:lnTo>
                    <a:pt x="140" y="336"/>
                  </a:lnTo>
                  <a:lnTo>
                    <a:pt x="140" y="336"/>
                  </a:lnTo>
                  <a:lnTo>
                    <a:pt x="154" y="338"/>
                  </a:lnTo>
                  <a:lnTo>
                    <a:pt x="168" y="340"/>
                  </a:lnTo>
                  <a:lnTo>
                    <a:pt x="182" y="342"/>
                  </a:lnTo>
                  <a:lnTo>
                    <a:pt x="196" y="348"/>
                  </a:lnTo>
                  <a:lnTo>
                    <a:pt x="208" y="354"/>
                  </a:lnTo>
                  <a:lnTo>
                    <a:pt x="220" y="360"/>
                  </a:lnTo>
                  <a:lnTo>
                    <a:pt x="230" y="368"/>
                  </a:lnTo>
                  <a:lnTo>
                    <a:pt x="240" y="378"/>
                  </a:lnTo>
                  <a:lnTo>
                    <a:pt x="248" y="388"/>
                  </a:lnTo>
                  <a:lnTo>
                    <a:pt x="258" y="398"/>
                  </a:lnTo>
                  <a:lnTo>
                    <a:pt x="264" y="410"/>
                  </a:lnTo>
                  <a:lnTo>
                    <a:pt x="270" y="422"/>
                  </a:lnTo>
                  <a:lnTo>
                    <a:pt x="274" y="436"/>
                  </a:lnTo>
                  <a:lnTo>
                    <a:pt x="278" y="448"/>
                  </a:lnTo>
                  <a:lnTo>
                    <a:pt x="280" y="462"/>
                  </a:lnTo>
                  <a:lnTo>
                    <a:pt x="280" y="476"/>
                  </a:lnTo>
                  <a:lnTo>
                    <a:pt x="280" y="476"/>
                  </a:lnTo>
                  <a:close/>
                  <a:moveTo>
                    <a:pt x="618" y="476"/>
                  </a:moveTo>
                  <a:lnTo>
                    <a:pt x="618" y="476"/>
                  </a:lnTo>
                  <a:lnTo>
                    <a:pt x="618" y="492"/>
                  </a:lnTo>
                  <a:lnTo>
                    <a:pt x="616" y="506"/>
                  </a:lnTo>
                  <a:lnTo>
                    <a:pt x="612" y="518"/>
                  </a:lnTo>
                  <a:lnTo>
                    <a:pt x="606" y="532"/>
                  </a:lnTo>
                  <a:lnTo>
                    <a:pt x="600" y="544"/>
                  </a:lnTo>
                  <a:lnTo>
                    <a:pt x="594" y="556"/>
                  </a:lnTo>
                  <a:lnTo>
                    <a:pt x="586" y="566"/>
                  </a:lnTo>
                  <a:lnTo>
                    <a:pt x="576" y="576"/>
                  </a:lnTo>
                  <a:lnTo>
                    <a:pt x="566" y="586"/>
                  </a:lnTo>
                  <a:lnTo>
                    <a:pt x="556" y="594"/>
                  </a:lnTo>
                  <a:lnTo>
                    <a:pt x="544" y="600"/>
                  </a:lnTo>
                  <a:lnTo>
                    <a:pt x="532" y="606"/>
                  </a:lnTo>
                  <a:lnTo>
                    <a:pt x="520" y="610"/>
                  </a:lnTo>
                  <a:lnTo>
                    <a:pt x="506" y="614"/>
                  </a:lnTo>
                  <a:lnTo>
                    <a:pt x="492" y="616"/>
                  </a:lnTo>
                  <a:lnTo>
                    <a:pt x="478" y="618"/>
                  </a:lnTo>
                  <a:lnTo>
                    <a:pt x="478" y="618"/>
                  </a:lnTo>
                  <a:lnTo>
                    <a:pt x="464" y="616"/>
                  </a:lnTo>
                  <a:lnTo>
                    <a:pt x="450" y="614"/>
                  </a:lnTo>
                  <a:lnTo>
                    <a:pt x="436" y="610"/>
                  </a:lnTo>
                  <a:lnTo>
                    <a:pt x="422" y="606"/>
                  </a:lnTo>
                  <a:lnTo>
                    <a:pt x="410" y="600"/>
                  </a:lnTo>
                  <a:lnTo>
                    <a:pt x="400" y="594"/>
                  </a:lnTo>
                  <a:lnTo>
                    <a:pt x="388" y="586"/>
                  </a:lnTo>
                  <a:lnTo>
                    <a:pt x="378" y="576"/>
                  </a:lnTo>
                  <a:lnTo>
                    <a:pt x="370" y="566"/>
                  </a:lnTo>
                  <a:lnTo>
                    <a:pt x="362" y="556"/>
                  </a:lnTo>
                  <a:lnTo>
                    <a:pt x="354" y="544"/>
                  </a:lnTo>
                  <a:lnTo>
                    <a:pt x="348" y="532"/>
                  </a:lnTo>
                  <a:lnTo>
                    <a:pt x="344" y="518"/>
                  </a:lnTo>
                  <a:lnTo>
                    <a:pt x="340" y="506"/>
                  </a:lnTo>
                  <a:lnTo>
                    <a:pt x="338" y="492"/>
                  </a:lnTo>
                  <a:lnTo>
                    <a:pt x="338" y="476"/>
                  </a:lnTo>
                  <a:lnTo>
                    <a:pt x="338" y="476"/>
                  </a:lnTo>
                  <a:lnTo>
                    <a:pt x="338" y="462"/>
                  </a:lnTo>
                  <a:lnTo>
                    <a:pt x="340" y="448"/>
                  </a:lnTo>
                  <a:lnTo>
                    <a:pt x="344" y="436"/>
                  </a:lnTo>
                  <a:lnTo>
                    <a:pt x="348" y="422"/>
                  </a:lnTo>
                  <a:lnTo>
                    <a:pt x="354" y="410"/>
                  </a:lnTo>
                  <a:lnTo>
                    <a:pt x="362" y="398"/>
                  </a:lnTo>
                  <a:lnTo>
                    <a:pt x="370" y="388"/>
                  </a:lnTo>
                  <a:lnTo>
                    <a:pt x="378" y="378"/>
                  </a:lnTo>
                  <a:lnTo>
                    <a:pt x="388" y="368"/>
                  </a:lnTo>
                  <a:lnTo>
                    <a:pt x="400" y="360"/>
                  </a:lnTo>
                  <a:lnTo>
                    <a:pt x="410" y="354"/>
                  </a:lnTo>
                  <a:lnTo>
                    <a:pt x="422" y="348"/>
                  </a:lnTo>
                  <a:lnTo>
                    <a:pt x="436" y="342"/>
                  </a:lnTo>
                  <a:lnTo>
                    <a:pt x="450" y="340"/>
                  </a:lnTo>
                  <a:lnTo>
                    <a:pt x="464" y="338"/>
                  </a:lnTo>
                  <a:lnTo>
                    <a:pt x="478" y="336"/>
                  </a:lnTo>
                  <a:lnTo>
                    <a:pt x="478" y="336"/>
                  </a:lnTo>
                  <a:lnTo>
                    <a:pt x="492" y="338"/>
                  </a:lnTo>
                  <a:lnTo>
                    <a:pt x="506" y="340"/>
                  </a:lnTo>
                  <a:lnTo>
                    <a:pt x="520" y="342"/>
                  </a:lnTo>
                  <a:lnTo>
                    <a:pt x="532" y="348"/>
                  </a:lnTo>
                  <a:lnTo>
                    <a:pt x="544" y="354"/>
                  </a:lnTo>
                  <a:lnTo>
                    <a:pt x="556" y="360"/>
                  </a:lnTo>
                  <a:lnTo>
                    <a:pt x="566" y="368"/>
                  </a:lnTo>
                  <a:lnTo>
                    <a:pt x="576" y="378"/>
                  </a:lnTo>
                  <a:lnTo>
                    <a:pt x="586" y="388"/>
                  </a:lnTo>
                  <a:lnTo>
                    <a:pt x="594" y="398"/>
                  </a:lnTo>
                  <a:lnTo>
                    <a:pt x="600" y="410"/>
                  </a:lnTo>
                  <a:lnTo>
                    <a:pt x="606" y="422"/>
                  </a:lnTo>
                  <a:lnTo>
                    <a:pt x="612" y="436"/>
                  </a:lnTo>
                  <a:lnTo>
                    <a:pt x="616" y="448"/>
                  </a:lnTo>
                  <a:lnTo>
                    <a:pt x="618" y="462"/>
                  </a:lnTo>
                  <a:lnTo>
                    <a:pt x="618" y="476"/>
                  </a:lnTo>
                  <a:lnTo>
                    <a:pt x="618" y="476"/>
                  </a:lnTo>
                  <a:close/>
                  <a:moveTo>
                    <a:pt x="954" y="476"/>
                  </a:moveTo>
                  <a:lnTo>
                    <a:pt x="954" y="476"/>
                  </a:lnTo>
                  <a:lnTo>
                    <a:pt x="954" y="492"/>
                  </a:lnTo>
                  <a:lnTo>
                    <a:pt x="952" y="506"/>
                  </a:lnTo>
                  <a:lnTo>
                    <a:pt x="948" y="518"/>
                  </a:lnTo>
                  <a:lnTo>
                    <a:pt x="944" y="532"/>
                  </a:lnTo>
                  <a:lnTo>
                    <a:pt x="938" y="544"/>
                  </a:lnTo>
                  <a:lnTo>
                    <a:pt x="930" y="556"/>
                  </a:lnTo>
                  <a:lnTo>
                    <a:pt x="922" y="566"/>
                  </a:lnTo>
                  <a:lnTo>
                    <a:pt x="914" y="576"/>
                  </a:lnTo>
                  <a:lnTo>
                    <a:pt x="904" y="586"/>
                  </a:lnTo>
                  <a:lnTo>
                    <a:pt x="892" y="594"/>
                  </a:lnTo>
                  <a:lnTo>
                    <a:pt x="882" y="600"/>
                  </a:lnTo>
                  <a:lnTo>
                    <a:pt x="870" y="606"/>
                  </a:lnTo>
                  <a:lnTo>
                    <a:pt x="856" y="610"/>
                  </a:lnTo>
                  <a:lnTo>
                    <a:pt x="842" y="614"/>
                  </a:lnTo>
                  <a:lnTo>
                    <a:pt x="828" y="616"/>
                  </a:lnTo>
                  <a:lnTo>
                    <a:pt x="814" y="618"/>
                  </a:lnTo>
                  <a:lnTo>
                    <a:pt x="814" y="618"/>
                  </a:lnTo>
                  <a:lnTo>
                    <a:pt x="800" y="616"/>
                  </a:lnTo>
                  <a:lnTo>
                    <a:pt x="786" y="614"/>
                  </a:lnTo>
                  <a:lnTo>
                    <a:pt x="772" y="610"/>
                  </a:lnTo>
                  <a:lnTo>
                    <a:pt x="760" y="606"/>
                  </a:lnTo>
                  <a:lnTo>
                    <a:pt x="748" y="600"/>
                  </a:lnTo>
                  <a:lnTo>
                    <a:pt x="736" y="594"/>
                  </a:lnTo>
                  <a:lnTo>
                    <a:pt x="726" y="586"/>
                  </a:lnTo>
                  <a:lnTo>
                    <a:pt x="716" y="576"/>
                  </a:lnTo>
                  <a:lnTo>
                    <a:pt x="706" y="566"/>
                  </a:lnTo>
                  <a:lnTo>
                    <a:pt x="698" y="556"/>
                  </a:lnTo>
                  <a:lnTo>
                    <a:pt x="692" y="544"/>
                  </a:lnTo>
                  <a:lnTo>
                    <a:pt x="686" y="532"/>
                  </a:lnTo>
                  <a:lnTo>
                    <a:pt x="680" y="518"/>
                  </a:lnTo>
                  <a:lnTo>
                    <a:pt x="676" y="506"/>
                  </a:lnTo>
                  <a:lnTo>
                    <a:pt x="674" y="492"/>
                  </a:lnTo>
                  <a:lnTo>
                    <a:pt x="674" y="476"/>
                  </a:lnTo>
                  <a:lnTo>
                    <a:pt x="674" y="476"/>
                  </a:lnTo>
                  <a:lnTo>
                    <a:pt x="674" y="462"/>
                  </a:lnTo>
                  <a:lnTo>
                    <a:pt x="676" y="448"/>
                  </a:lnTo>
                  <a:lnTo>
                    <a:pt x="680" y="436"/>
                  </a:lnTo>
                  <a:lnTo>
                    <a:pt x="686" y="422"/>
                  </a:lnTo>
                  <a:lnTo>
                    <a:pt x="692" y="410"/>
                  </a:lnTo>
                  <a:lnTo>
                    <a:pt x="698" y="398"/>
                  </a:lnTo>
                  <a:lnTo>
                    <a:pt x="706" y="388"/>
                  </a:lnTo>
                  <a:lnTo>
                    <a:pt x="716" y="378"/>
                  </a:lnTo>
                  <a:lnTo>
                    <a:pt x="726" y="368"/>
                  </a:lnTo>
                  <a:lnTo>
                    <a:pt x="736" y="360"/>
                  </a:lnTo>
                  <a:lnTo>
                    <a:pt x="748" y="354"/>
                  </a:lnTo>
                  <a:lnTo>
                    <a:pt x="760" y="348"/>
                  </a:lnTo>
                  <a:lnTo>
                    <a:pt x="772" y="342"/>
                  </a:lnTo>
                  <a:lnTo>
                    <a:pt x="786" y="340"/>
                  </a:lnTo>
                  <a:lnTo>
                    <a:pt x="800" y="338"/>
                  </a:lnTo>
                  <a:lnTo>
                    <a:pt x="814" y="336"/>
                  </a:lnTo>
                  <a:lnTo>
                    <a:pt x="814" y="336"/>
                  </a:lnTo>
                  <a:lnTo>
                    <a:pt x="828" y="338"/>
                  </a:lnTo>
                  <a:lnTo>
                    <a:pt x="842" y="340"/>
                  </a:lnTo>
                  <a:lnTo>
                    <a:pt x="856" y="342"/>
                  </a:lnTo>
                  <a:lnTo>
                    <a:pt x="870" y="348"/>
                  </a:lnTo>
                  <a:lnTo>
                    <a:pt x="882" y="354"/>
                  </a:lnTo>
                  <a:lnTo>
                    <a:pt x="892" y="360"/>
                  </a:lnTo>
                  <a:lnTo>
                    <a:pt x="904" y="368"/>
                  </a:lnTo>
                  <a:lnTo>
                    <a:pt x="914" y="378"/>
                  </a:lnTo>
                  <a:lnTo>
                    <a:pt x="922" y="388"/>
                  </a:lnTo>
                  <a:lnTo>
                    <a:pt x="930" y="398"/>
                  </a:lnTo>
                  <a:lnTo>
                    <a:pt x="938" y="410"/>
                  </a:lnTo>
                  <a:lnTo>
                    <a:pt x="944" y="422"/>
                  </a:lnTo>
                  <a:lnTo>
                    <a:pt x="948" y="436"/>
                  </a:lnTo>
                  <a:lnTo>
                    <a:pt x="952" y="448"/>
                  </a:lnTo>
                  <a:lnTo>
                    <a:pt x="954" y="462"/>
                  </a:lnTo>
                  <a:lnTo>
                    <a:pt x="954" y="476"/>
                  </a:lnTo>
                  <a:lnTo>
                    <a:pt x="954" y="476"/>
                  </a:lnTo>
                  <a:close/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8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20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4" y="168"/>
                  </a:lnTo>
                  <a:lnTo>
                    <a:pt x="2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26"/>
                  </a:lnTo>
                  <a:lnTo>
                    <a:pt x="4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4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20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8" y="62"/>
                  </a:lnTo>
                  <a:lnTo>
                    <a:pt x="264" y="74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  <a:moveTo>
                    <a:pt x="618" y="140"/>
                  </a:moveTo>
                  <a:lnTo>
                    <a:pt x="618" y="140"/>
                  </a:lnTo>
                  <a:lnTo>
                    <a:pt x="618" y="154"/>
                  </a:lnTo>
                  <a:lnTo>
                    <a:pt x="616" y="168"/>
                  </a:lnTo>
                  <a:lnTo>
                    <a:pt x="612" y="182"/>
                  </a:lnTo>
                  <a:lnTo>
                    <a:pt x="606" y="194"/>
                  </a:lnTo>
                  <a:lnTo>
                    <a:pt x="600" y="206"/>
                  </a:lnTo>
                  <a:lnTo>
                    <a:pt x="594" y="218"/>
                  </a:lnTo>
                  <a:lnTo>
                    <a:pt x="586" y="230"/>
                  </a:lnTo>
                  <a:lnTo>
                    <a:pt x="576" y="240"/>
                  </a:lnTo>
                  <a:lnTo>
                    <a:pt x="566" y="248"/>
                  </a:lnTo>
                  <a:lnTo>
                    <a:pt x="556" y="256"/>
                  </a:lnTo>
                  <a:lnTo>
                    <a:pt x="544" y="264"/>
                  </a:lnTo>
                  <a:lnTo>
                    <a:pt x="532" y="270"/>
                  </a:lnTo>
                  <a:lnTo>
                    <a:pt x="520" y="274"/>
                  </a:lnTo>
                  <a:lnTo>
                    <a:pt x="506" y="278"/>
                  </a:lnTo>
                  <a:lnTo>
                    <a:pt x="492" y="280"/>
                  </a:lnTo>
                  <a:lnTo>
                    <a:pt x="478" y="280"/>
                  </a:lnTo>
                  <a:lnTo>
                    <a:pt x="478" y="280"/>
                  </a:lnTo>
                  <a:lnTo>
                    <a:pt x="464" y="280"/>
                  </a:lnTo>
                  <a:lnTo>
                    <a:pt x="450" y="278"/>
                  </a:lnTo>
                  <a:lnTo>
                    <a:pt x="436" y="274"/>
                  </a:lnTo>
                  <a:lnTo>
                    <a:pt x="422" y="270"/>
                  </a:lnTo>
                  <a:lnTo>
                    <a:pt x="410" y="264"/>
                  </a:lnTo>
                  <a:lnTo>
                    <a:pt x="400" y="256"/>
                  </a:lnTo>
                  <a:lnTo>
                    <a:pt x="388" y="248"/>
                  </a:lnTo>
                  <a:lnTo>
                    <a:pt x="378" y="240"/>
                  </a:lnTo>
                  <a:lnTo>
                    <a:pt x="370" y="230"/>
                  </a:lnTo>
                  <a:lnTo>
                    <a:pt x="362" y="218"/>
                  </a:lnTo>
                  <a:lnTo>
                    <a:pt x="354" y="206"/>
                  </a:lnTo>
                  <a:lnTo>
                    <a:pt x="348" y="194"/>
                  </a:lnTo>
                  <a:lnTo>
                    <a:pt x="344" y="182"/>
                  </a:lnTo>
                  <a:lnTo>
                    <a:pt x="340" y="168"/>
                  </a:lnTo>
                  <a:lnTo>
                    <a:pt x="338" y="154"/>
                  </a:lnTo>
                  <a:lnTo>
                    <a:pt x="338" y="140"/>
                  </a:lnTo>
                  <a:lnTo>
                    <a:pt x="338" y="140"/>
                  </a:lnTo>
                  <a:lnTo>
                    <a:pt x="338" y="126"/>
                  </a:lnTo>
                  <a:lnTo>
                    <a:pt x="340" y="112"/>
                  </a:lnTo>
                  <a:lnTo>
                    <a:pt x="344" y="98"/>
                  </a:lnTo>
                  <a:lnTo>
                    <a:pt x="348" y="86"/>
                  </a:lnTo>
                  <a:lnTo>
                    <a:pt x="354" y="74"/>
                  </a:lnTo>
                  <a:lnTo>
                    <a:pt x="362" y="62"/>
                  </a:lnTo>
                  <a:lnTo>
                    <a:pt x="370" y="50"/>
                  </a:lnTo>
                  <a:lnTo>
                    <a:pt x="378" y="40"/>
                  </a:lnTo>
                  <a:lnTo>
                    <a:pt x="388" y="32"/>
                  </a:lnTo>
                  <a:lnTo>
                    <a:pt x="400" y="24"/>
                  </a:lnTo>
                  <a:lnTo>
                    <a:pt x="410" y="16"/>
                  </a:lnTo>
                  <a:lnTo>
                    <a:pt x="422" y="10"/>
                  </a:lnTo>
                  <a:lnTo>
                    <a:pt x="436" y="6"/>
                  </a:lnTo>
                  <a:lnTo>
                    <a:pt x="450" y="2"/>
                  </a:lnTo>
                  <a:lnTo>
                    <a:pt x="464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92" y="0"/>
                  </a:lnTo>
                  <a:lnTo>
                    <a:pt x="506" y="2"/>
                  </a:lnTo>
                  <a:lnTo>
                    <a:pt x="520" y="6"/>
                  </a:lnTo>
                  <a:lnTo>
                    <a:pt x="532" y="10"/>
                  </a:lnTo>
                  <a:lnTo>
                    <a:pt x="544" y="16"/>
                  </a:lnTo>
                  <a:lnTo>
                    <a:pt x="556" y="24"/>
                  </a:lnTo>
                  <a:lnTo>
                    <a:pt x="566" y="32"/>
                  </a:lnTo>
                  <a:lnTo>
                    <a:pt x="576" y="40"/>
                  </a:lnTo>
                  <a:lnTo>
                    <a:pt x="586" y="50"/>
                  </a:lnTo>
                  <a:lnTo>
                    <a:pt x="594" y="62"/>
                  </a:lnTo>
                  <a:lnTo>
                    <a:pt x="600" y="74"/>
                  </a:lnTo>
                  <a:lnTo>
                    <a:pt x="606" y="86"/>
                  </a:lnTo>
                  <a:lnTo>
                    <a:pt x="612" y="98"/>
                  </a:lnTo>
                  <a:lnTo>
                    <a:pt x="616" y="112"/>
                  </a:lnTo>
                  <a:lnTo>
                    <a:pt x="618" y="126"/>
                  </a:lnTo>
                  <a:lnTo>
                    <a:pt x="618" y="140"/>
                  </a:lnTo>
                  <a:lnTo>
                    <a:pt x="618" y="140"/>
                  </a:lnTo>
                  <a:close/>
                  <a:moveTo>
                    <a:pt x="954" y="140"/>
                  </a:moveTo>
                  <a:lnTo>
                    <a:pt x="954" y="140"/>
                  </a:lnTo>
                  <a:lnTo>
                    <a:pt x="954" y="154"/>
                  </a:lnTo>
                  <a:lnTo>
                    <a:pt x="952" y="168"/>
                  </a:lnTo>
                  <a:lnTo>
                    <a:pt x="948" y="182"/>
                  </a:lnTo>
                  <a:lnTo>
                    <a:pt x="944" y="194"/>
                  </a:lnTo>
                  <a:lnTo>
                    <a:pt x="938" y="206"/>
                  </a:lnTo>
                  <a:lnTo>
                    <a:pt x="930" y="218"/>
                  </a:lnTo>
                  <a:lnTo>
                    <a:pt x="922" y="230"/>
                  </a:lnTo>
                  <a:lnTo>
                    <a:pt x="914" y="240"/>
                  </a:lnTo>
                  <a:lnTo>
                    <a:pt x="904" y="248"/>
                  </a:lnTo>
                  <a:lnTo>
                    <a:pt x="892" y="256"/>
                  </a:lnTo>
                  <a:lnTo>
                    <a:pt x="882" y="264"/>
                  </a:lnTo>
                  <a:lnTo>
                    <a:pt x="870" y="270"/>
                  </a:lnTo>
                  <a:lnTo>
                    <a:pt x="856" y="274"/>
                  </a:lnTo>
                  <a:lnTo>
                    <a:pt x="842" y="278"/>
                  </a:lnTo>
                  <a:lnTo>
                    <a:pt x="828" y="280"/>
                  </a:lnTo>
                  <a:lnTo>
                    <a:pt x="814" y="280"/>
                  </a:lnTo>
                  <a:lnTo>
                    <a:pt x="814" y="280"/>
                  </a:lnTo>
                  <a:lnTo>
                    <a:pt x="800" y="280"/>
                  </a:lnTo>
                  <a:lnTo>
                    <a:pt x="786" y="278"/>
                  </a:lnTo>
                  <a:lnTo>
                    <a:pt x="772" y="274"/>
                  </a:lnTo>
                  <a:lnTo>
                    <a:pt x="760" y="270"/>
                  </a:lnTo>
                  <a:lnTo>
                    <a:pt x="748" y="264"/>
                  </a:lnTo>
                  <a:lnTo>
                    <a:pt x="736" y="256"/>
                  </a:lnTo>
                  <a:lnTo>
                    <a:pt x="726" y="248"/>
                  </a:lnTo>
                  <a:lnTo>
                    <a:pt x="716" y="240"/>
                  </a:lnTo>
                  <a:lnTo>
                    <a:pt x="706" y="230"/>
                  </a:lnTo>
                  <a:lnTo>
                    <a:pt x="698" y="218"/>
                  </a:lnTo>
                  <a:lnTo>
                    <a:pt x="692" y="206"/>
                  </a:lnTo>
                  <a:lnTo>
                    <a:pt x="686" y="194"/>
                  </a:lnTo>
                  <a:lnTo>
                    <a:pt x="680" y="182"/>
                  </a:lnTo>
                  <a:lnTo>
                    <a:pt x="676" y="168"/>
                  </a:lnTo>
                  <a:lnTo>
                    <a:pt x="674" y="154"/>
                  </a:lnTo>
                  <a:lnTo>
                    <a:pt x="674" y="140"/>
                  </a:lnTo>
                  <a:lnTo>
                    <a:pt x="674" y="140"/>
                  </a:lnTo>
                  <a:lnTo>
                    <a:pt x="674" y="126"/>
                  </a:lnTo>
                  <a:lnTo>
                    <a:pt x="676" y="112"/>
                  </a:lnTo>
                  <a:lnTo>
                    <a:pt x="680" y="98"/>
                  </a:lnTo>
                  <a:lnTo>
                    <a:pt x="686" y="86"/>
                  </a:lnTo>
                  <a:lnTo>
                    <a:pt x="692" y="74"/>
                  </a:lnTo>
                  <a:lnTo>
                    <a:pt x="698" y="62"/>
                  </a:lnTo>
                  <a:lnTo>
                    <a:pt x="706" y="50"/>
                  </a:lnTo>
                  <a:lnTo>
                    <a:pt x="716" y="40"/>
                  </a:lnTo>
                  <a:lnTo>
                    <a:pt x="726" y="32"/>
                  </a:lnTo>
                  <a:lnTo>
                    <a:pt x="736" y="24"/>
                  </a:lnTo>
                  <a:lnTo>
                    <a:pt x="748" y="16"/>
                  </a:lnTo>
                  <a:lnTo>
                    <a:pt x="760" y="10"/>
                  </a:lnTo>
                  <a:lnTo>
                    <a:pt x="772" y="6"/>
                  </a:lnTo>
                  <a:lnTo>
                    <a:pt x="786" y="2"/>
                  </a:lnTo>
                  <a:lnTo>
                    <a:pt x="800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28" y="0"/>
                  </a:lnTo>
                  <a:lnTo>
                    <a:pt x="842" y="2"/>
                  </a:lnTo>
                  <a:lnTo>
                    <a:pt x="856" y="6"/>
                  </a:lnTo>
                  <a:lnTo>
                    <a:pt x="870" y="10"/>
                  </a:lnTo>
                  <a:lnTo>
                    <a:pt x="882" y="16"/>
                  </a:lnTo>
                  <a:lnTo>
                    <a:pt x="892" y="24"/>
                  </a:lnTo>
                  <a:lnTo>
                    <a:pt x="904" y="32"/>
                  </a:lnTo>
                  <a:lnTo>
                    <a:pt x="914" y="40"/>
                  </a:lnTo>
                  <a:lnTo>
                    <a:pt x="922" y="50"/>
                  </a:lnTo>
                  <a:lnTo>
                    <a:pt x="930" y="62"/>
                  </a:lnTo>
                  <a:lnTo>
                    <a:pt x="938" y="74"/>
                  </a:lnTo>
                  <a:lnTo>
                    <a:pt x="944" y="86"/>
                  </a:lnTo>
                  <a:lnTo>
                    <a:pt x="948" y="98"/>
                  </a:lnTo>
                  <a:lnTo>
                    <a:pt x="952" y="112"/>
                  </a:lnTo>
                  <a:lnTo>
                    <a:pt x="954" y="126"/>
                  </a:lnTo>
                  <a:lnTo>
                    <a:pt x="954" y="140"/>
                  </a:lnTo>
                  <a:lnTo>
                    <a:pt x="954" y="140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482975"/>
              <a:ext cx="444500" cy="444500"/>
            </a:xfrm>
            <a:custGeom>
              <a:avLst/>
              <a:gdLst>
                <a:gd name="T0" fmla="*/ 280 w 280"/>
                <a:gd name="T1" fmla="*/ 140 h 280"/>
                <a:gd name="T2" fmla="*/ 278 w 280"/>
                <a:gd name="T3" fmla="*/ 168 h 280"/>
                <a:gd name="T4" fmla="*/ 270 w 280"/>
                <a:gd name="T5" fmla="*/ 194 h 280"/>
                <a:gd name="T6" fmla="*/ 256 w 280"/>
                <a:gd name="T7" fmla="*/ 218 h 280"/>
                <a:gd name="T8" fmla="*/ 240 w 280"/>
                <a:gd name="T9" fmla="*/ 240 h 280"/>
                <a:gd name="T10" fmla="*/ 218 w 280"/>
                <a:gd name="T11" fmla="*/ 256 h 280"/>
                <a:gd name="T12" fmla="*/ 196 w 280"/>
                <a:gd name="T13" fmla="*/ 270 h 280"/>
                <a:gd name="T14" fmla="*/ 168 w 280"/>
                <a:gd name="T15" fmla="*/ 278 h 280"/>
                <a:gd name="T16" fmla="*/ 140 w 280"/>
                <a:gd name="T17" fmla="*/ 280 h 280"/>
                <a:gd name="T18" fmla="*/ 126 w 280"/>
                <a:gd name="T19" fmla="*/ 280 h 280"/>
                <a:gd name="T20" fmla="*/ 98 w 280"/>
                <a:gd name="T21" fmla="*/ 274 h 280"/>
                <a:gd name="T22" fmla="*/ 74 w 280"/>
                <a:gd name="T23" fmla="*/ 264 h 280"/>
                <a:gd name="T24" fmla="*/ 52 w 280"/>
                <a:gd name="T25" fmla="*/ 248 h 280"/>
                <a:gd name="T26" fmla="*/ 32 w 280"/>
                <a:gd name="T27" fmla="*/ 230 h 280"/>
                <a:gd name="T28" fmla="*/ 18 w 280"/>
                <a:gd name="T29" fmla="*/ 206 h 280"/>
                <a:gd name="T30" fmla="*/ 6 w 280"/>
                <a:gd name="T31" fmla="*/ 182 h 280"/>
                <a:gd name="T32" fmla="*/ 0 w 280"/>
                <a:gd name="T33" fmla="*/ 154 h 280"/>
                <a:gd name="T34" fmla="*/ 0 w 280"/>
                <a:gd name="T35" fmla="*/ 140 h 280"/>
                <a:gd name="T36" fmla="*/ 2 w 280"/>
                <a:gd name="T37" fmla="*/ 112 h 280"/>
                <a:gd name="T38" fmla="*/ 12 w 280"/>
                <a:gd name="T39" fmla="*/ 86 h 280"/>
                <a:gd name="T40" fmla="*/ 24 w 280"/>
                <a:gd name="T41" fmla="*/ 62 h 280"/>
                <a:gd name="T42" fmla="*/ 42 w 280"/>
                <a:gd name="T43" fmla="*/ 40 h 280"/>
                <a:gd name="T44" fmla="*/ 62 w 280"/>
                <a:gd name="T45" fmla="*/ 24 h 280"/>
                <a:gd name="T46" fmla="*/ 86 w 280"/>
                <a:gd name="T47" fmla="*/ 10 h 280"/>
                <a:gd name="T48" fmla="*/ 112 w 280"/>
                <a:gd name="T49" fmla="*/ 2 h 280"/>
                <a:gd name="T50" fmla="*/ 140 w 280"/>
                <a:gd name="T51" fmla="*/ 0 h 280"/>
                <a:gd name="T52" fmla="*/ 154 w 280"/>
                <a:gd name="T53" fmla="*/ 0 h 280"/>
                <a:gd name="T54" fmla="*/ 182 w 280"/>
                <a:gd name="T55" fmla="*/ 6 h 280"/>
                <a:gd name="T56" fmla="*/ 208 w 280"/>
                <a:gd name="T57" fmla="*/ 16 h 280"/>
                <a:gd name="T58" fmla="*/ 230 w 280"/>
                <a:gd name="T59" fmla="*/ 32 h 280"/>
                <a:gd name="T60" fmla="*/ 248 w 280"/>
                <a:gd name="T61" fmla="*/ 50 h 280"/>
                <a:gd name="T62" fmla="*/ 264 w 280"/>
                <a:gd name="T63" fmla="*/ 72 h 280"/>
                <a:gd name="T64" fmla="*/ 274 w 280"/>
                <a:gd name="T65" fmla="*/ 98 h 280"/>
                <a:gd name="T66" fmla="*/ 280 w 280"/>
                <a:gd name="T67" fmla="*/ 126 h 280"/>
                <a:gd name="T68" fmla="*/ 280 w 280"/>
                <a:gd name="T69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280"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6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18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26"/>
                  </a:lnTo>
                  <a:lnTo>
                    <a:pt x="2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2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18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6" y="62"/>
                  </a:lnTo>
                  <a:lnTo>
                    <a:pt x="264" y="72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11727779" y="6524669"/>
            <a:ext cx="0" cy="297521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44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1947333" y="6488856"/>
            <a:ext cx="10241492" cy="36914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22" tIns="45710" rIns="91422" bIns="4571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48385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12" y="430340"/>
            <a:ext cx="116586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rgbClr val="484848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689" y="6492875"/>
            <a:ext cx="9729216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200" y="6519333"/>
            <a:ext cx="1137596" cy="304799"/>
            <a:chOff x="151791" y="5957092"/>
            <a:chExt cx="2014385" cy="5397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90BFA381-7EEA-415C-A6A9-D7309D8C8A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6176" y="5957092"/>
              <a:ext cx="0" cy="539719"/>
            </a:xfrm>
            <a:prstGeom prst="line">
              <a:avLst/>
            </a:prstGeom>
            <a:ln w="19050" cap="rnd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cxnSp>
        <p:nvCxnSpPr>
          <p:cNvPr id="20" name="Straight Connector 19"/>
          <p:cNvCxnSpPr/>
          <p:nvPr userDrawn="1"/>
        </p:nvCxnSpPr>
        <p:spPr>
          <a:xfrm>
            <a:off x="11727779" y="6524669"/>
            <a:ext cx="0" cy="297521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idx="13"/>
          </p:nvPr>
        </p:nvSpPr>
        <p:spPr>
          <a:xfrm>
            <a:off x="265112" y="766763"/>
            <a:ext cx="11658600" cy="5486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7815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1947333" y="6488856"/>
            <a:ext cx="10241492" cy="36914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22" tIns="45710" rIns="91422" bIns="4571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161050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689" y="6492875"/>
            <a:ext cx="9729216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200" y="6519333"/>
            <a:ext cx="1137596" cy="304799"/>
            <a:chOff x="151791" y="5957092"/>
            <a:chExt cx="2014385" cy="5397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90BFA381-7EEA-415C-A6A9-D7309D8C8A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6176" y="5957092"/>
              <a:ext cx="0" cy="539719"/>
            </a:xfrm>
            <a:prstGeom prst="line">
              <a:avLst/>
            </a:prstGeom>
            <a:ln w="19050" cap="rnd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cxnSp>
        <p:nvCxnSpPr>
          <p:cNvPr id="20" name="Straight Connector 19"/>
          <p:cNvCxnSpPr/>
          <p:nvPr userDrawn="1"/>
        </p:nvCxnSpPr>
        <p:spPr>
          <a:xfrm>
            <a:off x="11727779" y="6524669"/>
            <a:ext cx="0" cy="297521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idx="13"/>
          </p:nvPr>
        </p:nvSpPr>
        <p:spPr>
          <a:xfrm>
            <a:off x="265112" y="766763"/>
            <a:ext cx="11658600" cy="5486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9188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76868" y="6488856"/>
            <a:ext cx="11011958" cy="36914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22" tIns="45710" rIns="91422" bIns="4571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48385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12" y="430340"/>
            <a:ext cx="116586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rgbClr val="484848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3796" y="6492875"/>
            <a:ext cx="10489109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200" y="6524852"/>
            <a:ext cx="1040518" cy="293750"/>
            <a:chOff x="973138" y="2413000"/>
            <a:chExt cx="7197725" cy="2032000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4114800"/>
              <a:ext cx="2727325" cy="330200"/>
            </a:xfrm>
            <a:custGeom>
              <a:avLst/>
              <a:gdLst>
                <a:gd name="T0" fmla="*/ 1602 w 1718"/>
                <a:gd name="T1" fmla="*/ 148 h 208"/>
                <a:gd name="T2" fmla="*/ 1586 w 1718"/>
                <a:gd name="T3" fmla="*/ 114 h 208"/>
                <a:gd name="T4" fmla="*/ 1594 w 1718"/>
                <a:gd name="T5" fmla="*/ 84 h 208"/>
                <a:gd name="T6" fmla="*/ 1600 w 1718"/>
                <a:gd name="T7" fmla="*/ 54 h 208"/>
                <a:gd name="T8" fmla="*/ 1642 w 1718"/>
                <a:gd name="T9" fmla="*/ 190 h 208"/>
                <a:gd name="T10" fmla="*/ 1572 w 1718"/>
                <a:gd name="T11" fmla="*/ 206 h 208"/>
                <a:gd name="T12" fmla="*/ 1556 w 1718"/>
                <a:gd name="T13" fmla="*/ 86 h 208"/>
                <a:gd name="T14" fmla="*/ 1552 w 1718"/>
                <a:gd name="T15" fmla="*/ 56 h 208"/>
                <a:gd name="T16" fmla="*/ 1550 w 1718"/>
                <a:gd name="T17" fmla="*/ 146 h 208"/>
                <a:gd name="T18" fmla="*/ 1568 w 1718"/>
                <a:gd name="T19" fmla="*/ 182 h 208"/>
                <a:gd name="T20" fmla="*/ 1512 w 1718"/>
                <a:gd name="T21" fmla="*/ 192 h 208"/>
                <a:gd name="T22" fmla="*/ 1526 w 1718"/>
                <a:gd name="T23" fmla="*/ 126 h 208"/>
                <a:gd name="T24" fmla="*/ 1250 w 1718"/>
                <a:gd name="T25" fmla="*/ 174 h 208"/>
                <a:gd name="T26" fmla="*/ 1264 w 1718"/>
                <a:gd name="T27" fmla="*/ 106 h 208"/>
                <a:gd name="T28" fmla="*/ 1264 w 1718"/>
                <a:gd name="T29" fmla="*/ 58 h 208"/>
                <a:gd name="T30" fmla="*/ 1302 w 1718"/>
                <a:gd name="T31" fmla="*/ 162 h 208"/>
                <a:gd name="T32" fmla="*/ 1376 w 1718"/>
                <a:gd name="T33" fmla="*/ 78 h 208"/>
                <a:gd name="T34" fmla="*/ 1464 w 1718"/>
                <a:gd name="T35" fmla="*/ 70 h 208"/>
                <a:gd name="T36" fmla="*/ 1430 w 1718"/>
                <a:gd name="T37" fmla="*/ 94 h 208"/>
                <a:gd name="T38" fmla="*/ 1382 w 1718"/>
                <a:gd name="T39" fmla="*/ 100 h 208"/>
                <a:gd name="T40" fmla="*/ 1214 w 1718"/>
                <a:gd name="T41" fmla="*/ 88 h 208"/>
                <a:gd name="T42" fmla="*/ 1200 w 1718"/>
                <a:gd name="T43" fmla="*/ 156 h 208"/>
                <a:gd name="T44" fmla="*/ 1216 w 1718"/>
                <a:gd name="T45" fmla="*/ 206 h 208"/>
                <a:gd name="T46" fmla="*/ 1158 w 1718"/>
                <a:gd name="T47" fmla="*/ 114 h 208"/>
                <a:gd name="T48" fmla="*/ 1232 w 1718"/>
                <a:gd name="T49" fmla="*/ 52 h 208"/>
                <a:gd name="T50" fmla="*/ 906 w 1718"/>
                <a:gd name="T51" fmla="*/ 156 h 208"/>
                <a:gd name="T52" fmla="*/ 878 w 1718"/>
                <a:gd name="T53" fmla="*/ 116 h 208"/>
                <a:gd name="T54" fmla="*/ 898 w 1718"/>
                <a:gd name="T55" fmla="*/ 84 h 208"/>
                <a:gd name="T56" fmla="*/ 904 w 1718"/>
                <a:gd name="T57" fmla="*/ 54 h 208"/>
                <a:gd name="T58" fmla="*/ 948 w 1718"/>
                <a:gd name="T59" fmla="*/ 190 h 208"/>
                <a:gd name="T60" fmla="*/ 878 w 1718"/>
                <a:gd name="T61" fmla="*/ 206 h 208"/>
                <a:gd name="T62" fmla="*/ 1050 w 1718"/>
                <a:gd name="T63" fmla="*/ 174 h 208"/>
                <a:gd name="T64" fmla="*/ 1012 w 1718"/>
                <a:gd name="T65" fmla="*/ 202 h 208"/>
                <a:gd name="T66" fmla="*/ 992 w 1718"/>
                <a:gd name="T67" fmla="*/ 12 h 208"/>
                <a:gd name="T68" fmla="*/ 1126 w 1718"/>
                <a:gd name="T69" fmla="*/ 0 h 208"/>
                <a:gd name="T70" fmla="*/ 812 w 1718"/>
                <a:gd name="T71" fmla="*/ 102 h 208"/>
                <a:gd name="T72" fmla="*/ 878 w 1718"/>
                <a:gd name="T73" fmla="*/ 54 h 208"/>
                <a:gd name="T74" fmla="*/ 850 w 1718"/>
                <a:gd name="T75" fmla="*/ 158 h 208"/>
                <a:gd name="T76" fmla="*/ 878 w 1718"/>
                <a:gd name="T77" fmla="*/ 182 h 208"/>
                <a:gd name="T78" fmla="*/ 812 w 1718"/>
                <a:gd name="T79" fmla="*/ 184 h 208"/>
                <a:gd name="T80" fmla="*/ 840 w 1718"/>
                <a:gd name="T81" fmla="*/ 124 h 208"/>
                <a:gd name="T82" fmla="*/ 438 w 1718"/>
                <a:gd name="T83" fmla="*/ 176 h 208"/>
                <a:gd name="T84" fmla="*/ 458 w 1718"/>
                <a:gd name="T85" fmla="*/ 202 h 208"/>
                <a:gd name="T86" fmla="*/ 446 w 1718"/>
                <a:gd name="T87" fmla="*/ 92 h 208"/>
                <a:gd name="T88" fmla="*/ 482 w 1718"/>
                <a:gd name="T89" fmla="*/ 80 h 208"/>
                <a:gd name="T90" fmla="*/ 562 w 1718"/>
                <a:gd name="T91" fmla="*/ 84 h 208"/>
                <a:gd name="T92" fmla="*/ 618 w 1718"/>
                <a:gd name="T93" fmla="*/ 92 h 208"/>
                <a:gd name="T94" fmla="*/ 566 w 1718"/>
                <a:gd name="T95" fmla="*/ 120 h 208"/>
                <a:gd name="T96" fmla="*/ 690 w 1718"/>
                <a:gd name="T97" fmla="*/ 66 h 208"/>
                <a:gd name="T98" fmla="*/ 774 w 1718"/>
                <a:gd name="T99" fmla="*/ 78 h 208"/>
                <a:gd name="T100" fmla="*/ 732 w 1718"/>
                <a:gd name="T101" fmla="*/ 90 h 208"/>
                <a:gd name="T102" fmla="*/ 682 w 1718"/>
                <a:gd name="T103" fmla="*/ 128 h 208"/>
                <a:gd name="T104" fmla="*/ 424 w 1718"/>
                <a:gd name="T105" fmla="*/ 84 h 208"/>
                <a:gd name="T106" fmla="*/ 424 w 1718"/>
                <a:gd name="T107" fmla="*/ 140 h 208"/>
                <a:gd name="T108" fmla="*/ 408 w 1718"/>
                <a:gd name="T109" fmla="*/ 206 h 208"/>
                <a:gd name="T110" fmla="*/ 352 w 1718"/>
                <a:gd name="T111" fmla="*/ 114 h 208"/>
                <a:gd name="T112" fmla="*/ 120 w 1718"/>
                <a:gd name="T113" fmla="*/ 56 h 208"/>
                <a:gd name="T114" fmla="*/ 194 w 1718"/>
                <a:gd name="T115" fmla="*/ 58 h 208"/>
                <a:gd name="T116" fmla="*/ 180 w 1718"/>
                <a:gd name="T117" fmla="*/ 122 h 208"/>
                <a:gd name="T118" fmla="*/ 130 w 1718"/>
                <a:gd name="T119" fmla="*/ 94 h 208"/>
                <a:gd name="T120" fmla="*/ 306 w 1718"/>
                <a:gd name="T121" fmla="*/ 84 h 208"/>
                <a:gd name="T122" fmla="*/ 334 w 1718"/>
                <a:gd name="T123" fmla="*/ 204 h 208"/>
                <a:gd name="T124" fmla="*/ 268 w 1718"/>
                <a:gd name="T125" fmla="*/ 18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208">
                  <a:moveTo>
                    <a:pt x="1572" y="206"/>
                  </a:moveTo>
                  <a:lnTo>
                    <a:pt x="1572" y="182"/>
                  </a:lnTo>
                  <a:lnTo>
                    <a:pt x="1572" y="182"/>
                  </a:lnTo>
                  <a:lnTo>
                    <a:pt x="1580" y="180"/>
                  </a:lnTo>
                  <a:lnTo>
                    <a:pt x="1586" y="178"/>
                  </a:lnTo>
                  <a:lnTo>
                    <a:pt x="1586" y="178"/>
                  </a:lnTo>
                  <a:lnTo>
                    <a:pt x="1592" y="172"/>
                  </a:lnTo>
                  <a:lnTo>
                    <a:pt x="1596" y="168"/>
                  </a:lnTo>
                  <a:lnTo>
                    <a:pt x="1596" y="168"/>
                  </a:lnTo>
                  <a:lnTo>
                    <a:pt x="1600" y="156"/>
                  </a:lnTo>
                  <a:lnTo>
                    <a:pt x="1600" y="156"/>
                  </a:lnTo>
                  <a:lnTo>
                    <a:pt x="1602" y="148"/>
                  </a:lnTo>
                  <a:lnTo>
                    <a:pt x="1602" y="132"/>
                  </a:lnTo>
                  <a:lnTo>
                    <a:pt x="1602" y="132"/>
                  </a:lnTo>
                  <a:lnTo>
                    <a:pt x="1594" y="136"/>
                  </a:lnTo>
                  <a:lnTo>
                    <a:pt x="1594" y="136"/>
                  </a:lnTo>
                  <a:lnTo>
                    <a:pt x="1586" y="138"/>
                  </a:lnTo>
                  <a:lnTo>
                    <a:pt x="1586" y="138"/>
                  </a:lnTo>
                  <a:lnTo>
                    <a:pt x="1578" y="140"/>
                  </a:lnTo>
                  <a:lnTo>
                    <a:pt x="1578" y="140"/>
                  </a:lnTo>
                  <a:lnTo>
                    <a:pt x="1572" y="140"/>
                  </a:lnTo>
                  <a:lnTo>
                    <a:pt x="1572" y="116"/>
                  </a:lnTo>
                  <a:lnTo>
                    <a:pt x="1572" y="116"/>
                  </a:lnTo>
                  <a:lnTo>
                    <a:pt x="1586" y="114"/>
                  </a:lnTo>
                  <a:lnTo>
                    <a:pt x="1586" y="114"/>
                  </a:lnTo>
                  <a:lnTo>
                    <a:pt x="1592" y="112"/>
                  </a:lnTo>
                  <a:lnTo>
                    <a:pt x="1598" y="110"/>
                  </a:lnTo>
                  <a:lnTo>
                    <a:pt x="1598" y="110"/>
                  </a:lnTo>
                  <a:lnTo>
                    <a:pt x="1600" y="106"/>
                  </a:lnTo>
                  <a:lnTo>
                    <a:pt x="1602" y="100"/>
                  </a:lnTo>
                  <a:lnTo>
                    <a:pt x="1602" y="100"/>
                  </a:lnTo>
                  <a:lnTo>
                    <a:pt x="1600" y="94"/>
                  </a:lnTo>
                  <a:lnTo>
                    <a:pt x="1598" y="90"/>
                  </a:lnTo>
                  <a:lnTo>
                    <a:pt x="1598" y="90"/>
                  </a:lnTo>
                  <a:lnTo>
                    <a:pt x="1596" y="86"/>
                  </a:lnTo>
                  <a:lnTo>
                    <a:pt x="1594" y="84"/>
                  </a:lnTo>
                  <a:lnTo>
                    <a:pt x="1594" y="84"/>
                  </a:lnTo>
                  <a:lnTo>
                    <a:pt x="1586" y="80"/>
                  </a:lnTo>
                  <a:lnTo>
                    <a:pt x="1586" y="80"/>
                  </a:lnTo>
                  <a:lnTo>
                    <a:pt x="1574" y="80"/>
                  </a:lnTo>
                  <a:lnTo>
                    <a:pt x="1574" y="80"/>
                  </a:lnTo>
                  <a:lnTo>
                    <a:pt x="1572" y="80"/>
                  </a:lnTo>
                  <a:lnTo>
                    <a:pt x="1572" y="54"/>
                  </a:lnTo>
                  <a:lnTo>
                    <a:pt x="1572" y="54"/>
                  </a:lnTo>
                  <a:lnTo>
                    <a:pt x="1576" y="52"/>
                  </a:lnTo>
                  <a:lnTo>
                    <a:pt x="1576" y="52"/>
                  </a:lnTo>
                  <a:lnTo>
                    <a:pt x="1600" y="54"/>
                  </a:lnTo>
                  <a:lnTo>
                    <a:pt x="1600" y="54"/>
                  </a:lnTo>
                  <a:lnTo>
                    <a:pt x="1610" y="56"/>
                  </a:lnTo>
                  <a:lnTo>
                    <a:pt x="1620" y="60"/>
                  </a:lnTo>
                  <a:lnTo>
                    <a:pt x="1620" y="60"/>
                  </a:lnTo>
                  <a:lnTo>
                    <a:pt x="1628" y="66"/>
                  </a:lnTo>
                  <a:lnTo>
                    <a:pt x="1636" y="74"/>
                  </a:lnTo>
                  <a:lnTo>
                    <a:pt x="1636" y="74"/>
                  </a:lnTo>
                  <a:lnTo>
                    <a:pt x="1640" y="82"/>
                  </a:lnTo>
                  <a:lnTo>
                    <a:pt x="1642" y="94"/>
                  </a:lnTo>
                  <a:lnTo>
                    <a:pt x="1642" y="172"/>
                  </a:lnTo>
                  <a:lnTo>
                    <a:pt x="1642" y="172"/>
                  </a:lnTo>
                  <a:lnTo>
                    <a:pt x="1642" y="190"/>
                  </a:lnTo>
                  <a:lnTo>
                    <a:pt x="1642" y="190"/>
                  </a:lnTo>
                  <a:lnTo>
                    <a:pt x="1644" y="198"/>
                  </a:lnTo>
                  <a:lnTo>
                    <a:pt x="1646" y="204"/>
                  </a:lnTo>
                  <a:lnTo>
                    <a:pt x="1606" y="204"/>
                  </a:lnTo>
                  <a:lnTo>
                    <a:pt x="1606" y="204"/>
                  </a:lnTo>
                  <a:lnTo>
                    <a:pt x="1604" y="198"/>
                  </a:lnTo>
                  <a:lnTo>
                    <a:pt x="1604" y="198"/>
                  </a:lnTo>
                  <a:lnTo>
                    <a:pt x="1602" y="190"/>
                  </a:lnTo>
                  <a:lnTo>
                    <a:pt x="1602" y="190"/>
                  </a:lnTo>
                  <a:lnTo>
                    <a:pt x="1592" y="198"/>
                  </a:lnTo>
                  <a:lnTo>
                    <a:pt x="1580" y="204"/>
                  </a:lnTo>
                  <a:lnTo>
                    <a:pt x="1580" y="204"/>
                  </a:lnTo>
                  <a:lnTo>
                    <a:pt x="1572" y="206"/>
                  </a:lnTo>
                  <a:lnTo>
                    <a:pt x="1572" y="206"/>
                  </a:lnTo>
                  <a:close/>
                  <a:moveTo>
                    <a:pt x="1718" y="204"/>
                  </a:moveTo>
                  <a:lnTo>
                    <a:pt x="1676" y="204"/>
                  </a:lnTo>
                  <a:lnTo>
                    <a:pt x="1676" y="0"/>
                  </a:lnTo>
                  <a:lnTo>
                    <a:pt x="1718" y="0"/>
                  </a:lnTo>
                  <a:lnTo>
                    <a:pt x="1718" y="204"/>
                  </a:lnTo>
                  <a:close/>
                  <a:moveTo>
                    <a:pt x="1572" y="54"/>
                  </a:moveTo>
                  <a:lnTo>
                    <a:pt x="1572" y="80"/>
                  </a:lnTo>
                  <a:lnTo>
                    <a:pt x="1572" y="80"/>
                  </a:lnTo>
                  <a:lnTo>
                    <a:pt x="1564" y="82"/>
                  </a:lnTo>
                  <a:lnTo>
                    <a:pt x="1556" y="86"/>
                  </a:lnTo>
                  <a:lnTo>
                    <a:pt x="1556" y="86"/>
                  </a:lnTo>
                  <a:lnTo>
                    <a:pt x="1550" y="92"/>
                  </a:lnTo>
                  <a:lnTo>
                    <a:pt x="1548" y="102"/>
                  </a:lnTo>
                  <a:lnTo>
                    <a:pt x="1508" y="102"/>
                  </a:lnTo>
                  <a:lnTo>
                    <a:pt x="1508" y="102"/>
                  </a:lnTo>
                  <a:lnTo>
                    <a:pt x="1510" y="90"/>
                  </a:lnTo>
                  <a:lnTo>
                    <a:pt x="1514" y="78"/>
                  </a:lnTo>
                  <a:lnTo>
                    <a:pt x="1514" y="78"/>
                  </a:lnTo>
                  <a:lnTo>
                    <a:pt x="1522" y="70"/>
                  </a:lnTo>
                  <a:lnTo>
                    <a:pt x="1530" y="64"/>
                  </a:lnTo>
                  <a:lnTo>
                    <a:pt x="1530" y="64"/>
                  </a:lnTo>
                  <a:lnTo>
                    <a:pt x="1540" y="58"/>
                  </a:lnTo>
                  <a:lnTo>
                    <a:pt x="1552" y="56"/>
                  </a:lnTo>
                  <a:lnTo>
                    <a:pt x="1552" y="56"/>
                  </a:lnTo>
                  <a:lnTo>
                    <a:pt x="1572" y="54"/>
                  </a:lnTo>
                  <a:lnTo>
                    <a:pt x="1572" y="54"/>
                  </a:lnTo>
                  <a:close/>
                  <a:moveTo>
                    <a:pt x="1572" y="116"/>
                  </a:moveTo>
                  <a:lnTo>
                    <a:pt x="1572" y="140"/>
                  </a:lnTo>
                  <a:lnTo>
                    <a:pt x="1572" y="140"/>
                  </a:lnTo>
                  <a:lnTo>
                    <a:pt x="1568" y="140"/>
                  </a:lnTo>
                  <a:lnTo>
                    <a:pt x="1568" y="140"/>
                  </a:lnTo>
                  <a:lnTo>
                    <a:pt x="1558" y="144"/>
                  </a:lnTo>
                  <a:lnTo>
                    <a:pt x="1558" y="144"/>
                  </a:lnTo>
                  <a:lnTo>
                    <a:pt x="1550" y="146"/>
                  </a:lnTo>
                  <a:lnTo>
                    <a:pt x="1550" y="146"/>
                  </a:lnTo>
                  <a:lnTo>
                    <a:pt x="1546" y="154"/>
                  </a:lnTo>
                  <a:lnTo>
                    <a:pt x="1546" y="154"/>
                  </a:lnTo>
                  <a:lnTo>
                    <a:pt x="1544" y="162"/>
                  </a:lnTo>
                  <a:lnTo>
                    <a:pt x="1544" y="162"/>
                  </a:lnTo>
                  <a:lnTo>
                    <a:pt x="1546" y="172"/>
                  </a:lnTo>
                  <a:lnTo>
                    <a:pt x="1546" y="172"/>
                  </a:lnTo>
                  <a:lnTo>
                    <a:pt x="1550" y="178"/>
                  </a:lnTo>
                  <a:lnTo>
                    <a:pt x="1550" y="178"/>
                  </a:lnTo>
                  <a:lnTo>
                    <a:pt x="1558" y="180"/>
                  </a:lnTo>
                  <a:lnTo>
                    <a:pt x="1558" y="180"/>
                  </a:lnTo>
                  <a:lnTo>
                    <a:pt x="1568" y="182"/>
                  </a:lnTo>
                  <a:lnTo>
                    <a:pt x="1568" y="182"/>
                  </a:lnTo>
                  <a:lnTo>
                    <a:pt x="1572" y="182"/>
                  </a:lnTo>
                  <a:lnTo>
                    <a:pt x="1572" y="206"/>
                  </a:lnTo>
                  <a:lnTo>
                    <a:pt x="1572" y="206"/>
                  </a:lnTo>
                  <a:lnTo>
                    <a:pt x="1554" y="208"/>
                  </a:lnTo>
                  <a:lnTo>
                    <a:pt x="1554" y="208"/>
                  </a:lnTo>
                  <a:lnTo>
                    <a:pt x="1544" y="208"/>
                  </a:lnTo>
                  <a:lnTo>
                    <a:pt x="1534" y="206"/>
                  </a:lnTo>
                  <a:lnTo>
                    <a:pt x="1534" y="206"/>
                  </a:lnTo>
                  <a:lnTo>
                    <a:pt x="1524" y="202"/>
                  </a:lnTo>
                  <a:lnTo>
                    <a:pt x="1518" y="198"/>
                  </a:lnTo>
                  <a:lnTo>
                    <a:pt x="1518" y="198"/>
                  </a:lnTo>
                  <a:lnTo>
                    <a:pt x="1512" y="192"/>
                  </a:lnTo>
                  <a:lnTo>
                    <a:pt x="1506" y="184"/>
                  </a:lnTo>
                  <a:lnTo>
                    <a:pt x="1506" y="184"/>
                  </a:lnTo>
                  <a:lnTo>
                    <a:pt x="1504" y="174"/>
                  </a:lnTo>
                  <a:lnTo>
                    <a:pt x="1504" y="164"/>
                  </a:lnTo>
                  <a:lnTo>
                    <a:pt x="1504" y="164"/>
                  </a:lnTo>
                  <a:lnTo>
                    <a:pt x="1504" y="152"/>
                  </a:lnTo>
                  <a:lnTo>
                    <a:pt x="1508" y="144"/>
                  </a:lnTo>
                  <a:lnTo>
                    <a:pt x="1508" y="144"/>
                  </a:lnTo>
                  <a:lnTo>
                    <a:pt x="1512" y="136"/>
                  </a:lnTo>
                  <a:lnTo>
                    <a:pt x="1518" y="130"/>
                  </a:lnTo>
                  <a:lnTo>
                    <a:pt x="1518" y="130"/>
                  </a:lnTo>
                  <a:lnTo>
                    <a:pt x="1526" y="126"/>
                  </a:lnTo>
                  <a:lnTo>
                    <a:pt x="1534" y="124"/>
                  </a:lnTo>
                  <a:lnTo>
                    <a:pt x="1534" y="124"/>
                  </a:lnTo>
                  <a:lnTo>
                    <a:pt x="1552" y="120"/>
                  </a:lnTo>
                  <a:lnTo>
                    <a:pt x="1552" y="120"/>
                  </a:lnTo>
                  <a:lnTo>
                    <a:pt x="1570" y="118"/>
                  </a:lnTo>
                  <a:lnTo>
                    <a:pt x="1572" y="116"/>
                  </a:lnTo>
                  <a:lnTo>
                    <a:pt x="1572" y="116"/>
                  </a:lnTo>
                  <a:close/>
                  <a:moveTo>
                    <a:pt x="1232" y="208"/>
                  </a:moveTo>
                  <a:lnTo>
                    <a:pt x="1232" y="178"/>
                  </a:lnTo>
                  <a:lnTo>
                    <a:pt x="1232" y="178"/>
                  </a:lnTo>
                  <a:lnTo>
                    <a:pt x="1242" y="176"/>
                  </a:lnTo>
                  <a:lnTo>
                    <a:pt x="1250" y="174"/>
                  </a:lnTo>
                  <a:lnTo>
                    <a:pt x="1250" y="174"/>
                  </a:lnTo>
                  <a:lnTo>
                    <a:pt x="1256" y="170"/>
                  </a:lnTo>
                  <a:lnTo>
                    <a:pt x="1260" y="164"/>
                  </a:lnTo>
                  <a:lnTo>
                    <a:pt x="1260" y="164"/>
                  </a:lnTo>
                  <a:lnTo>
                    <a:pt x="1264" y="156"/>
                  </a:lnTo>
                  <a:lnTo>
                    <a:pt x="1266" y="148"/>
                  </a:lnTo>
                  <a:lnTo>
                    <a:pt x="1266" y="148"/>
                  </a:lnTo>
                  <a:lnTo>
                    <a:pt x="1268" y="130"/>
                  </a:lnTo>
                  <a:lnTo>
                    <a:pt x="1268" y="130"/>
                  </a:lnTo>
                  <a:lnTo>
                    <a:pt x="1266" y="114"/>
                  </a:lnTo>
                  <a:lnTo>
                    <a:pt x="1266" y="114"/>
                  </a:lnTo>
                  <a:lnTo>
                    <a:pt x="1264" y="106"/>
                  </a:lnTo>
                  <a:lnTo>
                    <a:pt x="1260" y="98"/>
                  </a:lnTo>
                  <a:lnTo>
                    <a:pt x="1260" y="98"/>
                  </a:lnTo>
                  <a:lnTo>
                    <a:pt x="1256" y="92"/>
                  </a:lnTo>
                  <a:lnTo>
                    <a:pt x="1250" y="88"/>
                  </a:lnTo>
                  <a:lnTo>
                    <a:pt x="1250" y="88"/>
                  </a:lnTo>
                  <a:lnTo>
                    <a:pt x="1242" y="84"/>
                  </a:lnTo>
                  <a:lnTo>
                    <a:pt x="1232" y="8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48" y="54"/>
                  </a:lnTo>
                  <a:lnTo>
                    <a:pt x="1264" y="58"/>
                  </a:lnTo>
                  <a:lnTo>
                    <a:pt x="1264" y="58"/>
                  </a:lnTo>
                  <a:lnTo>
                    <a:pt x="1276" y="66"/>
                  </a:lnTo>
                  <a:lnTo>
                    <a:pt x="1288" y="74"/>
                  </a:lnTo>
                  <a:lnTo>
                    <a:pt x="1288" y="74"/>
                  </a:lnTo>
                  <a:lnTo>
                    <a:pt x="1296" y="86"/>
                  </a:lnTo>
                  <a:lnTo>
                    <a:pt x="1302" y="98"/>
                  </a:lnTo>
                  <a:lnTo>
                    <a:pt x="1302" y="98"/>
                  </a:lnTo>
                  <a:lnTo>
                    <a:pt x="1308" y="114"/>
                  </a:lnTo>
                  <a:lnTo>
                    <a:pt x="1308" y="130"/>
                  </a:lnTo>
                  <a:lnTo>
                    <a:pt x="1308" y="130"/>
                  </a:lnTo>
                  <a:lnTo>
                    <a:pt x="1308" y="148"/>
                  </a:lnTo>
                  <a:lnTo>
                    <a:pt x="1302" y="162"/>
                  </a:lnTo>
                  <a:lnTo>
                    <a:pt x="1302" y="162"/>
                  </a:lnTo>
                  <a:lnTo>
                    <a:pt x="1296" y="176"/>
                  </a:lnTo>
                  <a:lnTo>
                    <a:pt x="1288" y="188"/>
                  </a:lnTo>
                  <a:lnTo>
                    <a:pt x="1288" y="188"/>
                  </a:lnTo>
                  <a:lnTo>
                    <a:pt x="1276" y="196"/>
                  </a:lnTo>
                  <a:lnTo>
                    <a:pt x="1264" y="202"/>
                  </a:lnTo>
                  <a:lnTo>
                    <a:pt x="1264" y="202"/>
                  </a:lnTo>
                  <a:lnTo>
                    <a:pt x="1248" y="206"/>
                  </a:lnTo>
                  <a:lnTo>
                    <a:pt x="1232" y="208"/>
                  </a:lnTo>
                  <a:lnTo>
                    <a:pt x="1232" y="208"/>
                  </a:lnTo>
                  <a:close/>
                  <a:moveTo>
                    <a:pt x="1376" y="56"/>
                  </a:moveTo>
                  <a:lnTo>
                    <a:pt x="1376" y="78"/>
                  </a:lnTo>
                  <a:lnTo>
                    <a:pt x="1376" y="78"/>
                  </a:lnTo>
                  <a:lnTo>
                    <a:pt x="1376" y="78"/>
                  </a:lnTo>
                  <a:lnTo>
                    <a:pt x="1386" y="66"/>
                  </a:lnTo>
                  <a:lnTo>
                    <a:pt x="1396" y="58"/>
                  </a:lnTo>
                  <a:lnTo>
                    <a:pt x="1396" y="58"/>
                  </a:lnTo>
                  <a:lnTo>
                    <a:pt x="1410" y="54"/>
                  </a:lnTo>
                  <a:lnTo>
                    <a:pt x="1422" y="52"/>
                  </a:lnTo>
                  <a:lnTo>
                    <a:pt x="1422" y="52"/>
                  </a:lnTo>
                  <a:lnTo>
                    <a:pt x="1436" y="54"/>
                  </a:lnTo>
                  <a:lnTo>
                    <a:pt x="1448" y="58"/>
                  </a:lnTo>
                  <a:lnTo>
                    <a:pt x="1448" y="58"/>
                  </a:lnTo>
                  <a:lnTo>
                    <a:pt x="1458" y="62"/>
                  </a:lnTo>
                  <a:lnTo>
                    <a:pt x="1464" y="70"/>
                  </a:lnTo>
                  <a:lnTo>
                    <a:pt x="1464" y="70"/>
                  </a:lnTo>
                  <a:lnTo>
                    <a:pt x="1470" y="78"/>
                  </a:lnTo>
                  <a:lnTo>
                    <a:pt x="1474" y="88"/>
                  </a:lnTo>
                  <a:lnTo>
                    <a:pt x="1474" y="88"/>
                  </a:lnTo>
                  <a:lnTo>
                    <a:pt x="1476" y="100"/>
                  </a:lnTo>
                  <a:lnTo>
                    <a:pt x="1476" y="114"/>
                  </a:lnTo>
                  <a:lnTo>
                    <a:pt x="1476" y="204"/>
                  </a:lnTo>
                  <a:lnTo>
                    <a:pt x="1436" y="204"/>
                  </a:lnTo>
                  <a:lnTo>
                    <a:pt x="1436" y="122"/>
                  </a:lnTo>
                  <a:lnTo>
                    <a:pt x="1436" y="122"/>
                  </a:lnTo>
                  <a:lnTo>
                    <a:pt x="1434" y="106"/>
                  </a:lnTo>
                  <a:lnTo>
                    <a:pt x="1430" y="94"/>
                  </a:lnTo>
                  <a:lnTo>
                    <a:pt x="1430" y="94"/>
                  </a:lnTo>
                  <a:lnTo>
                    <a:pt x="1426" y="90"/>
                  </a:lnTo>
                  <a:lnTo>
                    <a:pt x="1422" y="88"/>
                  </a:lnTo>
                  <a:lnTo>
                    <a:pt x="1416" y="86"/>
                  </a:lnTo>
                  <a:lnTo>
                    <a:pt x="1410" y="84"/>
                  </a:lnTo>
                  <a:lnTo>
                    <a:pt x="1410" y="84"/>
                  </a:lnTo>
                  <a:lnTo>
                    <a:pt x="1402" y="86"/>
                  </a:lnTo>
                  <a:lnTo>
                    <a:pt x="1396" y="88"/>
                  </a:lnTo>
                  <a:lnTo>
                    <a:pt x="1390" y="90"/>
                  </a:lnTo>
                  <a:lnTo>
                    <a:pt x="1386" y="94"/>
                  </a:lnTo>
                  <a:lnTo>
                    <a:pt x="1386" y="94"/>
                  </a:lnTo>
                  <a:lnTo>
                    <a:pt x="1382" y="100"/>
                  </a:lnTo>
                  <a:lnTo>
                    <a:pt x="1380" y="108"/>
                  </a:lnTo>
                  <a:lnTo>
                    <a:pt x="1378" y="128"/>
                  </a:lnTo>
                  <a:lnTo>
                    <a:pt x="1378" y="204"/>
                  </a:lnTo>
                  <a:lnTo>
                    <a:pt x="1338" y="204"/>
                  </a:lnTo>
                  <a:lnTo>
                    <a:pt x="1338" y="56"/>
                  </a:lnTo>
                  <a:lnTo>
                    <a:pt x="1376" y="56"/>
                  </a:lnTo>
                  <a:close/>
                  <a:moveTo>
                    <a:pt x="1232" y="52"/>
                  </a:moveTo>
                  <a:lnTo>
                    <a:pt x="1232" y="84"/>
                  </a:lnTo>
                  <a:lnTo>
                    <a:pt x="1232" y="84"/>
                  </a:lnTo>
                  <a:lnTo>
                    <a:pt x="1232" y="84"/>
                  </a:lnTo>
                  <a:lnTo>
                    <a:pt x="1222" y="84"/>
                  </a:lnTo>
                  <a:lnTo>
                    <a:pt x="1214" y="88"/>
                  </a:lnTo>
                  <a:lnTo>
                    <a:pt x="1214" y="88"/>
                  </a:lnTo>
                  <a:lnTo>
                    <a:pt x="1208" y="92"/>
                  </a:lnTo>
                  <a:lnTo>
                    <a:pt x="1204" y="98"/>
                  </a:lnTo>
                  <a:lnTo>
                    <a:pt x="1204" y="98"/>
                  </a:lnTo>
                  <a:lnTo>
                    <a:pt x="1200" y="106"/>
                  </a:lnTo>
                  <a:lnTo>
                    <a:pt x="1198" y="114"/>
                  </a:lnTo>
                  <a:lnTo>
                    <a:pt x="1198" y="114"/>
                  </a:lnTo>
                  <a:lnTo>
                    <a:pt x="1196" y="130"/>
                  </a:lnTo>
                  <a:lnTo>
                    <a:pt x="1196" y="130"/>
                  </a:lnTo>
                  <a:lnTo>
                    <a:pt x="1198" y="148"/>
                  </a:lnTo>
                  <a:lnTo>
                    <a:pt x="1198" y="148"/>
                  </a:lnTo>
                  <a:lnTo>
                    <a:pt x="1200" y="156"/>
                  </a:lnTo>
                  <a:lnTo>
                    <a:pt x="1204" y="164"/>
                  </a:lnTo>
                  <a:lnTo>
                    <a:pt x="1204" y="164"/>
                  </a:lnTo>
                  <a:lnTo>
                    <a:pt x="1208" y="170"/>
                  </a:lnTo>
                  <a:lnTo>
                    <a:pt x="1214" y="174"/>
                  </a:lnTo>
                  <a:lnTo>
                    <a:pt x="1214" y="174"/>
                  </a:lnTo>
                  <a:lnTo>
                    <a:pt x="1222" y="176"/>
                  </a:lnTo>
                  <a:lnTo>
                    <a:pt x="1232" y="178"/>
                  </a:lnTo>
                  <a:lnTo>
                    <a:pt x="1232" y="17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16" y="206"/>
                  </a:lnTo>
                  <a:lnTo>
                    <a:pt x="1200" y="202"/>
                  </a:lnTo>
                  <a:lnTo>
                    <a:pt x="1200" y="202"/>
                  </a:lnTo>
                  <a:lnTo>
                    <a:pt x="1188" y="196"/>
                  </a:lnTo>
                  <a:lnTo>
                    <a:pt x="1176" y="188"/>
                  </a:lnTo>
                  <a:lnTo>
                    <a:pt x="1176" y="188"/>
                  </a:lnTo>
                  <a:lnTo>
                    <a:pt x="1168" y="176"/>
                  </a:lnTo>
                  <a:lnTo>
                    <a:pt x="1162" y="162"/>
                  </a:lnTo>
                  <a:lnTo>
                    <a:pt x="1162" y="162"/>
                  </a:lnTo>
                  <a:lnTo>
                    <a:pt x="1158" y="148"/>
                  </a:lnTo>
                  <a:lnTo>
                    <a:pt x="1156" y="130"/>
                  </a:lnTo>
                  <a:lnTo>
                    <a:pt x="1156" y="130"/>
                  </a:lnTo>
                  <a:lnTo>
                    <a:pt x="1158" y="114"/>
                  </a:lnTo>
                  <a:lnTo>
                    <a:pt x="1162" y="98"/>
                  </a:lnTo>
                  <a:lnTo>
                    <a:pt x="1162" y="98"/>
                  </a:lnTo>
                  <a:lnTo>
                    <a:pt x="1168" y="86"/>
                  </a:lnTo>
                  <a:lnTo>
                    <a:pt x="1176" y="74"/>
                  </a:lnTo>
                  <a:lnTo>
                    <a:pt x="1176" y="74"/>
                  </a:lnTo>
                  <a:lnTo>
                    <a:pt x="1188" y="66"/>
                  </a:lnTo>
                  <a:lnTo>
                    <a:pt x="1200" y="58"/>
                  </a:lnTo>
                  <a:lnTo>
                    <a:pt x="1200" y="58"/>
                  </a:lnTo>
                  <a:lnTo>
                    <a:pt x="1216" y="5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32" y="52"/>
                  </a:lnTo>
                  <a:close/>
                  <a:moveTo>
                    <a:pt x="878" y="206"/>
                  </a:moveTo>
                  <a:lnTo>
                    <a:pt x="878" y="182"/>
                  </a:lnTo>
                  <a:lnTo>
                    <a:pt x="878" y="182"/>
                  </a:lnTo>
                  <a:lnTo>
                    <a:pt x="886" y="180"/>
                  </a:lnTo>
                  <a:lnTo>
                    <a:pt x="892" y="178"/>
                  </a:lnTo>
                  <a:lnTo>
                    <a:pt x="892" y="178"/>
                  </a:lnTo>
                  <a:lnTo>
                    <a:pt x="898" y="172"/>
                  </a:lnTo>
                  <a:lnTo>
                    <a:pt x="902" y="168"/>
                  </a:lnTo>
                  <a:lnTo>
                    <a:pt x="902" y="168"/>
                  </a:lnTo>
                  <a:lnTo>
                    <a:pt x="904" y="162"/>
                  </a:lnTo>
                  <a:lnTo>
                    <a:pt x="906" y="156"/>
                  </a:lnTo>
                  <a:lnTo>
                    <a:pt x="906" y="156"/>
                  </a:lnTo>
                  <a:lnTo>
                    <a:pt x="906" y="148"/>
                  </a:lnTo>
                  <a:lnTo>
                    <a:pt x="906" y="132"/>
                  </a:lnTo>
                  <a:lnTo>
                    <a:pt x="906" y="132"/>
                  </a:lnTo>
                  <a:lnTo>
                    <a:pt x="900" y="136"/>
                  </a:lnTo>
                  <a:lnTo>
                    <a:pt x="900" y="136"/>
                  </a:lnTo>
                  <a:lnTo>
                    <a:pt x="892" y="138"/>
                  </a:lnTo>
                  <a:lnTo>
                    <a:pt x="892" y="138"/>
                  </a:lnTo>
                  <a:lnTo>
                    <a:pt x="882" y="140"/>
                  </a:lnTo>
                  <a:lnTo>
                    <a:pt x="882" y="140"/>
                  </a:lnTo>
                  <a:lnTo>
                    <a:pt x="878" y="140"/>
                  </a:lnTo>
                  <a:lnTo>
                    <a:pt x="878" y="116"/>
                  </a:lnTo>
                  <a:lnTo>
                    <a:pt x="878" y="116"/>
                  </a:lnTo>
                  <a:lnTo>
                    <a:pt x="892" y="114"/>
                  </a:lnTo>
                  <a:lnTo>
                    <a:pt x="892" y="114"/>
                  </a:lnTo>
                  <a:lnTo>
                    <a:pt x="898" y="112"/>
                  </a:lnTo>
                  <a:lnTo>
                    <a:pt x="902" y="110"/>
                  </a:lnTo>
                  <a:lnTo>
                    <a:pt x="902" y="110"/>
                  </a:lnTo>
                  <a:lnTo>
                    <a:pt x="906" y="106"/>
                  </a:lnTo>
                  <a:lnTo>
                    <a:pt x="906" y="100"/>
                  </a:lnTo>
                  <a:lnTo>
                    <a:pt x="906" y="100"/>
                  </a:lnTo>
                  <a:lnTo>
                    <a:pt x="906" y="94"/>
                  </a:lnTo>
                  <a:lnTo>
                    <a:pt x="904" y="90"/>
                  </a:lnTo>
                  <a:lnTo>
                    <a:pt x="904" y="90"/>
                  </a:lnTo>
                  <a:lnTo>
                    <a:pt x="898" y="84"/>
                  </a:lnTo>
                  <a:lnTo>
                    <a:pt x="898" y="84"/>
                  </a:lnTo>
                  <a:lnTo>
                    <a:pt x="890" y="80"/>
                  </a:lnTo>
                  <a:lnTo>
                    <a:pt x="890" y="80"/>
                  </a:lnTo>
                  <a:lnTo>
                    <a:pt x="880" y="80"/>
                  </a:lnTo>
                  <a:lnTo>
                    <a:pt x="880" y="80"/>
                  </a:lnTo>
                  <a:lnTo>
                    <a:pt x="878" y="80"/>
                  </a:lnTo>
                  <a:lnTo>
                    <a:pt x="878" y="54"/>
                  </a:lnTo>
                  <a:lnTo>
                    <a:pt x="878" y="54"/>
                  </a:lnTo>
                  <a:lnTo>
                    <a:pt x="882" y="52"/>
                  </a:lnTo>
                  <a:lnTo>
                    <a:pt x="882" y="52"/>
                  </a:lnTo>
                  <a:lnTo>
                    <a:pt x="904" y="54"/>
                  </a:lnTo>
                  <a:lnTo>
                    <a:pt x="904" y="54"/>
                  </a:lnTo>
                  <a:lnTo>
                    <a:pt x="916" y="56"/>
                  </a:lnTo>
                  <a:lnTo>
                    <a:pt x="926" y="60"/>
                  </a:lnTo>
                  <a:lnTo>
                    <a:pt x="926" y="60"/>
                  </a:lnTo>
                  <a:lnTo>
                    <a:pt x="934" y="66"/>
                  </a:lnTo>
                  <a:lnTo>
                    <a:pt x="940" y="74"/>
                  </a:lnTo>
                  <a:lnTo>
                    <a:pt x="940" y="74"/>
                  </a:lnTo>
                  <a:lnTo>
                    <a:pt x="946" y="82"/>
                  </a:lnTo>
                  <a:lnTo>
                    <a:pt x="946" y="94"/>
                  </a:lnTo>
                  <a:lnTo>
                    <a:pt x="946" y="172"/>
                  </a:lnTo>
                  <a:lnTo>
                    <a:pt x="946" y="172"/>
                  </a:lnTo>
                  <a:lnTo>
                    <a:pt x="948" y="190"/>
                  </a:lnTo>
                  <a:lnTo>
                    <a:pt x="948" y="190"/>
                  </a:lnTo>
                  <a:lnTo>
                    <a:pt x="950" y="198"/>
                  </a:lnTo>
                  <a:lnTo>
                    <a:pt x="952" y="204"/>
                  </a:lnTo>
                  <a:lnTo>
                    <a:pt x="910" y="204"/>
                  </a:lnTo>
                  <a:lnTo>
                    <a:pt x="910" y="204"/>
                  </a:lnTo>
                  <a:lnTo>
                    <a:pt x="908" y="198"/>
                  </a:lnTo>
                  <a:lnTo>
                    <a:pt x="908" y="198"/>
                  </a:lnTo>
                  <a:lnTo>
                    <a:pt x="908" y="190"/>
                  </a:lnTo>
                  <a:lnTo>
                    <a:pt x="908" y="190"/>
                  </a:lnTo>
                  <a:lnTo>
                    <a:pt x="898" y="198"/>
                  </a:lnTo>
                  <a:lnTo>
                    <a:pt x="886" y="204"/>
                  </a:lnTo>
                  <a:lnTo>
                    <a:pt x="886" y="204"/>
                  </a:lnTo>
                  <a:lnTo>
                    <a:pt x="878" y="206"/>
                  </a:lnTo>
                  <a:lnTo>
                    <a:pt x="878" y="206"/>
                  </a:lnTo>
                  <a:close/>
                  <a:moveTo>
                    <a:pt x="1062" y="56"/>
                  </a:moveTo>
                  <a:lnTo>
                    <a:pt x="1062" y="84"/>
                  </a:lnTo>
                  <a:lnTo>
                    <a:pt x="1032" y="84"/>
                  </a:lnTo>
                  <a:lnTo>
                    <a:pt x="1032" y="156"/>
                  </a:lnTo>
                  <a:lnTo>
                    <a:pt x="1032" y="156"/>
                  </a:lnTo>
                  <a:lnTo>
                    <a:pt x="1032" y="166"/>
                  </a:lnTo>
                  <a:lnTo>
                    <a:pt x="1036" y="170"/>
                  </a:lnTo>
                  <a:lnTo>
                    <a:pt x="1036" y="170"/>
                  </a:lnTo>
                  <a:lnTo>
                    <a:pt x="1040" y="174"/>
                  </a:lnTo>
                  <a:lnTo>
                    <a:pt x="1050" y="174"/>
                  </a:lnTo>
                  <a:lnTo>
                    <a:pt x="1050" y="174"/>
                  </a:lnTo>
                  <a:lnTo>
                    <a:pt x="1056" y="174"/>
                  </a:lnTo>
                  <a:lnTo>
                    <a:pt x="1056" y="174"/>
                  </a:lnTo>
                  <a:lnTo>
                    <a:pt x="1062" y="172"/>
                  </a:lnTo>
                  <a:lnTo>
                    <a:pt x="1062" y="204"/>
                  </a:lnTo>
                  <a:lnTo>
                    <a:pt x="1062" y="204"/>
                  </a:lnTo>
                  <a:lnTo>
                    <a:pt x="1050" y="206"/>
                  </a:lnTo>
                  <a:lnTo>
                    <a:pt x="1050" y="206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20" y="204"/>
                  </a:lnTo>
                  <a:lnTo>
                    <a:pt x="1020" y="204"/>
                  </a:lnTo>
                  <a:lnTo>
                    <a:pt x="1012" y="202"/>
                  </a:lnTo>
                  <a:lnTo>
                    <a:pt x="1006" y="200"/>
                  </a:lnTo>
                  <a:lnTo>
                    <a:pt x="1006" y="200"/>
                  </a:lnTo>
                  <a:lnTo>
                    <a:pt x="1000" y="194"/>
                  </a:lnTo>
                  <a:lnTo>
                    <a:pt x="996" y="188"/>
                  </a:lnTo>
                  <a:lnTo>
                    <a:pt x="996" y="188"/>
                  </a:lnTo>
                  <a:lnTo>
                    <a:pt x="992" y="182"/>
                  </a:lnTo>
                  <a:lnTo>
                    <a:pt x="992" y="170"/>
                  </a:lnTo>
                  <a:lnTo>
                    <a:pt x="992" y="84"/>
                  </a:lnTo>
                  <a:lnTo>
                    <a:pt x="968" y="84"/>
                  </a:lnTo>
                  <a:lnTo>
                    <a:pt x="968" y="56"/>
                  </a:lnTo>
                  <a:lnTo>
                    <a:pt x="992" y="56"/>
                  </a:lnTo>
                  <a:lnTo>
                    <a:pt x="992" y="12"/>
                  </a:lnTo>
                  <a:lnTo>
                    <a:pt x="1032" y="12"/>
                  </a:lnTo>
                  <a:lnTo>
                    <a:pt x="1032" y="56"/>
                  </a:lnTo>
                  <a:lnTo>
                    <a:pt x="1062" y="56"/>
                  </a:lnTo>
                  <a:lnTo>
                    <a:pt x="1062" y="56"/>
                  </a:lnTo>
                  <a:close/>
                  <a:moveTo>
                    <a:pt x="1126" y="204"/>
                  </a:moveTo>
                  <a:lnTo>
                    <a:pt x="1086" y="204"/>
                  </a:lnTo>
                  <a:lnTo>
                    <a:pt x="1086" y="56"/>
                  </a:lnTo>
                  <a:lnTo>
                    <a:pt x="1126" y="56"/>
                  </a:lnTo>
                  <a:lnTo>
                    <a:pt x="1126" y="204"/>
                  </a:lnTo>
                  <a:lnTo>
                    <a:pt x="1126" y="204"/>
                  </a:lnTo>
                  <a:close/>
                  <a:moveTo>
                    <a:pt x="1086" y="0"/>
                  </a:moveTo>
                  <a:lnTo>
                    <a:pt x="1126" y="0"/>
                  </a:lnTo>
                  <a:lnTo>
                    <a:pt x="1126" y="34"/>
                  </a:lnTo>
                  <a:lnTo>
                    <a:pt x="1086" y="34"/>
                  </a:lnTo>
                  <a:lnTo>
                    <a:pt x="1086" y="0"/>
                  </a:lnTo>
                  <a:close/>
                  <a:moveTo>
                    <a:pt x="878" y="54"/>
                  </a:moveTo>
                  <a:lnTo>
                    <a:pt x="878" y="80"/>
                  </a:lnTo>
                  <a:lnTo>
                    <a:pt x="878" y="80"/>
                  </a:lnTo>
                  <a:lnTo>
                    <a:pt x="868" y="82"/>
                  </a:lnTo>
                  <a:lnTo>
                    <a:pt x="862" y="86"/>
                  </a:lnTo>
                  <a:lnTo>
                    <a:pt x="862" y="86"/>
                  </a:lnTo>
                  <a:lnTo>
                    <a:pt x="856" y="92"/>
                  </a:lnTo>
                  <a:lnTo>
                    <a:pt x="854" y="102"/>
                  </a:lnTo>
                  <a:lnTo>
                    <a:pt x="812" y="102"/>
                  </a:lnTo>
                  <a:lnTo>
                    <a:pt x="812" y="102"/>
                  </a:lnTo>
                  <a:lnTo>
                    <a:pt x="814" y="90"/>
                  </a:lnTo>
                  <a:lnTo>
                    <a:pt x="820" y="78"/>
                  </a:lnTo>
                  <a:lnTo>
                    <a:pt x="820" y="78"/>
                  </a:lnTo>
                  <a:lnTo>
                    <a:pt x="826" y="70"/>
                  </a:lnTo>
                  <a:lnTo>
                    <a:pt x="836" y="64"/>
                  </a:lnTo>
                  <a:lnTo>
                    <a:pt x="836" y="64"/>
                  </a:lnTo>
                  <a:lnTo>
                    <a:pt x="846" y="58"/>
                  </a:lnTo>
                  <a:lnTo>
                    <a:pt x="858" y="56"/>
                  </a:lnTo>
                  <a:lnTo>
                    <a:pt x="858" y="56"/>
                  </a:lnTo>
                  <a:lnTo>
                    <a:pt x="878" y="54"/>
                  </a:lnTo>
                  <a:lnTo>
                    <a:pt x="878" y="54"/>
                  </a:lnTo>
                  <a:close/>
                  <a:moveTo>
                    <a:pt x="878" y="116"/>
                  </a:moveTo>
                  <a:lnTo>
                    <a:pt x="878" y="140"/>
                  </a:lnTo>
                  <a:lnTo>
                    <a:pt x="878" y="140"/>
                  </a:lnTo>
                  <a:lnTo>
                    <a:pt x="872" y="140"/>
                  </a:lnTo>
                  <a:lnTo>
                    <a:pt x="872" y="140"/>
                  </a:lnTo>
                  <a:lnTo>
                    <a:pt x="864" y="144"/>
                  </a:lnTo>
                  <a:lnTo>
                    <a:pt x="864" y="144"/>
                  </a:lnTo>
                  <a:lnTo>
                    <a:pt x="856" y="146"/>
                  </a:lnTo>
                  <a:lnTo>
                    <a:pt x="856" y="146"/>
                  </a:lnTo>
                  <a:lnTo>
                    <a:pt x="850" y="154"/>
                  </a:lnTo>
                  <a:lnTo>
                    <a:pt x="850" y="154"/>
                  </a:lnTo>
                  <a:lnTo>
                    <a:pt x="850" y="158"/>
                  </a:lnTo>
                  <a:lnTo>
                    <a:pt x="848" y="162"/>
                  </a:lnTo>
                  <a:lnTo>
                    <a:pt x="848" y="162"/>
                  </a:lnTo>
                  <a:lnTo>
                    <a:pt x="850" y="168"/>
                  </a:lnTo>
                  <a:lnTo>
                    <a:pt x="850" y="172"/>
                  </a:lnTo>
                  <a:lnTo>
                    <a:pt x="850" y="172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64" y="180"/>
                  </a:lnTo>
                  <a:lnTo>
                    <a:pt x="864" y="180"/>
                  </a:lnTo>
                  <a:lnTo>
                    <a:pt x="874" y="182"/>
                  </a:lnTo>
                  <a:lnTo>
                    <a:pt x="874" y="182"/>
                  </a:lnTo>
                  <a:lnTo>
                    <a:pt x="878" y="182"/>
                  </a:lnTo>
                  <a:lnTo>
                    <a:pt x="878" y="206"/>
                  </a:lnTo>
                  <a:lnTo>
                    <a:pt x="878" y="206"/>
                  </a:lnTo>
                  <a:lnTo>
                    <a:pt x="858" y="208"/>
                  </a:lnTo>
                  <a:lnTo>
                    <a:pt x="858" y="208"/>
                  </a:lnTo>
                  <a:lnTo>
                    <a:pt x="848" y="208"/>
                  </a:lnTo>
                  <a:lnTo>
                    <a:pt x="838" y="206"/>
                  </a:lnTo>
                  <a:lnTo>
                    <a:pt x="838" y="206"/>
                  </a:lnTo>
                  <a:lnTo>
                    <a:pt x="830" y="202"/>
                  </a:lnTo>
                  <a:lnTo>
                    <a:pt x="822" y="198"/>
                  </a:lnTo>
                  <a:lnTo>
                    <a:pt x="822" y="198"/>
                  </a:lnTo>
                  <a:lnTo>
                    <a:pt x="816" y="192"/>
                  </a:lnTo>
                  <a:lnTo>
                    <a:pt x="812" y="184"/>
                  </a:lnTo>
                  <a:lnTo>
                    <a:pt x="812" y="184"/>
                  </a:lnTo>
                  <a:lnTo>
                    <a:pt x="810" y="174"/>
                  </a:lnTo>
                  <a:lnTo>
                    <a:pt x="808" y="164"/>
                  </a:lnTo>
                  <a:lnTo>
                    <a:pt x="808" y="164"/>
                  </a:lnTo>
                  <a:lnTo>
                    <a:pt x="810" y="152"/>
                  </a:lnTo>
                  <a:lnTo>
                    <a:pt x="812" y="144"/>
                  </a:lnTo>
                  <a:lnTo>
                    <a:pt x="812" y="144"/>
                  </a:lnTo>
                  <a:lnTo>
                    <a:pt x="818" y="136"/>
                  </a:lnTo>
                  <a:lnTo>
                    <a:pt x="824" y="130"/>
                  </a:lnTo>
                  <a:lnTo>
                    <a:pt x="824" y="130"/>
                  </a:lnTo>
                  <a:lnTo>
                    <a:pt x="832" y="126"/>
                  </a:lnTo>
                  <a:lnTo>
                    <a:pt x="840" y="124"/>
                  </a:lnTo>
                  <a:lnTo>
                    <a:pt x="840" y="124"/>
                  </a:lnTo>
                  <a:lnTo>
                    <a:pt x="858" y="120"/>
                  </a:lnTo>
                  <a:lnTo>
                    <a:pt x="858" y="120"/>
                  </a:lnTo>
                  <a:lnTo>
                    <a:pt x="876" y="118"/>
                  </a:lnTo>
                  <a:lnTo>
                    <a:pt x="878" y="116"/>
                  </a:lnTo>
                  <a:lnTo>
                    <a:pt x="878" y="116"/>
                  </a:lnTo>
                  <a:close/>
                  <a:moveTo>
                    <a:pt x="424" y="208"/>
                  </a:moveTo>
                  <a:lnTo>
                    <a:pt x="424" y="178"/>
                  </a:lnTo>
                  <a:lnTo>
                    <a:pt x="424" y="178"/>
                  </a:lnTo>
                  <a:lnTo>
                    <a:pt x="426" y="178"/>
                  </a:lnTo>
                  <a:lnTo>
                    <a:pt x="426" y="178"/>
                  </a:lnTo>
                  <a:lnTo>
                    <a:pt x="438" y="176"/>
                  </a:lnTo>
                  <a:lnTo>
                    <a:pt x="448" y="172"/>
                  </a:lnTo>
                  <a:lnTo>
                    <a:pt x="448" y="172"/>
                  </a:lnTo>
                  <a:lnTo>
                    <a:pt x="454" y="166"/>
                  </a:lnTo>
                  <a:lnTo>
                    <a:pt x="458" y="158"/>
                  </a:lnTo>
                  <a:lnTo>
                    <a:pt x="494" y="158"/>
                  </a:lnTo>
                  <a:lnTo>
                    <a:pt x="494" y="158"/>
                  </a:lnTo>
                  <a:lnTo>
                    <a:pt x="490" y="172"/>
                  </a:lnTo>
                  <a:lnTo>
                    <a:pt x="484" y="182"/>
                  </a:lnTo>
                  <a:lnTo>
                    <a:pt x="476" y="190"/>
                  </a:lnTo>
                  <a:lnTo>
                    <a:pt x="468" y="196"/>
                  </a:lnTo>
                  <a:lnTo>
                    <a:pt x="468" y="196"/>
                  </a:lnTo>
                  <a:lnTo>
                    <a:pt x="458" y="202"/>
                  </a:lnTo>
                  <a:lnTo>
                    <a:pt x="448" y="206"/>
                  </a:lnTo>
                  <a:lnTo>
                    <a:pt x="438" y="208"/>
                  </a:lnTo>
                  <a:lnTo>
                    <a:pt x="426" y="208"/>
                  </a:lnTo>
                  <a:lnTo>
                    <a:pt x="424" y="208"/>
                  </a:lnTo>
                  <a:lnTo>
                    <a:pt x="424" y="208"/>
                  </a:lnTo>
                  <a:close/>
                  <a:moveTo>
                    <a:pt x="424" y="140"/>
                  </a:moveTo>
                  <a:lnTo>
                    <a:pt x="424" y="114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2" y="102"/>
                  </a:lnTo>
                  <a:lnTo>
                    <a:pt x="446" y="92"/>
                  </a:lnTo>
                  <a:lnTo>
                    <a:pt x="446" y="92"/>
                  </a:lnTo>
                  <a:lnTo>
                    <a:pt x="442" y="88"/>
                  </a:lnTo>
                  <a:lnTo>
                    <a:pt x="438" y="86"/>
                  </a:lnTo>
                  <a:lnTo>
                    <a:pt x="424" y="84"/>
                  </a:lnTo>
                  <a:lnTo>
                    <a:pt x="424" y="84"/>
                  </a:lnTo>
                  <a:lnTo>
                    <a:pt x="424" y="52"/>
                  </a:lnTo>
                  <a:lnTo>
                    <a:pt x="426" y="52"/>
                  </a:lnTo>
                  <a:lnTo>
                    <a:pt x="426" y="52"/>
                  </a:lnTo>
                  <a:lnTo>
                    <a:pt x="442" y="54"/>
                  </a:lnTo>
                  <a:lnTo>
                    <a:pt x="458" y="60"/>
                  </a:lnTo>
                  <a:lnTo>
                    <a:pt x="458" y="60"/>
                  </a:lnTo>
                  <a:lnTo>
                    <a:pt x="470" y="68"/>
                  </a:lnTo>
                  <a:lnTo>
                    <a:pt x="482" y="80"/>
                  </a:lnTo>
                  <a:lnTo>
                    <a:pt x="482" y="80"/>
                  </a:lnTo>
                  <a:lnTo>
                    <a:pt x="488" y="92"/>
                  </a:lnTo>
                  <a:lnTo>
                    <a:pt x="494" y="108"/>
                  </a:lnTo>
                  <a:lnTo>
                    <a:pt x="494" y="108"/>
                  </a:lnTo>
                  <a:lnTo>
                    <a:pt x="496" y="124"/>
                  </a:lnTo>
                  <a:lnTo>
                    <a:pt x="496" y="140"/>
                  </a:lnTo>
                  <a:lnTo>
                    <a:pt x="424" y="140"/>
                  </a:lnTo>
                  <a:lnTo>
                    <a:pt x="424" y="140"/>
                  </a:lnTo>
                  <a:close/>
                  <a:moveTo>
                    <a:pt x="562" y="56"/>
                  </a:moveTo>
                  <a:lnTo>
                    <a:pt x="562" y="84"/>
                  </a:lnTo>
                  <a:lnTo>
                    <a:pt x="562" y="84"/>
                  </a:lnTo>
                  <a:lnTo>
                    <a:pt x="562" y="84"/>
                  </a:lnTo>
                  <a:lnTo>
                    <a:pt x="570" y="72"/>
                  </a:lnTo>
                  <a:lnTo>
                    <a:pt x="570" y="72"/>
                  </a:lnTo>
                  <a:lnTo>
                    <a:pt x="582" y="62"/>
                  </a:lnTo>
                  <a:lnTo>
                    <a:pt x="582" y="62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02" y="54"/>
                  </a:lnTo>
                  <a:lnTo>
                    <a:pt x="610" y="52"/>
                  </a:lnTo>
                  <a:lnTo>
                    <a:pt x="610" y="52"/>
                  </a:lnTo>
                  <a:lnTo>
                    <a:pt x="618" y="54"/>
                  </a:lnTo>
                  <a:lnTo>
                    <a:pt x="618" y="92"/>
                  </a:lnTo>
                  <a:lnTo>
                    <a:pt x="618" y="92"/>
                  </a:lnTo>
                  <a:lnTo>
                    <a:pt x="612" y="92"/>
                  </a:lnTo>
                  <a:lnTo>
                    <a:pt x="612" y="92"/>
                  </a:lnTo>
                  <a:lnTo>
                    <a:pt x="604" y="90"/>
                  </a:lnTo>
                  <a:lnTo>
                    <a:pt x="604" y="90"/>
                  </a:lnTo>
                  <a:lnTo>
                    <a:pt x="594" y="92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8" y="98"/>
                  </a:lnTo>
                  <a:lnTo>
                    <a:pt x="572" y="104"/>
                  </a:lnTo>
                  <a:lnTo>
                    <a:pt x="572" y="104"/>
                  </a:lnTo>
                  <a:lnTo>
                    <a:pt x="568" y="112"/>
                  </a:lnTo>
                  <a:lnTo>
                    <a:pt x="566" y="120"/>
                  </a:lnTo>
                  <a:lnTo>
                    <a:pt x="566" y="120"/>
                  </a:lnTo>
                  <a:lnTo>
                    <a:pt x="564" y="138"/>
                  </a:lnTo>
                  <a:lnTo>
                    <a:pt x="564" y="204"/>
                  </a:lnTo>
                  <a:lnTo>
                    <a:pt x="524" y="204"/>
                  </a:lnTo>
                  <a:lnTo>
                    <a:pt x="524" y="56"/>
                  </a:lnTo>
                  <a:lnTo>
                    <a:pt x="562" y="56"/>
                  </a:lnTo>
                  <a:lnTo>
                    <a:pt x="562" y="56"/>
                  </a:lnTo>
                  <a:close/>
                  <a:moveTo>
                    <a:pt x="680" y="56"/>
                  </a:moveTo>
                  <a:lnTo>
                    <a:pt x="680" y="78"/>
                  </a:lnTo>
                  <a:lnTo>
                    <a:pt x="682" y="78"/>
                  </a:lnTo>
                  <a:lnTo>
                    <a:pt x="682" y="78"/>
                  </a:lnTo>
                  <a:lnTo>
                    <a:pt x="690" y="66"/>
                  </a:lnTo>
                  <a:lnTo>
                    <a:pt x="702" y="58"/>
                  </a:lnTo>
                  <a:lnTo>
                    <a:pt x="702" y="58"/>
                  </a:lnTo>
                  <a:lnTo>
                    <a:pt x="714" y="54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42" y="54"/>
                  </a:lnTo>
                  <a:lnTo>
                    <a:pt x="754" y="58"/>
                  </a:lnTo>
                  <a:lnTo>
                    <a:pt x="754" y="58"/>
                  </a:lnTo>
                  <a:lnTo>
                    <a:pt x="762" y="62"/>
                  </a:lnTo>
                  <a:lnTo>
                    <a:pt x="770" y="70"/>
                  </a:lnTo>
                  <a:lnTo>
                    <a:pt x="770" y="70"/>
                  </a:lnTo>
                  <a:lnTo>
                    <a:pt x="774" y="7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80" y="100"/>
                  </a:lnTo>
                  <a:lnTo>
                    <a:pt x="780" y="114"/>
                  </a:lnTo>
                  <a:lnTo>
                    <a:pt x="780" y="204"/>
                  </a:lnTo>
                  <a:lnTo>
                    <a:pt x="740" y="204"/>
                  </a:lnTo>
                  <a:lnTo>
                    <a:pt x="740" y="122"/>
                  </a:lnTo>
                  <a:lnTo>
                    <a:pt x="740" y="122"/>
                  </a:lnTo>
                  <a:lnTo>
                    <a:pt x="738" y="106"/>
                  </a:lnTo>
                  <a:lnTo>
                    <a:pt x="734" y="94"/>
                  </a:lnTo>
                  <a:lnTo>
                    <a:pt x="734" y="94"/>
                  </a:lnTo>
                  <a:lnTo>
                    <a:pt x="732" y="90"/>
                  </a:lnTo>
                  <a:lnTo>
                    <a:pt x="726" y="88"/>
                  </a:lnTo>
                  <a:lnTo>
                    <a:pt x="722" y="86"/>
                  </a:lnTo>
                  <a:lnTo>
                    <a:pt x="714" y="84"/>
                  </a:lnTo>
                  <a:lnTo>
                    <a:pt x="714" y="84"/>
                  </a:lnTo>
                  <a:lnTo>
                    <a:pt x="706" y="86"/>
                  </a:lnTo>
                  <a:lnTo>
                    <a:pt x="700" y="88"/>
                  </a:lnTo>
                  <a:lnTo>
                    <a:pt x="694" y="90"/>
                  </a:lnTo>
                  <a:lnTo>
                    <a:pt x="690" y="94"/>
                  </a:lnTo>
                  <a:lnTo>
                    <a:pt x="690" y="94"/>
                  </a:lnTo>
                  <a:lnTo>
                    <a:pt x="688" y="100"/>
                  </a:lnTo>
                  <a:lnTo>
                    <a:pt x="684" y="108"/>
                  </a:lnTo>
                  <a:lnTo>
                    <a:pt x="682" y="128"/>
                  </a:lnTo>
                  <a:lnTo>
                    <a:pt x="682" y="204"/>
                  </a:lnTo>
                  <a:lnTo>
                    <a:pt x="642" y="204"/>
                  </a:lnTo>
                  <a:lnTo>
                    <a:pt x="642" y="56"/>
                  </a:lnTo>
                  <a:lnTo>
                    <a:pt x="680" y="56"/>
                  </a:lnTo>
                  <a:close/>
                  <a:moveTo>
                    <a:pt x="44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204"/>
                  </a:lnTo>
                  <a:lnTo>
                    <a:pt x="44" y="204"/>
                  </a:lnTo>
                  <a:close/>
                  <a:moveTo>
                    <a:pt x="424" y="52"/>
                  </a:moveTo>
                  <a:lnTo>
                    <a:pt x="424" y="84"/>
                  </a:lnTo>
                  <a:lnTo>
                    <a:pt x="424" y="84"/>
                  </a:lnTo>
                  <a:lnTo>
                    <a:pt x="414" y="84"/>
                  </a:lnTo>
                  <a:lnTo>
                    <a:pt x="408" y="86"/>
                  </a:lnTo>
                  <a:lnTo>
                    <a:pt x="408" y="86"/>
                  </a:lnTo>
                  <a:lnTo>
                    <a:pt x="402" y="90"/>
                  </a:lnTo>
                  <a:lnTo>
                    <a:pt x="398" y="94"/>
                  </a:lnTo>
                  <a:lnTo>
                    <a:pt x="398" y="94"/>
                  </a:lnTo>
                  <a:lnTo>
                    <a:pt x="392" y="106"/>
                  </a:lnTo>
                  <a:lnTo>
                    <a:pt x="392" y="106"/>
                  </a:lnTo>
                  <a:lnTo>
                    <a:pt x="390" y="114"/>
                  </a:lnTo>
                  <a:lnTo>
                    <a:pt x="424" y="114"/>
                  </a:lnTo>
                  <a:lnTo>
                    <a:pt x="424" y="140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92" y="150"/>
                  </a:lnTo>
                  <a:lnTo>
                    <a:pt x="394" y="158"/>
                  </a:lnTo>
                  <a:lnTo>
                    <a:pt x="396" y="164"/>
                  </a:lnTo>
                  <a:lnTo>
                    <a:pt x="400" y="168"/>
                  </a:lnTo>
                  <a:lnTo>
                    <a:pt x="400" y="168"/>
                  </a:lnTo>
                  <a:lnTo>
                    <a:pt x="410" y="176"/>
                  </a:lnTo>
                  <a:lnTo>
                    <a:pt x="424" y="178"/>
                  </a:lnTo>
                  <a:lnTo>
                    <a:pt x="424" y="208"/>
                  </a:lnTo>
                  <a:lnTo>
                    <a:pt x="424" y="208"/>
                  </a:lnTo>
                  <a:lnTo>
                    <a:pt x="408" y="206"/>
                  </a:lnTo>
                  <a:lnTo>
                    <a:pt x="394" y="202"/>
                  </a:lnTo>
                  <a:lnTo>
                    <a:pt x="394" y="202"/>
                  </a:lnTo>
                  <a:lnTo>
                    <a:pt x="382" y="196"/>
                  </a:lnTo>
                  <a:lnTo>
                    <a:pt x="370" y="186"/>
                  </a:lnTo>
                  <a:lnTo>
                    <a:pt x="370" y="186"/>
                  </a:lnTo>
                  <a:lnTo>
                    <a:pt x="362" y="176"/>
                  </a:lnTo>
                  <a:lnTo>
                    <a:pt x="356" y="162"/>
                  </a:lnTo>
                  <a:lnTo>
                    <a:pt x="356" y="162"/>
                  </a:lnTo>
                  <a:lnTo>
                    <a:pt x="352" y="148"/>
                  </a:lnTo>
                  <a:lnTo>
                    <a:pt x="350" y="130"/>
                  </a:lnTo>
                  <a:lnTo>
                    <a:pt x="350" y="130"/>
                  </a:lnTo>
                  <a:lnTo>
                    <a:pt x="352" y="114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62" y="86"/>
                  </a:lnTo>
                  <a:lnTo>
                    <a:pt x="370" y="76"/>
                  </a:lnTo>
                  <a:lnTo>
                    <a:pt x="370" y="76"/>
                  </a:lnTo>
                  <a:lnTo>
                    <a:pt x="382" y="66"/>
                  </a:lnTo>
                  <a:lnTo>
                    <a:pt x="394" y="58"/>
                  </a:lnTo>
                  <a:lnTo>
                    <a:pt x="394" y="58"/>
                  </a:lnTo>
                  <a:lnTo>
                    <a:pt x="408" y="54"/>
                  </a:lnTo>
                  <a:lnTo>
                    <a:pt x="424" y="52"/>
                  </a:lnTo>
                  <a:lnTo>
                    <a:pt x="424" y="52"/>
                  </a:lnTo>
                  <a:close/>
                  <a:moveTo>
                    <a:pt x="120" y="56"/>
                  </a:moveTo>
                  <a:lnTo>
                    <a:pt x="120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30" y="66"/>
                  </a:lnTo>
                  <a:lnTo>
                    <a:pt x="142" y="58"/>
                  </a:lnTo>
                  <a:lnTo>
                    <a:pt x="142" y="58"/>
                  </a:lnTo>
                  <a:lnTo>
                    <a:pt x="154" y="54"/>
                  </a:lnTo>
                  <a:lnTo>
                    <a:pt x="166" y="52"/>
                  </a:lnTo>
                  <a:lnTo>
                    <a:pt x="166" y="52"/>
                  </a:lnTo>
                  <a:lnTo>
                    <a:pt x="182" y="54"/>
                  </a:lnTo>
                  <a:lnTo>
                    <a:pt x="194" y="58"/>
                  </a:lnTo>
                  <a:lnTo>
                    <a:pt x="194" y="58"/>
                  </a:lnTo>
                  <a:lnTo>
                    <a:pt x="202" y="62"/>
                  </a:lnTo>
                  <a:lnTo>
                    <a:pt x="210" y="70"/>
                  </a:lnTo>
                  <a:lnTo>
                    <a:pt x="210" y="70"/>
                  </a:lnTo>
                  <a:lnTo>
                    <a:pt x="214" y="78"/>
                  </a:lnTo>
                  <a:lnTo>
                    <a:pt x="218" y="88"/>
                  </a:lnTo>
                  <a:lnTo>
                    <a:pt x="218" y="88"/>
                  </a:lnTo>
                  <a:lnTo>
                    <a:pt x="220" y="100"/>
                  </a:lnTo>
                  <a:lnTo>
                    <a:pt x="220" y="114"/>
                  </a:lnTo>
                  <a:lnTo>
                    <a:pt x="220" y="204"/>
                  </a:lnTo>
                  <a:lnTo>
                    <a:pt x="180" y="204"/>
                  </a:lnTo>
                  <a:lnTo>
                    <a:pt x="180" y="122"/>
                  </a:lnTo>
                  <a:lnTo>
                    <a:pt x="180" y="122"/>
                  </a:lnTo>
                  <a:lnTo>
                    <a:pt x="178" y="106"/>
                  </a:lnTo>
                  <a:lnTo>
                    <a:pt x="174" y="94"/>
                  </a:lnTo>
                  <a:lnTo>
                    <a:pt x="174" y="94"/>
                  </a:lnTo>
                  <a:lnTo>
                    <a:pt x="170" y="90"/>
                  </a:lnTo>
                  <a:lnTo>
                    <a:pt x="166" y="88"/>
                  </a:lnTo>
                  <a:lnTo>
                    <a:pt x="160" y="86"/>
                  </a:lnTo>
                  <a:lnTo>
                    <a:pt x="154" y="84"/>
                  </a:lnTo>
                  <a:lnTo>
                    <a:pt x="154" y="84"/>
                  </a:lnTo>
                  <a:lnTo>
                    <a:pt x="146" y="86"/>
                  </a:lnTo>
                  <a:lnTo>
                    <a:pt x="140" y="88"/>
                  </a:lnTo>
                  <a:lnTo>
                    <a:pt x="134" y="90"/>
                  </a:lnTo>
                  <a:lnTo>
                    <a:pt x="130" y="94"/>
                  </a:lnTo>
                  <a:lnTo>
                    <a:pt x="130" y="94"/>
                  </a:lnTo>
                  <a:lnTo>
                    <a:pt x="126" y="100"/>
                  </a:lnTo>
                  <a:lnTo>
                    <a:pt x="124" y="108"/>
                  </a:lnTo>
                  <a:lnTo>
                    <a:pt x="122" y="128"/>
                  </a:lnTo>
                  <a:lnTo>
                    <a:pt x="122" y="204"/>
                  </a:lnTo>
                  <a:lnTo>
                    <a:pt x="82" y="204"/>
                  </a:lnTo>
                  <a:lnTo>
                    <a:pt x="82" y="56"/>
                  </a:lnTo>
                  <a:lnTo>
                    <a:pt x="120" y="56"/>
                  </a:lnTo>
                  <a:lnTo>
                    <a:pt x="120" y="56"/>
                  </a:lnTo>
                  <a:close/>
                  <a:moveTo>
                    <a:pt x="334" y="56"/>
                  </a:moveTo>
                  <a:lnTo>
                    <a:pt x="334" y="84"/>
                  </a:lnTo>
                  <a:lnTo>
                    <a:pt x="306" y="84"/>
                  </a:lnTo>
                  <a:lnTo>
                    <a:pt x="306" y="156"/>
                  </a:lnTo>
                  <a:lnTo>
                    <a:pt x="306" y="156"/>
                  </a:lnTo>
                  <a:lnTo>
                    <a:pt x="306" y="166"/>
                  </a:lnTo>
                  <a:lnTo>
                    <a:pt x="308" y="170"/>
                  </a:lnTo>
                  <a:lnTo>
                    <a:pt x="308" y="170"/>
                  </a:lnTo>
                  <a:lnTo>
                    <a:pt x="314" y="174"/>
                  </a:lnTo>
                  <a:lnTo>
                    <a:pt x="322" y="174"/>
                  </a:lnTo>
                  <a:lnTo>
                    <a:pt x="322" y="174"/>
                  </a:lnTo>
                  <a:lnTo>
                    <a:pt x="328" y="174"/>
                  </a:lnTo>
                  <a:lnTo>
                    <a:pt x="328" y="174"/>
                  </a:lnTo>
                  <a:lnTo>
                    <a:pt x="334" y="172"/>
                  </a:lnTo>
                  <a:lnTo>
                    <a:pt x="334" y="204"/>
                  </a:lnTo>
                  <a:lnTo>
                    <a:pt x="334" y="204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12" y="206"/>
                  </a:lnTo>
                  <a:lnTo>
                    <a:pt x="312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86" y="202"/>
                  </a:lnTo>
                  <a:lnTo>
                    <a:pt x="278" y="200"/>
                  </a:lnTo>
                  <a:lnTo>
                    <a:pt x="278" y="200"/>
                  </a:lnTo>
                  <a:lnTo>
                    <a:pt x="272" y="194"/>
                  </a:lnTo>
                  <a:lnTo>
                    <a:pt x="268" y="188"/>
                  </a:lnTo>
                  <a:lnTo>
                    <a:pt x="268" y="188"/>
                  </a:lnTo>
                  <a:lnTo>
                    <a:pt x="266" y="182"/>
                  </a:lnTo>
                  <a:lnTo>
                    <a:pt x="264" y="170"/>
                  </a:lnTo>
                  <a:lnTo>
                    <a:pt x="264" y="84"/>
                  </a:lnTo>
                  <a:lnTo>
                    <a:pt x="240" y="84"/>
                  </a:lnTo>
                  <a:lnTo>
                    <a:pt x="240" y="56"/>
                  </a:lnTo>
                  <a:lnTo>
                    <a:pt x="264" y="56"/>
                  </a:lnTo>
                  <a:lnTo>
                    <a:pt x="264" y="12"/>
                  </a:lnTo>
                  <a:lnTo>
                    <a:pt x="306" y="12"/>
                  </a:lnTo>
                  <a:lnTo>
                    <a:pt x="306" y="56"/>
                  </a:lnTo>
                  <a:lnTo>
                    <a:pt x="334" y="56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2781300"/>
              <a:ext cx="5454650" cy="1108075"/>
            </a:xfrm>
            <a:custGeom>
              <a:avLst/>
              <a:gdLst>
                <a:gd name="T0" fmla="*/ 3292 w 3436"/>
                <a:gd name="T1" fmla="*/ 536 h 698"/>
                <a:gd name="T2" fmla="*/ 3202 w 3436"/>
                <a:gd name="T3" fmla="*/ 698 h 698"/>
                <a:gd name="T4" fmla="*/ 3220 w 3436"/>
                <a:gd name="T5" fmla="*/ 332 h 698"/>
                <a:gd name="T6" fmla="*/ 3368 w 3436"/>
                <a:gd name="T7" fmla="*/ 292 h 698"/>
                <a:gd name="T8" fmla="*/ 3202 w 3436"/>
                <a:gd name="T9" fmla="*/ 222 h 698"/>
                <a:gd name="T10" fmla="*/ 3104 w 3436"/>
                <a:gd name="T11" fmla="*/ 404 h 698"/>
                <a:gd name="T12" fmla="*/ 3182 w 3436"/>
                <a:gd name="T13" fmla="*/ 574 h 698"/>
                <a:gd name="T14" fmla="*/ 3054 w 3436"/>
                <a:gd name="T15" fmla="*/ 646 h 698"/>
                <a:gd name="T16" fmla="*/ 2968 w 3436"/>
                <a:gd name="T17" fmla="*/ 460 h 698"/>
                <a:gd name="T18" fmla="*/ 3072 w 3436"/>
                <a:gd name="T19" fmla="*/ 262 h 698"/>
                <a:gd name="T20" fmla="*/ 1782 w 3436"/>
                <a:gd name="T21" fmla="*/ 578 h 698"/>
                <a:gd name="T22" fmla="*/ 1932 w 3436"/>
                <a:gd name="T23" fmla="*/ 642 h 698"/>
                <a:gd name="T24" fmla="*/ 1782 w 3436"/>
                <a:gd name="T25" fmla="*/ 404 h 698"/>
                <a:gd name="T26" fmla="*/ 1782 w 3436"/>
                <a:gd name="T27" fmla="*/ 330 h 698"/>
                <a:gd name="T28" fmla="*/ 1950 w 3436"/>
                <a:gd name="T29" fmla="*/ 292 h 698"/>
                <a:gd name="T30" fmla="*/ 1782 w 3436"/>
                <a:gd name="T31" fmla="*/ 488 h 698"/>
                <a:gd name="T32" fmla="*/ 2138 w 3436"/>
                <a:gd name="T33" fmla="*/ 264 h 698"/>
                <a:gd name="T34" fmla="*/ 2346 w 3436"/>
                <a:gd name="T35" fmla="*/ 230 h 698"/>
                <a:gd name="T36" fmla="*/ 2478 w 3436"/>
                <a:gd name="T37" fmla="*/ 376 h 698"/>
                <a:gd name="T38" fmla="*/ 2328 w 3436"/>
                <a:gd name="T39" fmla="*/ 362 h 698"/>
                <a:gd name="T40" fmla="*/ 2196 w 3436"/>
                <a:gd name="T41" fmla="*/ 424 h 698"/>
                <a:gd name="T42" fmla="*/ 2684 w 3436"/>
                <a:gd name="T43" fmla="*/ 680 h 698"/>
                <a:gd name="T44" fmla="*/ 2544 w 3436"/>
                <a:gd name="T45" fmla="*/ 506 h 698"/>
                <a:gd name="T46" fmla="*/ 2608 w 3436"/>
                <a:gd name="T47" fmla="*/ 292 h 698"/>
                <a:gd name="T48" fmla="*/ 2800 w 3436"/>
                <a:gd name="T49" fmla="*/ 224 h 698"/>
                <a:gd name="T50" fmla="*/ 2848 w 3436"/>
                <a:gd name="T51" fmla="*/ 372 h 698"/>
                <a:gd name="T52" fmla="*/ 2712 w 3436"/>
                <a:gd name="T53" fmla="*/ 364 h 698"/>
                <a:gd name="T54" fmla="*/ 2712 w 3436"/>
                <a:gd name="T55" fmla="*/ 556 h 698"/>
                <a:gd name="T56" fmla="*/ 2852 w 3436"/>
                <a:gd name="T57" fmla="*/ 544 h 698"/>
                <a:gd name="T58" fmla="*/ 2774 w 3436"/>
                <a:gd name="T59" fmla="*/ 698 h 698"/>
                <a:gd name="T60" fmla="*/ 1690 w 3436"/>
                <a:gd name="T61" fmla="*/ 386 h 698"/>
                <a:gd name="T62" fmla="*/ 1746 w 3436"/>
                <a:gd name="T63" fmla="*/ 570 h 698"/>
                <a:gd name="T64" fmla="*/ 1634 w 3436"/>
                <a:gd name="T65" fmla="*/ 646 h 698"/>
                <a:gd name="T66" fmla="*/ 1548 w 3436"/>
                <a:gd name="T67" fmla="*/ 460 h 698"/>
                <a:gd name="T68" fmla="*/ 1652 w 3436"/>
                <a:gd name="T69" fmla="*/ 262 h 698"/>
                <a:gd name="T70" fmla="*/ 1258 w 3436"/>
                <a:gd name="T71" fmla="*/ 576 h 698"/>
                <a:gd name="T72" fmla="*/ 1360 w 3436"/>
                <a:gd name="T73" fmla="*/ 412 h 698"/>
                <a:gd name="T74" fmla="*/ 1274 w 3436"/>
                <a:gd name="T75" fmla="*/ 226 h 698"/>
                <a:gd name="T76" fmla="*/ 1490 w 3436"/>
                <a:gd name="T77" fmla="*/ 402 h 698"/>
                <a:gd name="T78" fmla="*/ 1400 w 3436"/>
                <a:gd name="T79" fmla="*/ 658 h 698"/>
                <a:gd name="T80" fmla="*/ 1214 w 3436"/>
                <a:gd name="T81" fmla="*/ 352 h 698"/>
                <a:gd name="T82" fmla="*/ 1180 w 3436"/>
                <a:gd name="T83" fmla="*/ 542 h 698"/>
                <a:gd name="T84" fmla="*/ 1168 w 3436"/>
                <a:gd name="T85" fmla="*/ 680 h 698"/>
                <a:gd name="T86" fmla="*/ 1030 w 3436"/>
                <a:gd name="T87" fmla="*/ 520 h 698"/>
                <a:gd name="T88" fmla="*/ 1078 w 3436"/>
                <a:gd name="T89" fmla="*/ 308 h 698"/>
                <a:gd name="T90" fmla="*/ 1248 w 3436"/>
                <a:gd name="T91" fmla="*/ 224 h 698"/>
                <a:gd name="T92" fmla="*/ 1024 w 3436"/>
                <a:gd name="T93" fmla="*/ 460 h 698"/>
                <a:gd name="T94" fmla="*/ 858 w 3436"/>
                <a:gd name="T95" fmla="*/ 288 h 698"/>
                <a:gd name="T96" fmla="*/ 694 w 3436"/>
                <a:gd name="T97" fmla="*/ 344 h 698"/>
                <a:gd name="T98" fmla="*/ 802 w 3436"/>
                <a:gd name="T99" fmla="*/ 484 h 698"/>
                <a:gd name="T100" fmla="*/ 720 w 3436"/>
                <a:gd name="T101" fmla="*/ 698 h 698"/>
                <a:gd name="T102" fmla="*/ 472 w 3436"/>
                <a:gd name="T103" fmla="*/ 2 h 698"/>
                <a:gd name="T104" fmla="*/ 694 w 3436"/>
                <a:gd name="T105" fmla="*/ 222 h 698"/>
                <a:gd name="T106" fmla="*/ 524 w 3436"/>
                <a:gd name="T107" fmla="*/ 292 h 698"/>
                <a:gd name="T108" fmla="*/ 524 w 3436"/>
                <a:gd name="T109" fmla="*/ 628 h 698"/>
                <a:gd name="T110" fmla="*/ 694 w 3436"/>
                <a:gd name="T111" fmla="*/ 576 h 698"/>
                <a:gd name="T112" fmla="*/ 592 w 3436"/>
                <a:gd name="T113" fmla="*/ 416 h 698"/>
                <a:gd name="T114" fmla="*/ 134 w 3436"/>
                <a:gd name="T115" fmla="*/ 264 h 698"/>
                <a:gd name="T116" fmla="*/ 0 w 3436"/>
                <a:gd name="T117" fmla="*/ 2 h 698"/>
                <a:gd name="T118" fmla="*/ 466 w 3436"/>
                <a:gd name="T119" fmla="*/ 52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36" h="698">
                  <a:moveTo>
                    <a:pt x="3202" y="698"/>
                  </a:moveTo>
                  <a:lnTo>
                    <a:pt x="3202" y="578"/>
                  </a:lnTo>
                  <a:lnTo>
                    <a:pt x="3202" y="578"/>
                  </a:lnTo>
                  <a:lnTo>
                    <a:pt x="3208" y="578"/>
                  </a:lnTo>
                  <a:lnTo>
                    <a:pt x="3208" y="578"/>
                  </a:lnTo>
                  <a:lnTo>
                    <a:pt x="3220" y="576"/>
                  </a:lnTo>
                  <a:lnTo>
                    <a:pt x="3230" y="574"/>
                  </a:lnTo>
                  <a:lnTo>
                    <a:pt x="3240" y="572"/>
                  </a:lnTo>
                  <a:lnTo>
                    <a:pt x="3252" y="566"/>
                  </a:lnTo>
                  <a:lnTo>
                    <a:pt x="3272" y="554"/>
                  </a:lnTo>
                  <a:lnTo>
                    <a:pt x="3292" y="536"/>
                  </a:lnTo>
                  <a:lnTo>
                    <a:pt x="3370" y="624"/>
                  </a:lnTo>
                  <a:lnTo>
                    <a:pt x="3370" y="624"/>
                  </a:lnTo>
                  <a:lnTo>
                    <a:pt x="3352" y="642"/>
                  </a:lnTo>
                  <a:lnTo>
                    <a:pt x="3332" y="658"/>
                  </a:lnTo>
                  <a:lnTo>
                    <a:pt x="3312" y="670"/>
                  </a:lnTo>
                  <a:lnTo>
                    <a:pt x="3290" y="680"/>
                  </a:lnTo>
                  <a:lnTo>
                    <a:pt x="3270" y="688"/>
                  </a:lnTo>
                  <a:lnTo>
                    <a:pt x="3248" y="694"/>
                  </a:lnTo>
                  <a:lnTo>
                    <a:pt x="3224" y="698"/>
                  </a:lnTo>
                  <a:lnTo>
                    <a:pt x="3202" y="698"/>
                  </a:lnTo>
                  <a:lnTo>
                    <a:pt x="3202" y="698"/>
                  </a:lnTo>
                  <a:close/>
                  <a:moveTo>
                    <a:pt x="3202" y="488"/>
                  </a:moveTo>
                  <a:lnTo>
                    <a:pt x="3202" y="404"/>
                  </a:lnTo>
                  <a:lnTo>
                    <a:pt x="3300" y="404"/>
                  </a:lnTo>
                  <a:lnTo>
                    <a:pt x="3300" y="404"/>
                  </a:lnTo>
                  <a:lnTo>
                    <a:pt x="3294" y="388"/>
                  </a:lnTo>
                  <a:lnTo>
                    <a:pt x="3288" y="374"/>
                  </a:lnTo>
                  <a:lnTo>
                    <a:pt x="3278" y="360"/>
                  </a:lnTo>
                  <a:lnTo>
                    <a:pt x="3266" y="350"/>
                  </a:lnTo>
                  <a:lnTo>
                    <a:pt x="3252" y="342"/>
                  </a:lnTo>
                  <a:lnTo>
                    <a:pt x="3236" y="336"/>
                  </a:lnTo>
                  <a:lnTo>
                    <a:pt x="3220" y="332"/>
                  </a:lnTo>
                  <a:lnTo>
                    <a:pt x="3202" y="330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26" y="224"/>
                  </a:lnTo>
                  <a:lnTo>
                    <a:pt x="3250" y="226"/>
                  </a:lnTo>
                  <a:lnTo>
                    <a:pt x="3272" y="232"/>
                  </a:lnTo>
                  <a:lnTo>
                    <a:pt x="3294" y="240"/>
                  </a:lnTo>
                  <a:lnTo>
                    <a:pt x="3314" y="250"/>
                  </a:lnTo>
                  <a:lnTo>
                    <a:pt x="3334" y="262"/>
                  </a:lnTo>
                  <a:lnTo>
                    <a:pt x="3352" y="276"/>
                  </a:lnTo>
                  <a:lnTo>
                    <a:pt x="3368" y="292"/>
                  </a:lnTo>
                  <a:lnTo>
                    <a:pt x="3382" y="310"/>
                  </a:lnTo>
                  <a:lnTo>
                    <a:pt x="3396" y="330"/>
                  </a:lnTo>
                  <a:lnTo>
                    <a:pt x="3408" y="352"/>
                  </a:lnTo>
                  <a:lnTo>
                    <a:pt x="3418" y="374"/>
                  </a:lnTo>
                  <a:lnTo>
                    <a:pt x="3426" y="398"/>
                  </a:lnTo>
                  <a:lnTo>
                    <a:pt x="3430" y="424"/>
                  </a:lnTo>
                  <a:lnTo>
                    <a:pt x="3434" y="452"/>
                  </a:lnTo>
                  <a:lnTo>
                    <a:pt x="3436" y="482"/>
                  </a:lnTo>
                  <a:lnTo>
                    <a:pt x="3436" y="488"/>
                  </a:lnTo>
                  <a:lnTo>
                    <a:pt x="3202" y="488"/>
                  </a:lnTo>
                  <a:close/>
                  <a:moveTo>
                    <a:pt x="3202" y="222"/>
                  </a:moveTo>
                  <a:lnTo>
                    <a:pt x="3202" y="330"/>
                  </a:lnTo>
                  <a:lnTo>
                    <a:pt x="3202" y="330"/>
                  </a:lnTo>
                  <a:lnTo>
                    <a:pt x="3202" y="330"/>
                  </a:lnTo>
                  <a:lnTo>
                    <a:pt x="3184" y="332"/>
                  </a:lnTo>
                  <a:lnTo>
                    <a:pt x="3166" y="334"/>
                  </a:lnTo>
                  <a:lnTo>
                    <a:pt x="3152" y="340"/>
                  </a:lnTo>
                  <a:lnTo>
                    <a:pt x="3138" y="350"/>
                  </a:lnTo>
                  <a:lnTo>
                    <a:pt x="3126" y="360"/>
                  </a:lnTo>
                  <a:lnTo>
                    <a:pt x="3116" y="372"/>
                  </a:lnTo>
                  <a:lnTo>
                    <a:pt x="3108" y="386"/>
                  </a:lnTo>
                  <a:lnTo>
                    <a:pt x="3104" y="404"/>
                  </a:lnTo>
                  <a:lnTo>
                    <a:pt x="3202" y="404"/>
                  </a:lnTo>
                  <a:lnTo>
                    <a:pt x="3202" y="488"/>
                  </a:lnTo>
                  <a:lnTo>
                    <a:pt x="3096" y="488"/>
                  </a:lnTo>
                  <a:lnTo>
                    <a:pt x="3096" y="488"/>
                  </a:lnTo>
                  <a:lnTo>
                    <a:pt x="3102" y="506"/>
                  </a:lnTo>
                  <a:lnTo>
                    <a:pt x="3110" y="524"/>
                  </a:lnTo>
                  <a:lnTo>
                    <a:pt x="3122" y="540"/>
                  </a:lnTo>
                  <a:lnTo>
                    <a:pt x="3134" y="552"/>
                  </a:lnTo>
                  <a:lnTo>
                    <a:pt x="3148" y="562"/>
                  </a:lnTo>
                  <a:lnTo>
                    <a:pt x="3164" y="570"/>
                  </a:lnTo>
                  <a:lnTo>
                    <a:pt x="3182" y="574"/>
                  </a:lnTo>
                  <a:lnTo>
                    <a:pt x="3202" y="57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178" y="698"/>
                  </a:lnTo>
                  <a:lnTo>
                    <a:pt x="3156" y="694"/>
                  </a:lnTo>
                  <a:lnTo>
                    <a:pt x="3134" y="688"/>
                  </a:lnTo>
                  <a:lnTo>
                    <a:pt x="3112" y="680"/>
                  </a:lnTo>
                  <a:lnTo>
                    <a:pt x="3092" y="672"/>
                  </a:lnTo>
                  <a:lnTo>
                    <a:pt x="3072" y="660"/>
                  </a:lnTo>
                  <a:lnTo>
                    <a:pt x="3054" y="646"/>
                  </a:lnTo>
                  <a:lnTo>
                    <a:pt x="3036" y="630"/>
                  </a:lnTo>
                  <a:lnTo>
                    <a:pt x="3036" y="630"/>
                  </a:lnTo>
                  <a:lnTo>
                    <a:pt x="3020" y="612"/>
                  </a:lnTo>
                  <a:lnTo>
                    <a:pt x="3006" y="592"/>
                  </a:lnTo>
                  <a:lnTo>
                    <a:pt x="2994" y="572"/>
                  </a:lnTo>
                  <a:lnTo>
                    <a:pt x="2986" y="552"/>
                  </a:lnTo>
                  <a:lnTo>
                    <a:pt x="2978" y="530"/>
                  </a:lnTo>
                  <a:lnTo>
                    <a:pt x="2972" y="506"/>
                  </a:lnTo>
                  <a:lnTo>
                    <a:pt x="2968" y="484"/>
                  </a:lnTo>
                  <a:lnTo>
                    <a:pt x="2968" y="460"/>
                  </a:lnTo>
                  <a:lnTo>
                    <a:pt x="2968" y="460"/>
                  </a:lnTo>
                  <a:lnTo>
                    <a:pt x="2968" y="436"/>
                  </a:lnTo>
                  <a:lnTo>
                    <a:pt x="2972" y="414"/>
                  </a:lnTo>
                  <a:lnTo>
                    <a:pt x="2978" y="390"/>
                  </a:lnTo>
                  <a:lnTo>
                    <a:pt x="2986" y="368"/>
                  </a:lnTo>
                  <a:lnTo>
                    <a:pt x="2994" y="348"/>
                  </a:lnTo>
                  <a:lnTo>
                    <a:pt x="3006" y="328"/>
                  </a:lnTo>
                  <a:lnTo>
                    <a:pt x="3020" y="310"/>
                  </a:lnTo>
                  <a:lnTo>
                    <a:pt x="3036" y="292"/>
                  </a:lnTo>
                  <a:lnTo>
                    <a:pt x="3036" y="292"/>
                  </a:lnTo>
                  <a:lnTo>
                    <a:pt x="3054" y="276"/>
                  </a:lnTo>
                  <a:lnTo>
                    <a:pt x="3072" y="262"/>
                  </a:lnTo>
                  <a:lnTo>
                    <a:pt x="3092" y="250"/>
                  </a:lnTo>
                  <a:lnTo>
                    <a:pt x="3112" y="240"/>
                  </a:lnTo>
                  <a:lnTo>
                    <a:pt x="3134" y="232"/>
                  </a:lnTo>
                  <a:lnTo>
                    <a:pt x="3156" y="226"/>
                  </a:lnTo>
                  <a:lnTo>
                    <a:pt x="3178" y="224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02" y="222"/>
                  </a:lnTo>
                  <a:close/>
                  <a:moveTo>
                    <a:pt x="1782" y="698"/>
                  </a:moveTo>
                  <a:lnTo>
                    <a:pt x="1782" y="578"/>
                  </a:lnTo>
                  <a:lnTo>
                    <a:pt x="1782" y="578"/>
                  </a:lnTo>
                  <a:lnTo>
                    <a:pt x="1788" y="578"/>
                  </a:lnTo>
                  <a:lnTo>
                    <a:pt x="1788" y="578"/>
                  </a:lnTo>
                  <a:lnTo>
                    <a:pt x="1800" y="576"/>
                  </a:lnTo>
                  <a:lnTo>
                    <a:pt x="1812" y="574"/>
                  </a:lnTo>
                  <a:lnTo>
                    <a:pt x="1822" y="572"/>
                  </a:lnTo>
                  <a:lnTo>
                    <a:pt x="1832" y="566"/>
                  </a:lnTo>
                  <a:lnTo>
                    <a:pt x="1852" y="554"/>
                  </a:lnTo>
                  <a:lnTo>
                    <a:pt x="1874" y="536"/>
                  </a:lnTo>
                  <a:lnTo>
                    <a:pt x="1952" y="624"/>
                  </a:lnTo>
                  <a:lnTo>
                    <a:pt x="1952" y="624"/>
                  </a:lnTo>
                  <a:lnTo>
                    <a:pt x="1932" y="642"/>
                  </a:lnTo>
                  <a:lnTo>
                    <a:pt x="1912" y="658"/>
                  </a:lnTo>
                  <a:lnTo>
                    <a:pt x="1892" y="670"/>
                  </a:lnTo>
                  <a:lnTo>
                    <a:pt x="1872" y="680"/>
                  </a:lnTo>
                  <a:lnTo>
                    <a:pt x="1850" y="688"/>
                  </a:lnTo>
                  <a:lnTo>
                    <a:pt x="1828" y="694"/>
                  </a:lnTo>
                  <a:lnTo>
                    <a:pt x="1806" y="69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82" y="698"/>
                  </a:lnTo>
                  <a:close/>
                  <a:moveTo>
                    <a:pt x="1782" y="488"/>
                  </a:moveTo>
                  <a:lnTo>
                    <a:pt x="1782" y="404"/>
                  </a:lnTo>
                  <a:lnTo>
                    <a:pt x="1880" y="404"/>
                  </a:lnTo>
                  <a:lnTo>
                    <a:pt x="1880" y="404"/>
                  </a:lnTo>
                  <a:lnTo>
                    <a:pt x="1876" y="388"/>
                  </a:lnTo>
                  <a:lnTo>
                    <a:pt x="1868" y="372"/>
                  </a:lnTo>
                  <a:lnTo>
                    <a:pt x="1858" y="360"/>
                  </a:lnTo>
                  <a:lnTo>
                    <a:pt x="1846" y="350"/>
                  </a:lnTo>
                  <a:lnTo>
                    <a:pt x="1834" y="342"/>
                  </a:lnTo>
                  <a:lnTo>
                    <a:pt x="1818" y="336"/>
                  </a:lnTo>
                  <a:lnTo>
                    <a:pt x="1800" y="332"/>
                  </a:lnTo>
                  <a:lnTo>
                    <a:pt x="1782" y="330"/>
                  </a:lnTo>
                  <a:lnTo>
                    <a:pt x="1782" y="330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806" y="224"/>
                  </a:lnTo>
                  <a:lnTo>
                    <a:pt x="1830" y="226"/>
                  </a:lnTo>
                  <a:lnTo>
                    <a:pt x="1854" y="232"/>
                  </a:lnTo>
                  <a:lnTo>
                    <a:pt x="1874" y="240"/>
                  </a:lnTo>
                  <a:lnTo>
                    <a:pt x="1896" y="250"/>
                  </a:lnTo>
                  <a:lnTo>
                    <a:pt x="1914" y="262"/>
                  </a:lnTo>
                  <a:lnTo>
                    <a:pt x="1932" y="276"/>
                  </a:lnTo>
                  <a:lnTo>
                    <a:pt x="1950" y="292"/>
                  </a:lnTo>
                  <a:lnTo>
                    <a:pt x="1964" y="310"/>
                  </a:lnTo>
                  <a:lnTo>
                    <a:pt x="1978" y="330"/>
                  </a:lnTo>
                  <a:lnTo>
                    <a:pt x="1988" y="352"/>
                  </a:lnTo>
                  <a:lnTo>
                    <a:pt x="1998" y="374"/>
                  </a:lnTo>
                  <a:lnTo>
                    <a:pt x="2006" y="398"/>
                  </a:lnTo>
                  <a:lnTo>
                    <a:pt x="2012" y="424"/>
                  </a:lnTo>
                  <a:lnTo>
                    <a:pt x="2016" y="452"/>
                  </a:lnTo>
                  <a:lnTo>
                    <a:pt x="2016" y="482"/>
                  </a:lnTo>
                  <a:lnTo>
                    <a:pt x="2016" y="488"/>
                  </a:lnTo>
                  <a:lnTo>
                    <a:pt x="1782" y="488"/>
                  </a:lnTo>
                  <a:lnTo>
                    <a:pt x="1782" y="488"/>
                  </a:lnTo>
                  <a:close/>
                  <a:moveTo>
                    <a:pt x="2070" y="448"/>
                  </a:moveTo>
                  <a:lnTo>
                    <a:pt x="2070" y="448"/>
                  </a:lnTo>
                  <a:lnTo>
                    <a:pt x="2072" y="420"/>
                  </a:lnTo>
                  <a:lnTo>
                    <a:pt x="2074" y="396"/>
                  </a:lnTo>
                  <a:lnTo>
                    <a:pt x="2078" y="372"/>
                  </a:lnTo>
                  <a:lnTo>
                    <a:pt x="2084" y="350"/>
                  </a:lnTo>
                  <a:lnTo>
                    <a:pt x="2092" y="328"/>
                  </a:lnTo>
                  <a:lnTo>
                    <a:pt x="2100" y="310"/>
                  </a:lnTo>
                  <a:lnTo>
                    <a:pt x="2112" y="294"/>
                  </a:lnTo>
                  <a:lnTo>
                    <a:pt x="2124" y="278"/>
                  </a:lnTo>
                  <a:lnTo>
                    <a:pt x="2138" y="264"/>
                  </a:lnTo>
                  <a:lnTo>
                    <a:pt x="2154" y="254"/>
                  </a:lnTo>
                  <a:lnTo>
                    <a:pt x="2170" y="244"/>
                  </a:lnTo>
                  <a:lnTo>
                    <a:pt x="2190" y="236"/>
                  </a:lnTo>
                  <a:lnTo>
                    <a:pt x="2210" y="230"/>
                  </a:lnTo>
                  <a:lnTo>
                    <a:pt x="2232" y="224"/>
                  </a:lnTo>
                  <a:lnTo>
                    <a:pt x="2256" y="222"/>
                  </a:lnTo>
                  <a:lnTo>
                    <a:pt x="2282" y="220"/>
                  </a:lnTo>
                  <a:lnTo>
                    <a:pt x="2282" y="220"/>
                  </a:lnTo>
                  <a:lnTo>
                    <a:pt x="2304" y="222"/>
                  </a:lnTo>
                  <a:lnTo>
                    <a:pt x="2326" y="226"/>
                  </a:lnTo>
                  <a:lnTo>
                    <a:pt x="2346" y="230"/>
                  </a:lnTo>
                  <a:lnTo>
                    <a:pt x="2366" y="238"/>
                  </a:lnTo>
                  <a:lnTo>
                    <a:pt x="2384" y="246"/>
                  </a:lnTo>
                  <a:lnTo>
                    <a:pt x="2402" y="256"/>
                  </a:lnTo>
                  <a:lnTo>
                    <a:pt x="2418" y="268"/>
                  </a:lnTo>
                  <a:lnTo>
                    <a:pt x="2432" y="282"/>
                  </a:lnTo>
                  <a:lnTo>
                    <a:pt x="2432" y="282"/>
                  </a:lnTo>
                  <a:lnTo>
                    <a:pt x="2446" y="300"/>
                  </a:lnTo>
                  <a:lnTo>
                    <a:pt x="2458" y="318"/>
                  </a:lnTo>
                  <a:lnTo>
                    <a:pt x="2468" y="336"/>
                  </a:lnTo>
                  <a:lnTo>
                    <a:pt x="2474" y="356"/>
                  </a:lnTo>
                  <a:lnTo>
                    <a:pt x="2478" y="376"/>
                  </a:lnTo>
                  <a:lnTo>
                    <a:pt x="2480" y="398"/>
                  </a:lnTo>
                  <a:lnTo>
                    <a:pt x="2482" y="448"/>
                  </a:lnTo>
                  <a:lnTo>
                    <a:pt x="2482" y="686"/>
                  </a:lnTo>
                  <a:lnTo>
                    <a:pt x="2360" y="686"/>
                  </a:lnTo>
                  <a:lnTo>
                    <a:pt x="2360" y="448"/>
                  </a:lnTo>
                  <a:lnTo>
                    <a:pt x="2360" y="448"/>
                  </a:lnTo>
                  <a:lnTo>
                    <a:pt x="2358" y="424"/>
                  </a:lnTo>
                  <a:lnTo>
                    <a:pt x="2354" y="404"/>
                  </a:lnTo>
                  <a:lnTo>
                    <a:pt x="2348" y="388"/>
                  </a:lnTo>
                  <a:lnTo>
                    <a:pt x="2340" y="372"/>
                  </a:lnTo>
                  <a:lnTo>
                    <a:pt x="2328" y="362"/>
                  </a:lnTo>
                  <a:lnTo>
                    <a:pt x="2314" y="354"/>
                  </a:lnTo>
                  <a:lnTo>
                    <a:pt x="2296" y="350"/>
                  </a:lnTo>
                  <a:lnTo>
                    <a:pt x="2276" y="348"/>
                  </a:lnTo>
                  <a:lnTo>
                    <a:pt x="2276" y="348"/>
                  </a:lnTo>
                  <a:lnTo>
                    <a:pt x="2256" y="350"/>
                  </a:lnTo>
                  <a:lnTo>
                    <a:pt x="2240" y="354"/>
                  </a:lnTo>
                  <a:lnTo>
                    <a:pt x="2226" y="362"/>
                  </a:lnTo>
                  <a:lnTo>
                    <a:pt x="2214" y="372"/>
                  </a:lnTo>
                  <a:lnTo>
                    <a:pt x="2206" y="386"/>
                  </a:lnTo>
                  <a:lnTo>
                    <a:pt x="2200" y="404"/>
                  </a:lnTo>
                  <a:lnTo>
                    <a:pt x="2196" y="424"/>
                  </a:lnTo>
                  <a:lnTo>
                    <a:pt x="2194" y="448"/>
                  </a:lnTo>
                  <a:lnTo>
                    <a:pt x="2194" y="686"/>
                  </a:lnTo>
                  <a:lnTo>
                    <a:pt x="2070" y="686"/>
                  </a:lnTo>
                  <a:lnTo>
                    <a:pt x="2070" y="448"/>
                  </a:lnTo>
                  <a:lnTo>
                    <a:pt x="2070" y="448"/>
                  </a:lnTo>
                  <a:close/>
                  <a:moveTo>
                    <a:pt x="2774" y="698"/>
                  </a:moveTo>
                  <a:lnTo>
                    <a:pt x="2774" y="698"/>
                  </a:lnTo>
                  <a:lnTo>
                    <a:pt x="2750" y="698"/>
                  </a:lnTo>
                  <a:lnTo>
                    <a:pt x="2728" y="694"/>
                  </a:lnTo>
                  <a:lnTo>
                    <a:pt x="2706" y="688"/>
                  </a:lnTo>
                  <a:lnTo>
                    <a:pt x="2684" y="680"/>
                  </a:lnTo>
                  <a:lnTo>
                    <a:pt x="2664" y="672"/>
                  </a:lnTo>
                  <a:lnTo>
                    <a:pt x="2644" y="660"/>
                  </a:lnTo>
                  <a:lnTo>
                    <a:pt x="2626" y="646"/>
                  </a:lnTo>
                  <a:lnTo>
                    <a:pt x="2608" y="630"/>
                  </a:lnTo>
                  <a:lnTo>
                    <a:pt x="2608" y="630"/>
                  </a:lnTo>
                  <a:lnTo>
                    <a:pt x="2592" y="612"/>
                  </a:lnTo>
                  <a:lnTo>
                    <a:pt x="2578" y="592"/>
                  </a:lnTo>
                  <a:lnTo>
                    <a:pt x="2568" y="572"/>
                  </a:lnTo>
                  <a:lnTo>
                    <a:pt x="2558" y="552"/>
                  </a:lnTo>
                  <a:lnTo>
                    <a:pt x="2550" y="530"/>
                  </a:lnTo>
                  <a:lnTo>
                    <a:pt x="2544" y="506"/>
                  </a:lnTo>
                  <a:lnTo>
                    <a:pt x="2540" y="484"/>
                  </a:lnTo>
                  <a:lnTo>
                    <a:pt x="2540" y="460"/>
                  </a:lnTo>
                  <a:lnTo>
                    <a:pt x="2540" y="460"/>
                  </a:lnTo>
                  <a:lnTo>
                    <a:pt x="2540" y="436"/>
                  </a:lnTo>
                  <a:lnTo>
                    <a:pt x="2544" y="414"/>
                  </a:lnTo>
                  <a:lnTo>
                    <a:pt x="2550" y="390"/>
                  </a:lnTo>
                  <a:lnTo>
                    <a:pt x="2558" y="368"/>
                  </a:lnTo>
                  <a:lnTo>
                    <a:pt x="2568" y="348"/>
                  </a:lnTo>
                  <a:lnTo>
                    <a:pt x="2578" y="328"/>
                  </a:lnTo>
                  <a:lnTo>
                    <a:pt x="2592" y="310"/>
                  </a:lnTo>
                  <a:lnTo>
                    <a:pt x="2608" y="292"/>
                  </a:lnTo>
                  <a:lnTo>
                    <a:pt x="2608" y="292"/>
                  </a:lnTo>
                  <a:lnTo>
                    <a:pt x="2626" y="276"/>
                  </a:lnTo>
                  <a:lnTo>
                    <a:pt x="2644" y="262"/>
                  </a:lnTo>
                  <a:lnTo>
                    <a:pt x="2664" y="250"/>
                  </a:lnTo>
                  <a:lnTo>
                    <a:pt x="2684" y="240"/>
                  </a:lnTo>
                  <a:lnTo>
                    <a:pt x="2706" y="232"/>
                  </a:lnTo>
                  <a:lnTo>
                    <a:pt x="2728" y="226"/>
                  </a:lnTo>
                  <a:lnTo>
                    <a:pt x="2750" y="224"/>
                  </a:lnTo>
                  <a:lnTo>
                    <a:pt x="2774" y="222"/>
                  </a:lnTo>
                  <a:lnTo>
                    <a:pt x="2774" y="222"/>
                  </a:lnTo>
                  <a:lnTo>
                    <a:pt x="2800" y="224"/>
                  </a:lnTo>
                  <a:lnTo>
                    <a:pt x="2824" y="228"/>
                  </a:lnTo>
                  <a:lnTo>
                    <a:pt x="2848" y="234"/>
                  </a:lnTo>
                  <a:lnTo>
                    <a:pt x="2870" y="242"/>
                  </a:lnTo>
                  <a:lnTo>
                    <a:pt x="2892" y="254"/>
                  </a:lnTo>
                  <a:lnTo>
                    <a:pt x="2914" y="270"/>
                  </a:lnTo>
                  <a:lnTo>
                    <a:pt x="2934" y="286"/>
                  </a:lnTo>
                  <a:lnTo>
                    <a:pt x="2952" y="306"/>
                  </a:lnTo>
                  <a:lnTo>
                    <a:pt x="2866" y="394"/>
                  </a:lnTo>
                  <a:lnTo>
                    <a:pt x="2866" y="394"/>
                  </a:lnTo>
                  <a:lnTo>
                    <a:pt x="2856" y="382"/>
                  </a:lnTo>
                  <a:lnTo>
                    <a:pt x="2848" y="372"/>
                  </a:lnTo>
                  <a:lnTo>
                    <a:pt x="2836" y="364"/>
                  </a:lnTo>
                  <a:lnTo>
                    <a:pt x="2826" y="356"/>
                  </a:lnTo>
                  <a:lnTo>
                    <a:pt x="2814" y="350"/>
                  </a:lnTo>
                  <a:lnTo>
                    <a:pt x="2802" y="348"/>
                  </a:lnTo>
                  <a:lnTo>
                    <a:pt x="2788" y="346"/>
                  </a:lnTo>
                  <a:lnTo>
                    <a:pt x="2774" y="344"/>
                  </a:lnTo>
                  <a:lnTo>
                    <a:pt x="2774" y="344"/>
                  </a:lnTo>
                  <a:lnTo>
                    <a:pt x="2764" y="344"/>
                  </a:lnTo>
                  <a:lnTo>
                    <a:pt x="2752" y="346"/>
                  </a:lnTo>
                  <a:lnTo>
                    <a:pt x="2730" y="354"/>
                  </a:lnTo>
                  <a:lnTo>
                    <a:pt x="2712" y="364"/>
                  </a:lnTo>
                  <a:lnTo>
                    <a:pt x="2696" y="380"/>
                  </a:lnTo>
                  <a:lnTo>
                    <a:pt x="2682" y="396"/>
                  </a:lnTo>
                  <a:lnTo>
                    <a:pt x="2672" y="418"/>
                  </a:lnTo>
                  <a:lnTo>
                    <a:pt x="2666" y="440"/>
                  </a:lnTo>
                  <a:lnTo>
                    <a:pt x="2664" y="462"/>
                  </a:lnTo>
                  <a:lnTo>
                    <a:pt x="2664" y="462"/>
                  </a:lnTo>
                  <a:lnTo>
                    <a:pt x="2666" y="486"/>
                  </a:lnTo>
                  <a:lnTo>
                    <a:pt x="2672" y="506"/>
                  </a:lnTo>
                  <a:lnTo>
                    <a:pt x="2682" y="526"/>
                  </a:lnTo>
                  <a:lnTo>
                    <a:pt x="2696" y="542"/>
                  </a:lnTo>
                  <a:lnTo>
                    <a:pt x="2712" y="556"/>
                  </a:lnTo>
                  <a:lnTo>
                    <a:pt x="2732" y="566"/>
                  </a:lnTo>
                  <a:lnTo>
                    <a:pt x="2752" y="574"/>
                  </a:lnTo>
                  <a:lnTo>
                    <a:pt x="2774" y="576"/>
                  </a:lnTo>
                  <a:lnTo>
                    <a:pt x="2774" y="576"/>
                  </a:lnTo>
                  <a:lnTo>
                    <a:pt x="2788" y="574"/>
                  </a:lnTo>
                  <a:lnTo>
                    <a:pt x="2800" y="572"/>
                  </a:lnTo>
                  <a:lnTo>
                    <a:pt x="2812" y="570"/>
                  </a:lnTo>
                  <a:lnTo>
                    <a:pt x="2822" y="564"/>
                  </a:lnTo>
                  <a:lnTo>
                    <a:pt x="2834" y="558"/>
                  </a:lnTo>
                  <a:lnTo>
                    <a:pt x="2842" y="552"/>
                  </a:lnTo>
                  <a:lnTo>
                    <a:pt x="2852" y="544"/>
                  </a:lnTo>
                  <a:lnTo>
                    <a:pt x="2858" y="534"/>
                  </a:lnTo>
                  <a:lnTo>
                    <a:pt x="2948" y="618"/>
                  </a:lnTo>
                  <a:lnTo>
                    <a:pt x="2948" y="618"/>
                  </a:lnTo>
                  <a:lnTo>
                    <a:pt x="2930" y="638"/>
                  </a:lnTo>
                  <a:lnTo>
                    <a:pt x="2910" y="654"/>
                  </a:lnTo>
                  <a:lnTo>
                    <a:pt x="2890" y="668"/>
                  </a:lnTo>
                  <a:lnTo>
                    <a:pt x="2868" y="678"/>
                  </a:lnTo>
                  <a:lnTo>
                    <a:pt x="2846" y="688"/>
                  </a:lnTo>
                  <a:lnTo>
                    <a:pt x="2822" y="694"/>
                  </a:lnTo>
                  <a:lnTo>
                    <a:pt x="2798" y="698"/>
                  </a:lnTo>
                  <a:lnTo>
                    <a:pt x="2774" y="698"/>
                  </a:lnTo>
                  <a:lnTo>
                    <a:pt x="2774" y="698"/>
                  </a:lnTo>
                  <a:close/>
                  <a:moveTo>
                    <a:pt x="1782" y="222"/>
                  </a:moveTo>
                  <a:lnTo>
                    <a:pt x="1782" y="330"/>
                  </a:lnTo>
                  <a:lnTo>
                    <a:pt x="1782" y="330"/>
                  </a:lnTo>
                  <a:lnTo>
                    <a:pt x="1764" y="332"/>
                  </a:lnTo>
                  <a:lnTo>
                    <a:pt x="1748" y="334"/>
                  </a:lnTo>
                  <a:lnTo>
                    <a:pt x="1732" y="340"/>
                  </a:lnTo>
                  <a:lnTo>
                    <a:pt x="1718" y="350"/>
                  </a:lnTo>
                  <a:lnTo>
                    <a:pt x="1708" y="360"/>
                  </a:lnTo>
                  <a:lnTo>
                    <a:pt x="1698" y="372"/>
                  </a:lnTo>
                  <a:lnTo>
                    <a:pt x="1690" y="386"/>
                  </a:lnTo>
                  <a:lnTo>
                    <a:pt x="1684" y="404"/>
                  </a:lnTo>
                  <a:lnTo>
                    <a:pt x="1782" y="404"/>
                  </a:lnTo>
                  <a:lnTo>
                    <a:pt x="1782" y="488"/>
                  </a:lnTo>
                  <a:lnTo>
                    <a:pt x="1676" y="488"/>
                  </a:lnTo>
                  <a:lnTo>
                    <a:pt x="1676" y="488"/>
                  </a:lnTo>
                  <a:lnTo>
                    <a:pt x="1684" y="506"/>
                  </a:lnTo>
                  <a:lnTo>
                    <a:pt x="1692" y="524"/>
                  </a:lnTo>
                  <a:lnTo>
                    <a:pt x="1702" y="540"/>
                  </a:lnTo>
                  <a:lnTo>
                    <a:pt x="1716" y="552"/>
                  </a:lnTo>
                  <a:lnTo>
                    <a:pt x="1730" y="562"/>
                  </a:lnTo>
                  <a:lnTo>
                    <a:pt x="1746" y="570"/>
                  </a:lnTo>
                  <a:lnTo>
                    <a:pt x="1764" y="574"/>
                  </a:lnTo>
                  <a:lnTo>
                    <a:pt x="1782" y="57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60" y="698"/>
                  </a:lnTo>
                  <a:lnTo>
                    <a:pt x="1736" y="694"/>
                  </a:lnTo>
                  <a:lnTo>
                    <a:pt x="1714" y="688"/>
                  </a:lnTo>
                  <a:lnTo>
                    <a:pt x="1692" y="680"/>
                  </a:lnTo>
                  <a:lnTo>
                    <a:pt x="1672" y="672"/>
                  </a:lnTo>
                  <a:lnTo>
                    <a:pt x="1652" y="660"/>
                  </a:lnTo>
                  <a:lnTo>
                    <a:pt x="1634" y="646"/>
                  </a:lnTo>
                  <a:lnTo>
                    <a:pt x="1616" y="630"/>
                  </a:lnTo>
                  <a:lnTo>
                    <a:pt x="1616" y="630"/>
                  </a:lnTo>
                  <a:lnTo>
                    <a:pt x="1602" y="612"/>
                  </a:lnTo>
                  <a:lnTo>
                    <a:pt x="1588" y="592"/>
                  </a:lnTo>
                  <a:lnTo>
                    <a:pt x="1576" y="572"/>
                  </a:lnTo>
                  <a:lnTo>
                    <a:pt x="1566" y="552"/>
                  </a:lnTo>
                  <a:lnTo>
                    <a:pt x="1558" y="530"/>
                  </a:lnTo>
                  <a:lnTo>
                    <a:pt x="1552" y="506"/>
                  </a:lnTo>
                  <a:lnTo>
                    <a:pt x="1550" y="484"/>
                  </a:lnTo>
                  <a:lnTo>
                    <a:pt x="1548" y="460"/>
                  </a:lnTo>
                  <a:lnTo>
                    <a:pt x="1548" y="460"/>
                  </a:lnTo>
                  <a:lnTo>
                    <a:pt x="1550" y="436"/>
                  </a:lnTo>
                  <a:lnTo>
                    <a:pt x="1552" y="414"/>
                  </a:lnTo>
                  <a:lnTo>
                    <a:pt x="1558" y="390"/>
                  </a:lnTo>
                  <a:lnTo>
                    <a:pt x="1566" y="368"/>
                  </a:lnTo>
                  <a:lnTo>
                    <a:pt x="1576" y="348"/>
                  </a:lnTo>
                  <a:lnTo>
                    <a:pt x="1588" y="328"/>
                  </a:lnTo>
                  <a:lnTo>
                    <a:pt x="1602" y="310"/>
                  </a:lnTo>
                  <a:lnTo>
                    <a:pt x="1616" y="292"/>
                  </a:lnTo>
                  <a:lnTo>
                    <a:pt x="1616" y="292"/>
                  </a:lnTo>
                  <a:lnTo>
                    <a:pt x="1634" y="276"/>
                  </a:lnTo>
                  <a:lnTo>
                    <a:pt x="1652" y="262"/>
                  </a:lnTo>
                  <a:lnTo>
                    <a:pt x="1672" y="250"/>
                  </a:lnTo>
                  <a:lnTo>
                    <a:pt x="1692" y="240"/>
                  </a:lnTo>
                  <a:lnTo>
                    <a:pt x="1714" y="232"/>
                  </a:lnTo>
                  <a:lnTo>
                    <a:pt x="1736" y="226"/>
                  </a:lnTo>
                  <a:lnTo>
                    <a:pt x="1760" y="224"/>
                  </a:lnTo>
                  <a:lnTo>
                    <a:pt x="1782" y="222"/>
                  </a:lnTo>
                  <a:lnTo>
                    <a:pt x="1782" y="222"/>
                  </a:lnTo>
                  <a:close/>
                  <a:moveTo>
                    <a:pt x="1258" y="698"/>
                  </a:moveTo>
                  <a:lnTo>
                    <a:pt x="1258" y="576"/>
                  </a:lnTo>
                  <a:lnTo>
                    <a:pt x="1258" y="576"/>
                  </a:lnTo>
                  <a:lnTo>
                    <a:pt x="1258" y="576"/>
                  </a:lnTo>
                  <a:lnTo>
                    <a:pt x="1282" y="574"/>
                  </a:lnTo>
                  <a:lnTo>
                    <a:pt x="1302" y="568"/>
                  </a:lnTo>
                  <a:lnTo>
                    <a:pt x="1320" y="558"/>
                  </a:lnTo>
                  <a:lnTo>
                    <a:pt x="1336" y="544"/>
                  </a:lnTo>
                  <a:lnTo>
                    <a:pt x="1350" y="528"/>
                  </a:lnTo>
                  <a:lnTo>
                    <a:pt x="1358" y="508"/>
                  </a:lnTo>
                  <a:lnTo>
                    <a:pt x="1364" y="486"/>
                  </a:lnTo>
                  <a:lnTo>
                    <a:pt x="1368" y="460"/>
                  </a:lnTo>
                  <a:lnTo>
                    <a:pt x="1368" y="460"/>
                  </a:lnTo>
                  <a:lnTo>
                    <a:pt x="1366" y="436"/>
                  </a:lnTo>
                  <a:lnTo>
                    <a:pt x="1360" y="412"/>
                  </a:lnTo>
                  <a:lnTo>
                    <a:pt x="1350" y="392"/>
                  </a:lnTo>
                  <a:lnTo>
                    <a:pt x="1338" y="376"/>
                  </a:lnTo>
                  <a:lnTo>
                    <a:pt x="1322" y="362"/>
                  </a:lnTo>
                  <a:lnTo>
                    <a:pt x="1304" y="352"/>
                  </a:lnTo>
                  <a:lnTo>
                    <a:pt x="1282" y="344"/>
                  </a:lnTo>
                  <a:lnTo>
                    <a:pt x="1260" y="342"/>
                  </a:lnTo>
                  <a:lnTo>
                    <a:pt x="1260" y="342"/>
                  </a:lnTo>
                  <a:lnTo>
                    <a:pt x="1258" y="342"/>
                  </a:lnTo>
                  <a:lnTo>
                    <a:pt x="1258" y="224"/>
                  </a:lnTo>
                  <a:lnTo>
                    <a:pt x="1258" y="224"/>
                  </a:lnTo>
                  <a:lnTo>
                    <a:pt x="1274" y="226"/>
                  </a:lnTo>
                  <a:lnTo>
                    <a:pt x="1290" y="228"/>
                  </a:lnTo>
                  <a:lnTo>
                    <a:pt x="1306" y="232"/>
                  </a:lnTo>
                  <a:lnTo>
                    <a:pt x="1320" y="238"/>
                  </a:lnTo>
                  <a:lnTo>
                    <a:pt x="1334" y="244"/>
                  </a:lnTo>
                  <a:lnTo>
                    <a:pt x="1346" y="252"/>
                  </a:lnTo>
                  <a:lnTo>
                    <a:pt x="1356" y="260"/>
                  </a:lnTo>
                  <a:lnTo>
                    <a:pt x="1368" y="270"/>
                  </a:lnTo>
                  <a:lnTo>
                    <a:pt x="1368" y="0"/>
                  </a:lnTo>
                  <a:lnTo>
                    <a:pt x="1490" y="0"/>
                  </a:lnTo>
                  <a:lnTo>
                    <a:pt x="1490" y="402"/>
                  </a:lnTo>
                  <a:lnTo>
                    <a:pt x="1490" y="402"/>
                  </a:lnTo>
                  <a:lnTo>
                    <a:pt x="1488" y="458"/>
                  </a:lnTo>
                  <a:lnTo>
                    <a:pt x="1488" y="484"/>
                  </a:lnTo>
                  <a:lnTo>
                    <a:pt x="1484" y="510"/>
                  </a:lnTo>
                  <a:lnTo>
                    <a:pt x="1480" y="532"/>
                  </a:lnTo>
                  <a:lnTo>
                    <a:pt x="1474" y="556"/>
                  </a:lnTo>
                  <a:lnTo>
                    <a:pt x="1466" y="576"/>
                  </a:lnTo>
                  <a:lnTo>
                    <a:pt x="1456" y="596"/>
                  </a:lnTo>
                  <a:lnTo>
                    <a:pt x="1456" y="596"/>
                  </a:lnTo>
                  <a:lnTo>
                    <a:pt x="1440" y="620"/>
                  </a:lnTo>
                  <a:lnTo>
                    <a:pt x="1422" y="640"/>
                  </a:lnTo>
                  <a:lnTo>
                    <a:pt x="1400" y="658"/>
                  </a:lnTo>
                  <a:lnTo>
                    <a:pt x="1376" y="672"/>
                  </a:lnTo>
                  <a:lnTo>
                    <a:pt x="1350" y="684"/>
                  </a:lnTo>
                  <a:lnTo>
                    <a:pt x="1320" y="692"/>
                  </a:lnTo>
                  <a:lnTo>
                    <a:pt x="1290" y="696"/>
                  </a:lnTo>
                  <a:lnTo>
                    <a:pt x="1258" y="698"/>
                  </a:lnTo>
                  <a:lnTo>
                    <a:pt x="1258" y="698"/>
                  </a:lnTo>
                  <a:close/>
                  <a:moveTo>
                    <a:pt x="1258" y="224"/>
                  </a:moveTo>
                  <a:lnTo>
                    <a:pt x="1258" y="342"/>
                  </a:lnTo>
                  <a:lnTo>
                    <a:pt x="1258" y="342"/>
                  </a:lnTo>
                  <a:lnTo>
                    <a:pt x="1236" y="346"/>
                  </a:lnTo>
                  <a:lnTo>
                    <a:pt x="1214" y="352"/>
                  </a:lnTo>
                  <a:lnTo>
                    <a:pt x="1196" y="362"/>
                  </a:lnTo>
                  <a:lnTo>
                    <a:pt x="1180" y="378"/>
                  </a:lnTo>
                  <a:lnTo>
                    <a:pt x="1166" y="394"/>
                  </a:lnTo>
                  <a:lnTo>
                    <a:pt x="1156" y="414"/>
                  </a:lnTo>
                  <a:lnTo>
                    <a:pt x="1150" y="436"/>
                  </a:lnTo>
                  <a:lnTo>
                    <a:pt x="1148" y="460"/>
                  </a:lnTo>
                  <a:lnTo>
                    <a:pt x="1148" y="460"/>
                  </a:lnTo>
                  <a:lnTo>
                    <a:pt x="1150" y="484"/>
                  </a:lnTo>
                  <a:lnTo>
                    <a:pt x="1158" y="506"/>
                  </a:lnTo>
                  <a:lnTo>
                    <a:pt x="1168" y="526"/>
                  </a:lnTo>
                  <a:lnTo>
                    <a:pt x="1180" y="542"/>
                  </a:lnTo>
                  <a:lnTo>
                    <a:pt x="1198" y="556"/>
                  </a:lnTo>
                  <a:lnTo>
                    <a:pt x="1216" y="568"/>
                  </a:lnTo>
                  <a:lnTo>
                    <a:pt x="1236" y="574"/>
                  </a:lnTo>
                  <a:lnTo>
                    <a:pt x="1258" y="576"/>
                  </a:lnTo>
                  <a:lnTo>
                    <a:pt x="1258" y="698"/>
                  </a:lnTo>
                  <a:lnTo>
                    <a:pt x="1256" y="698"/>
                  </a:lnTo>
                  <a:lnTo>
                    <a:pt x="1256" y="698"/>
                  </a:lnTo>
                  <a:lnTo>
                    <a:pt x="1234" y="698"/>
                  </a:lnTo>
                  <a:lnTo>
                    <a:pt x="1210" y="694"/>
                  </a:lnTo>
                  <a:lnTo>
                    <a:pt x="1188" y="688"/>
                  </a:lnTo>
                  <a:lnTo>
                    <a:pt x="1168" y="680"/>
                  </a:lnTo>
                  <a:lnTo>
                    <a:pt x="1146" y="670"/>
                  </a:lnTo>
                  <a:lnTo>
                    <a:pt x="1128" y="658"/>
                  </a:lnTo>
                  <a:lnTo>
                    <a:pt x="1108" y="644"/>
                  </a:lnTo>
                  <a:lnTo>
                    <a:pt x="1092" y="628"/>
                  </a:lnTo>
                  <a:lnTo>
                    <a:pt x="1092" y="628"/>
                  </a:lnTo>
                  <a:lnTo>
                    <a:pt x="1078" y="612"/>
                  </a:lnTo>
                  <a:lnTo>
                    <a:pt x="1064" y="596"/>
                  </a:lnTo>
                  <a:lnTo>
                    <a:pt x="1054" y="578"/>
                  </a:lnTo>
                  <a:lnTo>
                    <a:pt x="1044" y="560"/>
                  </a:lnTo>
                  <a:lnTo>
                    <a:pt x="1036" y="540"/>
                  </a:lnTo>
                  <a:lnTo>
                    <a:pt x="1030" y="520"/>
                  </a:lnTo>
                  <a:lnTo>
                    <a:pt x="1026" y="500"/>
                  </a:lnTo>
                  <a:lnTo>
                    <a:pt x="1024" y="480"/>
                  </a:lnTo>
                  <a:lnTo>
                    <a:pt x="1024" y="440"/>
                  </a:lnTo>
                  <a:lnTo>
                    <a:pt x="1024" y="440"/>
                  </a:lnTo>
                  <a:lnTo>
                    <a:pt x="1026" y="420"/>
                  </a:lnTo>
                  <a:lnTo>
                    <a:pt x="1030" y="400"/>
                  </a:lnTo>
                  <a:lnTo>
                    <a:pt x="1036" y="380"/>
                  </a:lnTo>
                  <a:lnTo>
                    <a:pt x="1044" y="360"/>
                  </a:lnTo>
                  <a:lnTo>
                    <a:pt x="1054" y="342"/>
                  </a:lnTo>
                  <a:lnTo>
                    <a:pt x="1064" y="324"/>
                  </a:lnTo>
                  <a:lnTo>
                    <a:pt x="1078" y="308"/>
                  </a:lnTo>
                  <a:lnTo>
                    <a:pt x="1092" y="292"/>
                  </a:lnTo>
                  <a:lnTo>
                    <a:pt x="1092" y="292"/>
                  </a:lnTo>
                  <a:lnTo>
                    <a:pt x="1108" y="276"/>
                  </a:lnTo>
                  <a:lnTo>
                    <a:pt x="1126" y="262"/>
                  </a:lnTo>
                  <a:lnTo>
                    <a:pt x="1144" y="250"/>
                  </a:lnTo>
                  <a:lnTo>
                    <a:pt x="1164" y="242"/>
                  </a:lnTo>
                  <a:lnTo>
                    <a:pt x="1184" y="234"/>
                  </a:lnTo>
                  <a:lnTo>
                    <a:pt x="1204" y="228"/>
                  </a:lnTo>
                  <a:lnTo>
                    <a:pt x="1226" y="226"/>
                  </a:lnTo>
                  <a:lnTo>
                    <a:pt x="1248" y="224"/>
                  </a:lnTo>
                  <a:lnTo>
                    <a:pt x="1248" y="224"/>
                  </a:lnTo>
                  <a:lnTo>
                    <a:pt x="1258" y="224"/>
                  </a:lnTo>
                  <a:lnTo>
                    <a:pt x="1258" y="224"/>
                  </a:lnTo>
                  <a:close/>
                  <a:moveTo>
                    <a:pt x="1024" y="686"/>
                  </a:moveTo>
                  <a:lnTo>
                    <a:pt x="1024" y="686"/>
                  </a:lnTo>
                  <a:lnTo>
                    <a:pt x="1024" y="684"/>
                  </a:lnTo>
                  <a:lnTo>
                    <a:pt x="1024" y="686"/>
                  </a:lnTo>
                  <a:close/>
                  <a:moveTo>
                    <a:pt x="1024" y="440"/>
                  </a:moveTo>
                  <a:lnTo>
                    <a:pt x="1024" y="480"/>
                  </a:lnTo>
                  <a:lnTo>
                    <a:pt x="1024" y="48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40"/>
                  </a:lnTo>
                  <a:lnTo>
                    <a:pt x="1024" y="440"/>
                  </a:lnTo>
                  <a:close/>
                  <a:moveTo>
                    <a:pt x="1024" y="684"/>
                  </a:moveTo>
                  <a:lnTo>
                    <a:pt x="940" y="446"/>
                  </a:lnTo>
                  <a:lnTo>
                    <a:pt x="940" y="446"/>
                  </a:lnTo>
                  <a:lnTo>
                    <a:pt x="922" y="400"/>
                  </a:lnTo>
                  <a:lnTo>
                    <a:pt x="906" y="358"/>
                  </a:lnTo>
                  <a:lnTo>
                    <a:pt x="896" y="338"/>
                  </a:lnTo>
                  <a:lnTo>
                    <a:pt x="884" y="320"/>
                  </a:lnTo>
                  <a:lnTo>
                    <a:pt x="872" y="304"/>
                  </a:lnTo>
                  <a:lnTo>
                    <a:pt x="858" y="288"/>
                  </a:lnTo>
                  <a:lnTo>
                    <a:pt x="858" y="288"/>
                  </a:lnTo>
                  <a:lnTo>
                    <a:pt x="842" y="274"/>
                  </a:lnTo>
                  <a:lnTo>
                    <a:pt x="822" y="260"/>
                  </a:lnTo>
                  <a:lnTo>
                    <a:pt x="804" y="248"/>
                  </a:lnTo>
                  <a:lnTo>
                    <a:pt x="784" y="238"/>
                  </a:lnTo>
                  <a:lnTo>
                    <a:pt x="762" y="232"/>
                  </a:lnTo>
                  <a:lnTo>
                    <a:pt x="740" y="226"/>
                  </a:lnTo>
                  <a:lnTo>
                    <a:pt x="718" y="222"/>
                  </a:lnTo>
                  <a:lnTo>
                    <a:pt x="694" y="222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716" y="346"/>
                  </a:lnTo>
                  <a:lnTo>
                    <a:pt x="738" y="352"/>
                  </a:lnTo>
                  <a:lnTo>
                    <a:pt x="756" y="362"/>
                  </a:lnTo>
                  <a:lnTo>
                    <a:pt x="772" y="376"/>
                  </a:lnTo>
                  <a:lnTo>
                    <a:pt x="786" y="394"/>
                  </a:lnTo>
                  <a:lnTo>
                    <a:pt x="796" y="414"/>
                  </a:lnTo>
                  <a:lnTo>
                    <a:pt x="802" y="436"/>
                  </a:lnTo>
                  <a:lnTo>
                    <a:pt x="804" y="460"/>
                  </a:lnTo>
                  <a:lnTo>
                    <a:pt x="804" y="460"/>
                  </a:lnTo>
                  <a:lnTo>
                    <a:pt x="802" y="484"/>
                  </a:lnTo>
                  <a:lnTo>
                    <a:pt x="796" y="506"/>
                  </a:lnTo>
                  <a:lnTo>
                    <a:pt x="786" y="526"/>
                  </a:lnTo>
                  <a:lnTo>
                    <a:pt x="772" y="544"/>
                  </a:lnTo>
                  <a:lnTo>
                    <a:pt x="756" y="558"/>
                  </a:lnTo>
                  <a:lnTo>
                    <a:pt x="738" y="568"/>
                  </a:lnTo>
                  <a:lnTo>
                    <a:pt x="716" y="574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94" y="698"/>
                  </a:lnTo>
                  <a:lnTo>
                    <a:pt x="694" y="698"/>
                  </a:lnTo>
                  <a:lnTo>
                    <a:pt x="720" y="698"/>
                  </a:lnTo>
                  <a:lnTo>
                    <a:pt x="744" y="692"/>
                  </a:lnTo>
                  <a:lnTo>
                    <a:pt x="766" y="686"/>
                  </a:lnTo>
                  <a:lnTo>
                    <a:pt x="788" y="676"/>
                  </a:lnTo>
                  <a:lnTo>
                    <a:pt x="808" y="664"/>
                  </a:lnTo>
                  <a:lnTo>
                    <a:pt x="826" y="648"/>
                  </a:lnTo>
                  <a:lnTo>
                    <a:pt x="842" y="630"/>
                  </a:lnTo>
                  <a:lnTo>
                    <a:pt x="858" y="608"/>
                  </a:lnTo>
                  <a:lnTo>
                    <a:pt x="886" y="686"/>
                  </a:lnTo>
                  <a:lnTo>
                    <a:pt x="1024" y="686"/>
                  </a:lnTo>
                  <a:lnTo>
                    <a:pt x="1024" y="684"/>
                  </a:lnTo>
                  <a:close/>
                  <a:moveTo>
                    <a:pt x="472" y="2"/>
                  </a:moveTo>
                  <a:lnTo>
                    <a:pt x="488" y="2"/>
                  </a:lnTo>
                  <a:lnTo>
                    <a:pt x="472" y="24"/>
                  </a:lnTo>
                  <a:lnTo>
                    <a:pt x="472" y="2"/>
                  </a:lnTo>
                  <a:lnTo>
                    <a:pt x="472" y="2"/>
                  </a:lnTo>
                  <a:close/>
                  <a:moveTo>
                    <a:pt x="472" y="662"/>
                  </a:moveTo>
                  <a:lnTo>
                    <a:pt x="488" y="686"/>
                  </a:lnTo>
                  <a:lnTo>
                    <a:pt x="472" y="686"/>
                  </a:lnTo>
                  <a:lnTo>
                    <a:pt x="472" y="662"/>
                  </a:lnTo>
                  <a:lnTo>
                    <a:pt x="472" y="662"/>
                  </a:lnTo>
                  <a:close/>
                  <a:moveTo>
                    <a:pt x="694" y="222"/>
                  </a:moveTo>
                  <a:lnTo>
                    <a:pt x="694" y="222"/>
                  </a:lnTo>
                  <a:lnTo>
                    <a:pt x="690" y="220"/>
                  </a:lnTo>
                  <a:lnTo>
                    <a:pt x="690" y="220"/>
                  </a:lnTo>
                  <a:lnTo>
                    <a:pt x="666" y="222"/>
                  </a:lnTo>
                  <a:lnTo>
                    <a:pt x="644" y="226"/>
                  </a:lnTo>
                  <a:lnTo>
                    <a:pt x="622" y="232"/>
                  </a:lnTo>
                  <a:lnTo>
                    <a:pt x="600" y="240"/>
                  </a:lnTo>
                  <a:lnTo>
                    <a:pt x="580" y="250"/>
                  </a:lnTo>
                  <a:lnTo>
                    <a:pt x="560" y="262"/>
                  </a:lnTo>
                  <a:lnTo>
                    <a:pt x="542" y="276"/>
                  </a:lnTo>
                  <a:lnTo>
                    <a:pt x="524" y="292"/>
                  </a:lnTo>
                  <a:lnTo>
                    <a:pt x="524" y="292"/>
                  </a:lnTo>
                  <a:lnTo>
                    <a:pt x="508" y="310"/>
                  </a:lnTo>
                  <a:lnTo>
                    <a:pt x="494" y="328"/>
                  </a:lnTo>
                  <a:lnTo>
                    <a:pt x="482" y="350"/>
                  </a:lnTo>
                  <a:lnTo>
                    <a:pt x="472" y="372"/>
                  </a:lnTo>
                  <a:lnTo>
                    <a:pt x="472" y="548"/>
                  </a:lnTo>
                  <a:lnTo>
                    <a:pt x="472" y="548"/>
                  </a:lnTo>
                  <a:lnTo>
                    <a:pt x="482" y="570"/>
                  </a:lnTo>
                  <a:lnTo>
                    <a:pt x="494" y="592"/>
                  </a:lnTo>
                  <a:lnTo>
                    <a:pt x="508" y="610"/>
                  </a:lnTo>
                  <a:lnTo>
                    <a:pt x="524" y="628"/>
                  </a:lnTo>
                  <a:lnTo>
                    <a:pt x="524" y="628"/>
                  </a:lnTo>
                  <a:lnTo>
                    <a:pt x="542" y="644"/>
                  </a:lnTo>
                  <a:lnTo>
                    <a:pt x="560" y="658"/>
                  </a:lnTo>
                  <a:lnTo>
                    <a:pt x="580" y="670"/>
                  </a:lnTo>
                  <a:lnTo>
                    <a:pt x="600" y="680"/>
                  </a:lnTo>
                  <a:lnTo>
                    <a:pt x="622" y="688"/>
                  </a:lnTo>
                  <a:lnTo>
                    <a:pt x="644" y="694"/>
                  </a:lnTo>
                  <a:lnTo>
                    <a:pt x="668" y="698"/>
                  </a:lnTo>
                  <a:lnTo>
                    <a:pt x="692" y="698"/>
                  </a:lnTo>
                  <a:lnTo>
                    <a:pt x="694" y="698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72" y="574"/>
                  </a:lnTo>
                  <a:lnTo>
                    <a:pt x="650" y="568"/>
                  </a:lnTo>
                  <a:lnTo>
                    <a:pt x="632" y="556"/>
                  </a:lnTo>
                  <a:lnTo>
                    <a:pt x="616" y="542"/>
                  </a:lnTo>
                  <a:lnTo>
                    <a:pt x="602" y="526"/>
                  </a:lnTo>
                  <a:lnTo>
                    <a:pt x="592" y="506"/>
                  </a:lnTo>
                  <a:lnTo>
                    <a:pt x="586" y="484"/>
                  </a:lnTo>
                  <a:lnTo>
                    <a:pt x="582" y="460"/>
                  </a:lnTo>
                  <a:lnTo>
                    <a:pt x="582" y="460"/>
                  </a:lnTo>
                  <a:lnTo>
                    <a:pt x="586" y="438"/>
                  </a:lnTo>
                  <a:lnTo>
                    <a:pt x="592" y="416"/>
                  </a:lnTo>
                  <a:lnTo>
                    <a:pt x="602" y="396"/>
                  </a:lnTo>
                  <a:lnTo>
                    <a:pt x="616" y="378"/>
                  </a:lnTo>
                  <a:lnTo>
                    <a:pt x="632" y="364"/>
                  </a:lnTo>
                  <a:lnTo>
                    <a:pt x="650" y="352"/>
                  </a:lnTo>
                  <a:lnTo>
                    <a:pt x="672" y="346"/>
                  </a:lnTo>
                  <a:lnTo>
                    <a:pt x="682" y="344"/>
                  </a:lnTo>
                  <a:lnTo>
                    <a:pt x="694" y="344"/>
                  </a:lnTo>
                  <a:lnTo>
                    <a:pt x="694" y="222"/>
                  </a:lnTo>
                  <a:close/>
                  <a:moveTo>
                    <a:pt x="0" y="2"/>
                  </a:moveTo>
                  <a:lnTo>
                    <a:pt x="134" y="2"/>
                  </a:lnTo>
                  <a:lnTo>
                    <a:pt x="134" y="264"/>
                  </a:lnTo>
                  <a:lnTo>
                    <a:pt x="322" y="2"/>
                  </a:lnTo>
                  <a:lnTo>
                    <a:pt x="472" y="2"/>
                  </a:lnTo>
                  <a:lnTo>
                    <a:pt x="472" y="24"/>
                  </a:lnTo>
                  <a:lnTo>
                    <a:pt x="248" y="328"/>
                  </a:lnTo>
                  <a:lnTo>
                    <a:pt x="472" y="662"/>
                  </a:lnTo>
                  <a:lnTo>
                    <a:pt x="472" y="686"/>
                  </a:lnTo>
                  <a:lnTo>
                    <a:pt x="322" y="686"/>
                  </a:lnTo>
                  <a:lnTo>
                    <a:pt x="134" y="396"/>
                  </a:lnTo>
                  <a:lnTo>
                    <a:pt x="134" y="686"/>
                  </a:lnTo>
                  <a:lnTo>
                    <a:pt x="0" y="68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472" y="372"/>
                  </a:moveTo>
                  <a:lnTo>
                    <a:pt x="472" y="372"/>
                  </a:lnTo>
                  <a:lnTo>
                    <a:pt x="466" y="392"/>
                  </a:lnTo>
                  <a:lnTo>
                    <a:pt x="460" y="414"/>
                  </a:lnTo>
                  <a:lnTo>
                    <a:pt x="456" y="438"/>
                  </a:lnTo>
                  <a:lnTo>
                    <a:pt x="456" y="460"/>
                  </a:lnTo>
                  <a:lnTo>
                    <a:pt x="456" y="460"/>
                  </a:lnTo>
                  <a:lnTo>
                    <a:pt x="456" y="484"/>
                  </a:lnTo>
                  <a:lnTo>
                    <a:pt x="460" y="506"/>
                  </a:lnTo>
                  <a:lnTo>
                    <a:pt x="466" y="528"/>
                  </a:lnTo>
                  <a:lnTo>
                    <a:pt x="472" y="548"/>
                  </a:lnTo>
                  <a:lnTo>
                    <a:pt x="472" y="37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6388" y="2413000"/>
              <a:ext cx="1514475" cy="1514475"/>
            </a:xfrm>
            <a:custGeom>
              <a:avLst/>
              <a:gdLst>
                <a:gd name="T0" fmla="*/ 248 w 954"/>
                <a:gd name="T1" fmla="*/ 904 h 954"/>
                <a:gd name="T2" fmla="*/ 140 w 954"/>
                <a:gd name="T3" fmla="*/ 954 h 954"/>
                <a:gd name="T4" fmla="*/ 42 w 954"/>
                <a:gd name="T5" fmla="*/ 914 h 954"/>
                <a:gd name="T6" fmla="*/ 0 w 954"/>
                <a:gd name="T7" fmla="*/ 814 h 954"/>
                <a:gd name="T8" fmla="*/ 52 w 954"/>
                <a:gd name="T9" fmla="*/ 706 h 954"/>
                <a:gd name="T10" fmla="*/ 154 w 954"/>
                <a:gd name="T11" fmla="*/ 674 h 954"/>
                <a:gd name="T12" fmla="*/ 258 w 954"/>
                <a:gd name="T13" fmla="*/ 736 h 954"/>
                <a:gd name="T14" fmla="*/ 618 w 954"/>
                <a:gd name="T15" fmla="*/ 814 h 954"/>
                <a:gd name="T16" fmla="*/ 566 w 954"/>
                <a:gd name="T17" fmla="*/ 922 h 954"/>
                <a:gd name="T18" fmla="*/ 464 w 954"/>
                <a:gd name="T19" fmla="*/ 954 h 954"/>
                <a:gd name="T20" fmla="*/ 362 w 954"/>
                <a:gd name="T21" fmla="*/ 892 h 954"/>
                <a:gd name="T22" fmla="*/ 340 w 954"/>
                <a:gd name="T23" fmla="*/ 786 h 954"/>
                <a:gd name="T24" fmla="*/ 410 w 954"/>
                <a:gd name="T25" fmla="*/ 690 h 954"/>
                <a:gd name="T26" fmla="*/ 520 w 954"/>
                <a:gd name="T27" fmla="*/ 680 h 954"/>
                <a:gd name="T28" fmla="*/ 606 w 954"/>
                <a:gd name="T29" fmla="*/ 760 h 954"/>
                <a:gd name="T30" fmla="*/ 278 w 954"/>
                <a:gd name="T31" fmla="*/ 506 h 954"/>
                <a:gd name="T32" fmla="*/ 208 w 954"/>
                <a:gd name="T33" fmla="*/ 600 h 954"/>
                <a:gd name="T34" fmla="*/ 98 w 954"/>
                <a:gd name="T35" fmla="*/ 610 h 954"/>
                <a:gd name="T36" fmla="*/ 12 w 954"/>
                <a:gd name="T37" fmla="*/ 532 h 954"/>
                <a:gd name="T38" fmla="*/ 12 w 954"/>
                <a:gd name="T39" fmla="*/ 422 h 954"/>
                <a:gd name="T40" fmla="*/ 98 w 954"/>
                <a:gd name="T41" fmla="*/ 342 h 954"/>
                <a:gd name="T42" fmla="*/ 208 w 954"/>
                <a:gd name="T43" fmla="*/ 354 h 954"/>
                <a:gd name="T44" fmla="*/ 278 w 954"/>
                <a:gd name="T45" fmla="*/ 448 h 954"/>
                <a:gd name="T46" fmla="*/ 606 w 954"/>
                <a:gd name="T47" fmla="*/ 532 h 954"/>
                <a:gd name="T48" fmla="*/ 520 w 954"/>
                <a:gd name="T49" fmla="*/ 610 h 954"/>
                <a:gd name="T50" fmla="*/ 410 w 954"/>
                <a:gd name="T51" fmla="*/ 600 h 954"/>
                <a:gd name="T52" fmla="*/ 340 w 954"/>
                <a:gd name="T53" fmla="*/ 506 h 954"/>
                <a:gd name="T54" fmla="*/ 362 w 954"/>
                <a:gd name="T55" fmla="*/ 398 h 954"/>
                <a:gd name="T56" fmla="*/ 464 w 954"/>
                <a:gd name="T57" fmla="*/ 338 h 954"/>
                <a:gd name="T58" fmla="*/ 566 w 954"/>
                <a:gd name="T59" fmla="*/ 368 h 954"/>
                <a:gd name="T60" fmla="*/ 618 w 954"/>
                <a:gd name="T61" fmla="*/ 476 h 954"/>
                <a:gd name="T62" fmla="*/ 930 w 954"/>
                <a:gd name="T63" fmla="*/ 556 h 954"/>
                <a:gd name="T64" fmla="*/ 828 w 954"/>
                <a:gd name="T65" fmla="*/ 616 h 954"/>
                <a:gd name="T66" fmla="*/ 726 w 954"/>
                <a:gd name="T67" fmla="*/ 586 h 954"/>
                <a:gd name="T68" fmla="*/ 674 w 954"/>
                <a:gd name="T69" fmla="*/ 476 h 954"/>
                <a:gd name="T70" fmla="*/ 716 w 954"/>
                <a:gd name="T71" fmla="*/ 378 h 954"/>
                <a:gd name="T72" fmla="*/ 814 w 954"/>
                <a:gd name="T73" fmla="*/ 336 h 954"/>
                <a:gd name="T74" fmla="*/ 922 w 954"/>
                <a:gd name="T75" fmla="*/ 388 h 954"/>
                <a:gd name="T76" fmla="*/ 280 w 954"/>
                <a:gd name="T77" fmla="*/ 140 h 954"/>
                <a:gd name="T78" fmla="*/ 240 w 954"/>
                <a:gd name="T79" fmla="*/ 240 h 954"/>
                <a:gd name="T80" fmla="*/ 140 w 954"/>
                <a:gd name="T81" fmla="*/ 280 h 954"/>
                <a:gd name="T82" fmla="*/ 32 w 954"/>
                <a:gd name="T83" fmla="*/ 230 h 954"/>
                <a:gd name="T84" fmla="*/ 2 w 954"/>
                <a:gd name="T85" fmla="*/ 126 h 954"/>
                <a:gd name="T86" fmla="*/ 62 w 954"/>
                <a:gd name="T87" fmla="*/ 24 h 954"/>
                <a:gd name="T88" fmla="*/ 168 w 954"/>
                <a:gd name="T89" fmla="*/ 2 h 954"/>
                <a:gd name="T90" fmla="*/ 264 w 954"/>
                <a:gd name="T91" fmla="*/ 74 h 954"/>
                <a:gd name="T92" fmla="*/ 618 w 954"/>
                <a:gd name="T93" fmla="*/ 154 h 954"/>
                <a:gd name="T94" fmla="*/ 556 w 954"/>
                <a:gd name="T95" fmla="*/ 256 h 954"/>
                <a:gd name="T96" fmla="*/ 450 w 954"/>
                <a:gd name="T97" fmla="*/ 278 h 954"/>
                <a:gd name="T98" fmla="*/ 354 w 954"/>
                <a:gd name="T99" fmla="*/ 206 h 954"/>
                <a:gd name="T100" fmla="*/ 344 w 954"/>
                <a:gd name="T101" fmla="*/ 98 h 954"/>
                <a:gd name="T102" fmla="*/ 422 w 954"/>
                <a:gd name="T103" fmla="*/ 10 h 954"/>
                <a:gd name="T104" fmla="*/ 532 w 954"/>
                <a:gd name="T105" fmla="*/ 10 h 954"/>
                <a:gd name="T106" fmla="*/ 612 w 954"/>
                <a:gd name="T107" fmla="*/ 98 h 954"/>
                <a:gd name="T108" fmla="*/ 948 w 954"/>
                <a:gd name="T109" fmla="*/ 182 h 954"/>
                <a:gd name="T110" fmla="*/ 870 w 954"/>
                <a:gd name="T111" fmla="*/ 270 h 954"/>
                <a:gd name="T112" fmla="*/ 760 w 954"/>
                <a:gd name="T113" fmla="*/ 270 h 954"/>
                <a:gd name="T114" fmla="*/ 680 w 954"/>
                <a:gd name="T115" fmla="*/ 182 h 954"/>
                <a:gd name="T116" fmla="*/ 692 w 954"/>
                <a:gd name="T117" fmla="*/ 74 h 954"/>
                <a:gd name="T118" fmla="*/ 786 w 954"/>
                <a:gd name="T119" fmla="*/ 2 h 954"/>
                <a:gd name="T120" fmla="*/ 892 w 954"/>
                <a:gd name="T121" fmla="*/ 24 h 954"/>
                <a:gd name="T122" fmla="*/ 954 w 954"/>
                <a:gd name="T123" fmla="*/ 12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54" h="954">
                  <a:moveTo>
                    <a:pt x="280" y="814"/>
                  </a:moveTo>
                  <a:lnTo>
                    <a:pt x="280" y="814"/>
                  </a:lnTo>
                  <a:lnTo>
                    <a:pt x="280" y="828"/>
                  </a:lnTo>
                  <a:lnTo>
                    <a:pt x="278" y="842"/>
                  </a:lnTo>
                  <a:lnTo>
                    <a:pt x="274" y="856"/>
                  </a:lnTo>
                  <a:lnTo>
                    <a:pt x="270" y="868"/>
                  </a:lnTo>
                  <a:lnTo>
                    <a:pt x="264" y="880"/>
                  </a:lnTo>
                  <a:lnTo>
                    <a:pt x="258" y="892"/>
                  </a:lnTo>
                  <a:lnTo>
                    <a:pt x="248" y="904"/>
                  </a:lnTo>
                  <a:lnTo>
                    <a:pt x="240" y="914"/>
                  </a:lnTo>
                  <a:lnTo>
                    <a:pt x="230" y="922"/>
                  </a:lnTo>
                  <a:lnTo>
                    <a:pt x="220" y="930"/>
                  </a:lnTo>
                  <a:lnTo>
                    <a:pt x="208" y="938"/>
                  </a:lnTo>
                  <a:lnTo>
                    <a:pt x="196" y="944"/>
                  </a:lnTo>
                  <a:lnTo>
                    <a:pt x="182" y="948"/>
                  </a:lnTo>
                  <a:lnTo>
                    <a:pt x="168" y="952"/>
                  </a:lnTo>
                  <a:lnTo>
                    <a:pt x="154" y="954"/>
                  </a:lnTo>
                  <a:lnTo>
                    <a:pt x="140" y="954"/>
                  </a:lnTo>
                  <a:lnTo>
                    <a:pt x="140" y="954"/>
                  </a:lnTo>
                  <a:lnTo>
                    <a:pt x="126" y="954"/>
                  </a:lnTo>
                  <a:lnTo>
                    <a:pt x="112" y="952"/>
                  </a:lnTo>
                  <a:lnTo>
                    <a:pt x="98" y="948"/>
                  </a:lnTo>
                  <a:lnTo>
                    <a:pt x="86" y="944"/>
                  </a:lnTo>
                  <a:lnTo>
                    <a:pt x="74" y="938"/>
                  </a:lnTo>
                  <a:lnTo>
                    <a:pt x="62" y="930"/>
                  </a:lnTo>
                  <a:lnTo>
                    <a:pt x="52" y="922"/>
                  </a:lnTo>
                  <a:lnTo>
                    <a:pt x="42" y="914"/>
                  </a:lnTo>
                  <a:lnTo>
                    <a:pt x="32" y="904"/>
                  </a:lnTo>
                  <a:lnTo>
                    <a:pt x="24" y="892"/>
                  </a:lnTo>
                  <a:lnTo>
                    <a:pt x="18" y="880"/>
                  </a:lnTo>
                  <a:lnTo>
                    <a:pt x="12" y="868"/>
                  </a:lnTo>
                  <a:lnTo>
                    <a:pt x="6" y="856"/>
                  </a:lnTo>
                  <a:lnTo>
                    <a:pt x="4" y="842"/>
                  </a:lnTo>
                  <a:lnTo>
                    <a:pt x="2" y="828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00"/>
                  </a:lnTo>
                  <a:lnTo>
                    <a:pt x="4" y="786"/>
                  </a:lnTo>
                  <a:lnTo>
                    <a:pt x="6" y="772"/>
                  </a:lnTo>
                  <a:lnTo>
                    <a:pt x="12" y="760"/>
                  </a:lnTo>
                  <a:lnTo>
                    <a:pt x="18" y="746"/>
                  </a:lnTo>
                  <a:lnTo>
                    <a:pt x="24" y="736"/>
                  </a:lnTo>
                  <a:lnTo>
                    <a:pt x="32" y="724"/>
                  </a:lnTo>
                  <a:lnTo>
                    <a:pt x="42" y="714"/>
                  </a:lnTo>
                  <a:lnTo>
                    <a:pt x="52" y="706"/>
                  </a:lnTo>
                  <a:lnTo>
                    <a:pt x="62" y="698"/>
                  </a:lnTo>
                  <a:lnTo>
                    <a:pt x="74" y="690"/>
                  </a:lnTo>
                  <a:lnTo>
                    <a:pt x="86" y="684"/>
                  </a:lnTo>
                  <a:lnTo>
                    <a:pt x="98" y="680"/>
                  </a:lnTo>
                  <a:lnTo>
                    <a:pt x="112" y="676"/>
                  </a:lnTo>
                  <a:lnTo>
                    <a:pt x="126" y="674"/>
                  </a:lnTo>
                  <a:lnTo>
                    <a:pt x="140" y="674"/>
                  </a:lnTo>
                  <a:lnTo>
                    <a:pt x="140" y="674"/>
                  </a:lnTo>
                  <a:lnTo>
                    <a:pt x="154" y="674"/>
                  </a:lnTo>
                  <a:lnTo>
                    <a:pt x="168" y="676"/>
                  </a:lnTo>
                  <a:lnTo>
                    <a:pt x="182" y="680"/>
                  </a:lnTo>
                  <a:lnTo>
                    <a:pt x="196" y="684"/>
                  </a:lnTo>
                  <a:lnTo>
                    <a:pt x="208" y="690"/>
                  </a:lnTo>
                  <a:lnTo>
                    <a:pt x="220" y="698"/>
                  </a:lnTo>
                  <a:lnTo>
                    <a:pt x="230" y="706"/>
                  </a:lnTo>
                  <a:lnTo>
                    <a:pt x="240" y="714"/>
                  </a:lnTo>
                  <a:lnTo>
                    <a:pt x="248" y="724"/>
                  </a:lnTo>
                  <a:lnTo>
                    <a:pt x="258" y="736"/>
                  </a:lnTo>
                  <a:lnTo>
                    <a:pt x="264" y="746"/>
                  </a:lnTo>
                  <a:lnTo>
                    <a:pt x="270" y="760"/>
                  </a:lnTo>
                  <a:lnTo>
                    <a:pt x="274" y="772"/>
                  </a:lnTo>
                  <a:lnTo>
                    <a:pt x="278" y="786"/>
                  </a:lnTo>
                  <a:lnTo>
                    <a:pt x="280" y="800"/>
                  </a:lnTo>
                  <a:lnTo>
                    <a:pt x="280" y="814"/>
                  </a:lnTo>
                  <a:lnTo>
                    <a:pt x="280" y="814"/>
                  </a:lnTo>
                  <a:close/>
                  <a:moveTo>
                    <a:pt x="618" y="814"/>
                  </a:moveTo>
                  <a:lnTo>
                    <a:pt x="618" y="814"/>
                  </a:lnTo>
                  <a:lnTo>
                    <a:pt x="618" y="828"/>
                  </a:lnTo>
                  <a:lnTo>
                    <a:pt x="616" y="842"/>
                  </a:lnTo>
                  <a:lnTo>
                    <a:pt x="612" y="856"/>
                  </a:lnTo>
                  <a:lnTo>
                    <a:pt x="606" y="868"/>
                  </a:lnTo>
                  <a:lnTo>
                    <a:pt x="600" y="880"/>
                  </a:lnTo>
                  <a:lnTo>
                    <a:pt x="594" y="892"/>
                  </a:lnTo>
                  <a:lnTo>
                    <a:pt x="586" y="904"/>
                  </a:lnTo>
                  <a:lnTo>
                    <a:pt x="576" y="914"/>
                  </a:lnTo>
                  <a:lnTo>
                    <a:pt x="566" y="922"/>
                  </a:lnTo>
                  <a:lnTo>
                    <a:pt x="556" y="930"/>
                  </a:lnTo>
                  <a:lnTo>
                    <a:pt x="544" y="938"/>
                  </a:lnTo>
                  <a:lnTo>
                    <a:pt x="532" y="944"/>
                  </a:lnTo>
                  <a:lnTo>
                    <a:pt x="520" y="948"/>
                  </a:lnTo>
                  <a:lnTo>
                    <a:pt x="506" y="952"/>
                  </a:lnTo>
                  <a:lnTo>
                    <a:pt x="492" y="954"/>
                  </a:lnTo>
                  <a:lnTo>
                    <a:pt x="478" y="954"/>
                  </a:lnTo>
                  <a:lnTo>
                    <a:pt x="478" y="954"/>
                  </a:lnTo>
                  <a:lnTo>
                    <a:pt x="464" y="954"/>
                  </a:lnTo>
                  <a:lnTo>
                    <a:pt x="450" y="952"/>
                  </a:lnTo>
                  <a:lnTo>
                    <a:pt x="436" y="948"/>
                  </a:lnTo>
                  <a:lnTo>
                    <a:pt x="422" y="944"/>
                  </a:lnTo>
                  <a:lnTo>
                    <a:pt x="410" y="938"/>
                  </a:lnTo>
                  <a:lnTo>
                    <a:pt x="400" y="930"/>
                  </a:lnTo>
                  <a:lnTo>
                    <a:pt x="388" y="922"/>
                  </a:lnTo>
                  <a:lnTo>
                    <a:pt x="378" y="914"/>
                  </a:lnTo>
                  <a:lnTo>
                    <a:pt x="370" y="904"/>
                  </a:lnTo>
                  <a:lnTo>
                    <a:pt x="362" y="892"/>
                  </a:lnTo>
                  <a:lnTo>
                    <a:pt x="354" y="880"/>
                  </a:lnTo>
                  <a:lnTo>
                    <a:pt x="348" y="868"/>
                  </a:lnTo>
                  <a:lnTo>
                    <a:pt x="344" y="856"/>
                  </a:lnTo>
                  <a:lnTo>
                    <a:pt x="340" y="842"/>
                  </a:lnTo>
                  <a:lnTo>
                    <a:pt x="338" y="828"/>
                  </a:lnTo>
                  <a:lnTo>
                    <a:pt x="338" y="814"/>
                  </a:lnTo>
                  <a:lnTo>
                    <a:pt x="338" y="814"/>
                  </a:lnTo>
                  <a:lnTo>
                    <a:pt x="338" y="800"/>
                  </a:lnTo>
                  <a:lnTo>
                    <a:pt x="340" y="786"/>
                  </a:lnTo>
                  <a:lnTo>
                    <a:pt x="344" y="772"/>
                  </a:lnTo>
                  <a:lnTo>
                    <a:pt x="348" y="760"/>
                  </a:lnTo>
                  <a:lnTo>
                    <a:pt x="354" y="746"/>
                  </a:lnTo>
                  <a:lnTo>
                    <a:pt x="362" y="736"/>
                  </a:lnTo>
                  <a:lnTo>
                    <a:pt x="370" y="724"/>
                  </a:lnTo>
                  <a:lnTo>
                    <a:pt x="378" y="714"/>
                  </a:lnTo>
                  <a:lnTo>
                    <a:pt x="388" y="706"/>
                  </a:lnTo>
                  <a:lnTo>
                    <a:pt x="400" y="698"/>
                  </a:lnTo>
                  <a:lnTo>
                    <a:pt x="410" y="690"/>
                  </a:lnTo>
                  <a:lnTo>
                    <a:pt x="422" y="684"/>
                  </a:lnTo>
                  <a:lnTo>
                    <a:pt x="436" y="680"/>
                  </a:lnTo>
                  <a:lnTo>
                    <a:pt x="450" y="676"/>
                  </a:lnTo>
                  <a:lnTo>
                    <a:pt x="464" y="674"/>
                  </a:lnTo>
                  <a:lnTo>
                    <a:pt x="478" y="674"/>
                  </a:lnTo>
                  <a:lnTo>
                    <a:pt x="478" y="674"/>
                  </a:lnTo>
                  <a:lnTo>
                    <a:pt x="492" y="674"/>
                  </a:lnTo>
                  <a:lnTo>
                    <a:pt x="506" y="676"/>
                  </a:lnTo>
                  <a:lnTo>
                    <a:pt x="520" y="680"/>
                  </a:lnTo>
                  <a:lnTo>
                    <a:pt x="532" y="684"/>
                  </a:lnTo>
                  <a:lnTo>
                    <a:pt x="544" y="690"/>
                  </a:lnTo>
                  <a:lnTo>
                    <a:pt x="556" y="698"/>
                  </a:lnTo>
                  <a:lnTo>
                    <a:pt x="566" y="706"/>
                  </a:lnTo>
                  <a:lnTo>
                    <a:pt x="576" y="714"/>
                  </a:lnTo>
                  <a:lnTo>
                    <a:pt x="586" y="724"/>
                  </a:lnTo>
                  <a:lnTo>
                    <a:pt x="594" y="736"/>
                  </a:lnTo>
                  <a:lnTo>
                    <a:pt x="600" y="746"/>
                  </a:lnTo>
                  <a:lnTo>
                    <a:pt x="606" y="760"/>
                  </a:lnTo>
                  <a:lnTo>
                    <a:pt x="612" y="772"/>
                  </a:lnTo>
                  <a:lnTo>
                    <a:pt x="616" y="786"/>
                  </a:lnTo>
                  <a:lnTo>
                    <a:pt x="618" y="800"/>
                  </a:lnTo>
                  <a:lnTo>
                    <a:pt x="618" y="814"/>
                  </a:lnTo>
                  <a:lnTo>
                    <a:pt x="618" y="814"/>
                  </a:lnTo>
                  <a:close/>
                  <a:moveTo>
                    <a:pt x="280" y="476"/>
                  </a:moveTo>
                  <a:lnTo>
                    <a:pt x="280" y="476"/>
                  </a:lnTo>
                  <a:lnTo>
                    <a:pt x="280" y="492"/>
                  </a:lnTo>
                  <a:lnTo>
                    <a:pt x="278" y="506"/>
                  </a:lnTo>
                  <a:lnTo>
                    <a:pt x="274" y="518"/>
                  </a:lnTo>
                  <a:lnTo>
                    <a:pt x="270" y="532"/>
                  </a:lnTo>
                  <a:lnTo>
                    <a:pt x="264" y="544"/>
                  </a:lnTo>
                  <a:lnTo>
                    <a:pt x="258" y="556"/>
                  </a:lnTo>
                  <a:lnTo>
                    <a:pt x="248" y="566"/>
                  </a:lnTo>
                  <a:lnTo>
                    <a:pt x="240" y="576"/>
                  </a:lnTo>
                  <a:lnTo>
                    <a:pt x="230" y="586"/>
                  </a:lnTo>
                  <a:lnTo>
                    <a:pt x="220" y="594"/>
                  </a:lnTo>
                  <a:lnTo>
                    <a:pt x="208" y="600"/>
                  </a:lnTo>
                  <a:lnTo>
                    <a:pt x="196" y="606"/>
                  </a:lnTo>
                  <a:lnTo>
                    <a:pt x="182" y="610"/>
                  </a:lnTo>
                  <a:lnTo>
                    <a:pt x="168" y="614"/>
                  </a:lnTo>
                  <a:lnTo>
                    <a:pt x="154" y="616"/>
                  </a:lnTo>
                  <a:lnTo>
                    <a:pt x="140" y="618"/>
                  </a:lnTo>
                  <a:lnTo>
                    <a:pt x="140" y="618"/>
                  </a:lnTo>
                  <a:lnTo>
                    <a:pt x="126" y="616"/>
                  </a:lnTo>
                  <a:lnTo>
                    <a:pt x="112" y="614"/>
                  </a:lnTo>
                  <a:lnTo>
                    <a:pt x="98" y="610"/>
                  </a:lnTo>
                  <a:lnTo>
                    <a:pt x="86" y="606"/>
                  </a:lnTo>
                  <a:lnTo>
                    <a:pt x="74" y="600"/>
                  </a:lnTo>
                  <a:lnTo>
                    <a:pt x="62" y="594"/>
                  </a:lnTo>
                  <a:lnTo>
                    <a:pt x="52" y="586"/>
                  </a:lnTo>
                  <a:lnTo>
                    <a:pt x="42" y="576"/>
                  </a:lnTo>
                  <a:lnTo>
                    <a:pt x="32" y="566"/>
                  </a:lnTo>
                  <a:lnTo>
                    <a:pt x="24" y="556"/>
                  </a:lnTo>
                  <a:lnTo>
                    <a:pt x="18" y="544"/>
                  </a:lnTo>
                  <a:lnTo>
                    <a:pt x="12" y="532"/>
                  </a:lnTo>
                  <a:lnTo>
                    <a:pt x="6" y="518"/>
                  </a:lnTo>
                  <a:lnTo>
                    <a:pt x="4" y="506"/>
                  </a:lnTo>
                  <a:lnTo>
                    <a:pt x="2" y="492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2" y="462"/>
                  </a:lnTo>
                  <a:lnTo>
                    <a:pt x="4" y="448"/>
                  </a:lnTo>
                  <a:lnTo>
                    <a:pt x="6" y="436"/>
                  </a:lnTo>
                  <a:lnTo>
                    <a:pt x="12" y="422"/>
                  </a:lnTo>
                  <a:lnTo>
                    <a:pt x="18" y="410"/>
                  </a:lnTo>
                  <a:lnTo>
                    <a:pt x="24" y="398"/>
                  </a:lnTo>
                  <a:lnTo>
                    <a:pt x="32" y="388"/>
                  </a:lnTo>
                  <a:lnTo>
                    <a:pt x="42" y="378"/>
                  </a:lnTo>
                  <a:lnTo>
                    <a:pt x="52" y="368"/>
                  </a:lnTo>
                  <a:lnTo>
                    <a:pt x="62" y="360"/>
                  </a:lnTo>
                  <a:lnTo>
                    <a:pt x="74" y="354"/>
                  </a:lnTo>
                  <a:lnTo>
                    <a:pt x="86" y="348"/>
                  </a:lnTo>
                  <a:lnTo>
                    <a:pt x="98" y="342"/>
                  </a:lnTo>
                  <a:lnTo>
                    <a:pt x="112" y="340"/>
                  </a:lnTo>
                  <a:lnTo>
                    <a:pt x="126" y="338"/>
                  </a:lnTo>
                  <a:lnTo>
                    <a:pt x="140" y="336"/>
                  </a:lnTo>
                  <a:lnTo>
                    <a:pt x="140" y="336"/>
                  </a:lnTo>
                  <a:lnTo>
                    <a:pt x="154" y="338"/>
                  </a:lnTo>
                  <a:lnTo>
                    <a:pt x="168" y="340"/>
                  </a:lnTo>
                  <a:lnTo>
                    <a:pt x="182" y="342"/>
                  </a:lnTo>
                  <a:lnTo>
                    <a:pt x="196" y="348"/>
                  </a:lnTo>
                  <a:lnTo>
                    <a:pt x="208" y="354"/>
                  </a:lnTo>
                  <a:lnTo>
                    <a:pt x="220" y="360"/>
                  </a:lnTo>
                  <a:lnTo>
                    <a:pt x="230" y="368"/>
                  </a:lnTo>
                  <a:lnTo>
                    <a:pt x="240" y="378"/>
                  </a:lnTo>
                  <a:lnTo>
                    <a:pt x="248" y="388"/>
                  </a:lnTo>
                  <a:lnTo>
                    <a:pt x="258" y="398"/>
                  </a:lnTo>
                  <a:lnTo>
                    <a:pt x="264" y="410"/>
                  </a:lnTo>
                  <a:lnTo>
                    <a:pt x="270" y="422"/>
                  </a:lnTo>
                  <a:lnTo>
                    <a:pt x="274" y="436"/>
                  </a:lnTo>
                  <a:lnTo>
                    <a:pt x="278" y="448"/>
                  </a:lnTo>
                  <a:lnTo>
                    <a:pt x="280" y="462"/>
                  </a:lnTo>
                  <a:lnTo>
                    <a:pt x="280" y="476"/>
                  </a:lnTo>
                  <a:lnTo>
                    <a:pt x="280" y="476"/>
                  </a:lnTo>
                  <a:close/>
                  <a:moveTo>
                    <a:pt x="618" y="476"/>
                  </a:moveTo>
                  <a:lnTo>
                    <a:pt x="618" y="476"/>
                  </a:lnTo>
                  <a:lnTo>
                    <a:pt x="618" y="492"/>
                  </a:lnTo>
                  <a:lnTo>
                    <a:pt x="616" y="506"/>
                  </a:lnTo>
                  <a:lnTo>
                    <a:pt x="612" y="518"/>
                  </a:lnTo>
                  <a:lnTo>
                    <a:pt x="606" y="532"/>
                  </a:lnTo>
                  <a:lnTo>
                    <a:pt x="600" y="544"/>
                  </a:lnTo>
                  <a:lnTo>
                    <a:pt x="594" y="556"/>
                  </a:lnTo>
                  <a:lnTo>
                    <a:pt x="586" y="566"/>
                  </a:lnTo>
                  <a:lnTo>
                    <a:pt x="576" y="576"/>
                  </a:lnTo>
                  <a:lnTo>
                    <a:pt x="566" y="586"/>
                  </a:lnTo>
                  <a:lnTo>
                    <a:pt x="556" y="594"/>
                  </a:lnTo>
                  <a:lnTo>
                    <a:pt x="544" y="600"/>
                  </a:lnTo>
                  <a:lnTo>
                    <a:pt x="532" y="606"/>
                  </a:lnTo>
                  <a:lnTo>
                    <a:pt x="520" y="610"/>
                  </a:lnTo>
                  <a:lnTo>
                    <a:pt x="506" y="614"/>
                  </a:lnTo>
                  <a:lnTo>
                    <a:pt x="492" y="616"/>
                  </a:lnTo>
                  <a:lnTo>
                    <a:pt x="478" y="618"/>
                  </a:lnTo>
                  <a:lnTo>
                    <a:pt x="478" y="618"/>
                  </a:lnTo>
                  <a:lnTo>
                    <a:pt x="464" y="616"/>
                  </a:lnTo>
                  <a:lnTo>
                    <a:pt x="450" y="614"/>
                  </a:lnTo>
                  <a:lnTo>
                    <a:pt x="436" y="610"/>
                  </a:lnTo>
                  <a:lnTo>
                    <a:pt x="422" y="606"/>
                  </a:lnTo>
                  <a:lnTo>
                    <a:pt x="410" y="600"/>
                  </a:lnTo>
                  <a:lnTo>
                    <a:pt x="400" y="594"/>
                  </a:lnTo>
                  <a:lnTo>
                    <a:pt x="388" y="586"/>
                  </a:lnTo>
                  <a:lnTo>
                    <a:pt x="378" y="576"/>
                  </a:lnTo>
                  <a:lnTo>
                    <a:pt x="370" y="566"/>
                  </a:lnTo>
                  <a:lnTo>
                    <a:pt x="362" y="556"/>
                  </a:lnTo>
                  <a:lnTo>
                    <a:pt x="354" y="544"/>
                  </a:lnTo>
                  <a:lnTo>
                    <a:pt x="348" y="532"/>
                  </a:lnTo>
                  <a:lnTo>
                    <a:pt x="344" y="518"/>
                  </a:lnTo>
                  <a:lnTo>
                    <a:pt x="340" y="506"/>
                  </a:lnTo>
                  <a:lnTo>
                    <a:pt x="338" y="492"/>
                  </a:lnTo>
                  <a:lnTo>
                    <a:pt x="338" y="476"/>
                  </a:lnTo>
                  <a:lnTo>
                    <a:pt x="338" y="476"/>
                  </a:lnTo>
                  <a:lnTo>
                    <a:pt x="338" y="462"/>
                  </a:lnTo>
                  <a:lnTo>
                    <a:pt x="340" y="448"/>
                  </a:lnTo>
                  <a:lnTo>
                    <a:pt x="344" y="436"/>
                  </a:lnTo>
                  <a:lnTo>
                    <a:pt x="348" y="422"/>
                  </a:lnTo>
                  <a:lnTo>
                    <a:pt x="354" y="410"/>
                  </a:lnTo>
                  <a:lnTo>
                    <a:pt x="362" y="398"/>
                  </a:lnTo>
                  <a:lnTo>
                    <a:pt x="370" y="388"/>
                  </a:lnTo>
                  <a:lnTo>
                    <a:pt x="378" y="378"/>
                  </a:lnTo>
                  <a:lnTo>
                    <a:pt x="388" y="368"/>
                  </a:lnTo>
                  <a:lnTo>
                    <a:pt x="400" y="360"/>
                  </a:lnTo>
                  <a:lnTo>
                    <a:pt x="410" y="354"/>
                  </a:lnTo>
                  <a:lnTo>
                    <a:pt x="422" y="348"/>
                  </a:lnTo>
                  <a:lnTo>
                    <a:pt x="436" y="342"/>
                  </a:lnTo>
                  <a:lnTo>
                    <a:pt x="450" y="340"/>
                  </a:lnTo>
                  <a:lnTo>
                    <a:pt x="464" y="338"/>
                  </a:lnTo>
                  <a:lnTo>
                    <a:pt x="478" y="336"/>
                  </a:lnTo>
                  <a:lnTo>
                    <a:pt x="478" y="336"/>
                  </a:lnTo>
                  <a:lnTo>
                    <a:pt x="492" y="338"/>
                  </a:lnTo>
                  <a:lnTo>
                    <a:pt x="506" y="340"/>
                  </a:lnTo>
                  <a:lnTo>
                    <a:pt x="520" y="342"/>
                  </a:lnTo>
                  <a:lnTo>
                    <a:pt x="532" y="348"/>
                  </a:lnTo>
                  <a:lnTo>
                    <a:pt x="544" y="354"/>
                  </a:lnTo>
                  <a:lnTo>
                    <a:pt x="556" y="360"/>
                  </a:lnTo>
                  <a:lnTo>
                    <a:pt x="566" y="368"/>
                  </a:lnTo>
                  <a:lnTo>
                    <a:pt x="576" y="378"/>
                  </a:lnTo>
                  <a:lnTo>
                    <a:pt x="586" y="388"/>
                  </a:lnTo>
                  <a:lnTo>
                    <a:pt x="594" y="398"/>
                  </a:lnTo>
                  <a:lnTo>
                    <a:pt x="600" y="410"/>
                  </a:lnTo>
                  <a:lnTo>
                    <a:pt x="606" y="422"/>
                  </a:lnTo>
                  <a:lnTo>
                    <a:pt x="612" y="436"/>
                  </a:lnTo>
                  <a:lnTo>
                    <a:pt x="616" y="448"/>
                  </a:lnTo>
                  <a:lnTo>
                    <a:pt x="618" y="462"/>
                  </a:lnTo>
                  <a:lnTo>
                    <a:pt x="618" y="476"/>
                  </a:lnTo>
                  <a:lnTo>
                    <a:pt x="618" y="476"/>
                  </a:lnTo>
                  <a:close/>
                  <a:moveTo>
                    <a:pt x="954" y="476"/>
                  </a:moveTo>
                  <a:lnTo>
                    <a:pt x="954" y="476"/>
                  </a:lnTo>
                  <a:lnTo>
                    <a:pt x="954" y="492"/>
                  </a:lnTo>
                  <a:lnTo>
                    <a:pt x="952" y="506"/>
                  </a:lnTo>
                  <a:lnTo>
                    <a:pt x="948" y="518"/>
                  </a:lnTo>
                  <a:lnTo>
                    <a:pt x="944" y="532"/>
                  </a:lnTo>
                  <a:lnTo>
                    <a:pt x="938" y="544"/>
                  </a:lnTo>
                  <a:lnTo>
                    <a:pt x="930" y="556"/>
                  </a:lnTo>
                  <a:lnTo>
                    <a:pt x="922" y="566"/>
                  </a:lnTo>
                  <a:lnTo>
                    <a:pt x="914" y="576"/>
                  </a:lnTo>
                  <a:lnTo>
                    <a:pt x="904" y="586"/>
                  </a:lnTo>
                  <a:lnTo>
                    <a:pt x="892" y="594"/>
                  </a:lnTo>
                  <a:lnTo>
                    <a:pt x="882" y="600"/>
                  </a:lnTo>
                  <a:lnTo>
                    <a:pt x="870" y="606"/>
                  </a:lnTo>
                  <a:lnTo>
                    <a:pt x="856" y="610"/>
                  </a:lnTo>
                  <a:lnTo>
                    <a:pt x="842" y="614"/>
                  </a:lnTo>
                  <a:lnTo>
                    <a:pt x="828" y="616"/>
                  </a:lnTo>
                  <a:lnTo>
                    <a:pt x="814" y="618"/>
                  </a:lnTo>
                  <a:lnTo>
                    <a:pt x="814" y="618"/>
                  </a:lnTo>
                  <a:lnTo>
                    <a:pt x="800" y="616"/>
                  </a:lnTo>
                  <a:lnTo>
                    <a:pt x="786" y="614"/>
                  </a:lnTo>
                  <a:lnTo>
                    <a:pt x="772" y="610"/>
                  </a:lnTo>
                  <a:lnTo>
                    <a:pt x="760" y="606"/>
                  </a:lnTo>
                  <a:lnTo>
                    <a:pt x="748" y="600"/>
                  </a:lnTo>
                  <a:lnTo>
                    <a:pt x="736" y="594"/>
                  </a:lnTo>
                  <a:lnTo>
                    <a:pt x="726" y="586"/>
                  </a:lnTo>
                  <a:lnTo>
                    <a:pt x="716" y="576"/>
                  </a:lnTo>
                  <a:lnTo>
                    <a:pt x="706" y="566"/>
                  </a:lnTo>
                  <a:lnTo>
                    <a:pt x="698" y="556"/>
                  </a:lnTo>
                  <a:lnTo>
                    <a:pt x="692" y="544"/>
                  </a:lnTo>
                  <a:lnTo>
                    <a:pt x="686" y="532"/>
                  </a:lnTo>
                  <a:lnTo>
                    <a:pt x="680" y="518"/>
                  </a:lnTo>
                  <a:lnTo>
                    <a:pt x="676" y="506"/>
                  </a:lnTo>
                  <a:lnTo>
                    <a:pt x="674" y="492"/>
                  </a:lnTo>
                  <a:lnTo>
                    <a:pt x="674" y="476"/>
                  </a:lnTo>
                  <a:lnTo>
                    <a:pt x="674" y="476"/>
                  </a:lnTo>
                  <a:lnTo>
                    <a:pt x="674" y="462"/>
                  </a:lnTo>
                  <a:lnTo>
                    <a:pt x="676" y="448"/>
                  </a:lnTo>
                  <a:lnTo>
                    <a:pt x="680" y="436"/>
                  </a:lnTo>
                  <a:lnTo>
                    <a:pt x="686" y="422"/>
                  </a:lnTo>
                  <a:lnTo>
                    <a:pt x="692" y="410"/>
                  </a:lnTo>
                  <a:lnTo>
                    <a:pt x="698" y="398"/>
                  </a:lnTo>
                  <a:lnTo>
                    <a:pt x="706" y="388"/>
                  </a:lnTo>
                  <a:lnTo>
                    <a:pt x="716" y="378"/>
                  </a:lnTo>
                  <a:lnTo>
                    <a:pt x="726" y="368"/>
                  </a:lnTo>
                  <a:lnTo>
                    <a:pt x="736" y="360"/>
                  </a:lnTo>
                  <a:lnTo>
                    <a:pt x="748" y="354"/>
                  </a:lnTo>
                  <a:lnTo>
                    <a:pt x="760" y="348"/>
                  </a:lnTo>
                  <a:lnTo>
                    <a:pt x="772" y="342"/>
                  </a:lnTo>
                  <a:lnTo>
                    <a:pt x="786" y="340"/>
                  </a:lnTo>
                  <a:lnTo>
                    <a:pt x="800" y="338"/>
                  </a:lnTo>
                  <a:lnTo>
                    <a:pt x="814" y="336"/>
                  </a:lnTo>
                  <a:lnTo>
                    <a:pt x="814" y="336"/>
                  </a:lnTo>
                  <a:lnTo>
                    <a:pt x="828" y="338"/>
                  </a:lnTo>
                  <a:lnTo>
                    <a:pt x="842" y="340"/>
                  </a:lnTo>
                  <a:lnTo>
                    <a:pt x="856" y="342"/>
                  </a:lnTo>
                  <a:lnTo>
                    <a:pt x="870" y="348"/>
                  </a:lnTo>
                  <a:lnTo>
                    <a:pt x="882" y="354"/>
                  </a:lnTo>
                  <a:lnTo>
                    <a:pt x="892" y="360"/>
                  </a:lnTo>
                  <a:lnTo>
                    <a:pt x="904" y="368"/>
                  </a:lnTo>
                  <a:lnTo>
                    <a:pt x="914" y="378"/>
                  </a:lnTo>
                  <a:lnTo>
                    <a:pt x="922" y="388"/>
                  </a:lnTo>
                  <a:lnTo>
                    <a:pt x="930" y="398"/>
                  </a:lnTo>
                  <a:lnTo>
                    <a:pt x="938" y="410"/>
                  </a:lnTo>
                  <a:lnTo>
                    <a:pt x="944" y="422"/>
                  </a:lnTo>
                  <a:lnTo>
                    <a:pt x="948" y="436"/>
                  </a:lnTo>
                  <a:lnTo>
                    <a:pt x="952" y="448"/>
                  </a:lnTo>
                  <a:lnTo>
                    <a:pt x="954" y="462"/>
                  </a:lnTo>
                  <a:lnTo>
                    <a:pt x="954" y="476"/>
                  </a:lnTo>
                  <a:lnTo>
                    <a:pt x="954" y="476"/>
                  </a:lnTo>
                  <a:close/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8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20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4" y="168"/>
                  </a:lnTo>
                  <a:lnTo>
                    <a:pt x="2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26"/>
                  </a:lnTo>
                  <a:lnTo>
                    <a:pt x="4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4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20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8" y="62"/>
                  </a:lnTo>
                  <a:lnTo>
                    <a:pt x="264" y="74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  <a:moveTo>
                    <a:pt x="618" y="140"/>
                  </a:moveTo>
                  <a:lnTo>
                    <a:pt x="618" y="140"/>
                  </a:lnTo>
                  <a:lnTo>
                    <a:pt x="618" y="154"/>
                  </a:lnTo>
                  <a:lnTo>
                    <a:pt x="616" y="168"/>
                  </a:lnTo>
                  <a:lnTo>
                    <a:pt x="612" y="182"/>
                  </a:lnTo>
                  <a:lnTo>
                    <a:pt x="606" y="194"/>
                  </a:lnTo>
                  <a:lnTo>
                    <a:pt x="600" y="206"/>
                  </a:lnTo>
                  <a:lnTo>
                    <a:pt x="594" y="218"/>
                  </a:lnTo>
                  <a:lnTo>
                    <a:pt x="586" y="230"/>
                  </a:lnTo>
                  <a:lnTo>
                    <a:pt x="576" y="240"/>
                  </a:lnTo>
                  <a:lnTo>
                    <a:pt x="566" y="248"/>
                  </a:lnTo>
                  <a:lnTo>
                    <a:pt x="556" y="256"/>
                  </a:lnTo>
                  <a:lnTo>
                    <a:pt x="544" y="264"/>
                  </a:lnTo>
                  <a:lnTo>
                    <a:pt x="532" y="270"/>
                  </a:lnTo>
                  <a:lnTo>
                    <a:pt x="520" y="274"/>
                  </a:lnTo>
                  <a:lnTo>
                    <a:pt x="506" y="278"/>
                  </a:lnTo>
                  <a:lnTo>
                    <a:pt x="492" y="280"/>
                  </a:lnTo>
                  <a:lnTo>
                    <a:pt x="478" y="280"/>
                  </a:lnTo>
                  <a:lnTo>
                    <a:pt x="478" y="280"/>
                  </a:lnTo>
                  <a:lnTo>
                    <a:pt x="464" y="280"/>
                  </a:lnTo>
                  <a:lnTo>
                    <a:pt x="450" y="278"/>
                  </a:lnTo>
                  <a:lnTo>
                    <a:pt x="436" y="274"/>
                  </a:lnTo>
                  <a:lnTo>
                    <a:pt x="422" y="270"/>
                  </a:lnTo>
                  <a:lnTo>
                    <a:pt x="410" y="264"/>
                  </a:lnTo>
                  <a:lnTo>
                    <a:pt x="400" y="256"/>
                  </a:lnTo>
                  <a:lnTo>
                    <a:pt x="388" y="248"/>
                  </a:lnTo>
                  <a:lnTo>
                    <a:pt x="378" y="240"/>
                  </a:lnTo>
                  <a:lnTo>
                    <a:pt x="370" y="230"/>
                  </a:lnTo>
                  <a:lnTo>
                    <a:pt x="362" y="218"/>
                  </a:lnTo>
                  <a:lnTo>
                    <a:pt x="354" y="206"/>
                  </a:lnTo>
                  <a:lnTo>
                    <a:pt x="348" y="194"/>
                  </a:lnTo>
                  <a:lnTo>
                    <a:pt x="344" y="182"/>
                  </a:lnTo>
                  <a:lnTo>
                    <a:pt x="340" y="168"/>
                  </a:lnTo>
                  <a:lnTo>
                    <a:pt x="338" y="154"/>
                  </a:lnTo>
                  <a:lnTo>
                    <a:pt x="338" y="140"/>
                  </a:lnTo>
                  <a:lnTo>
                    <a:pt x="338" y="140"/>
                  </a:lnTo>
                  <a:lnTo>
                    <a:pt x="338" y="126"/>
                  </a:lnTo>
                  <a:lnTo>
                    <a:pt x="340" y="112"/>
                  </a:lnTo>
                  <a:lnTo>
                    <a:pt x="344" y="98"/>
                  </a:lnTo>
                  <a:lnTo>
                    <a:pt x="348" y="86"/>
                  </a:lnTo>
                  <a:lnTo>
                    <a:pt x="354" y="74"/>
                  </a:lnTo>
                  <a:lnTo>
                    <a:pt x="362" y="62"/>
                  </a:lnTo>
                  <a:lnTo>
                    <a:pt x="370" y="50"/>
                  </a:lnTo>
                  <a:lnTo>
                    <a:pt x="378" y="40"/>
                  </a:lnTo>
                  <a:lnTo>
                    <a:pt x="388" y="32"/>
                  </a:lnTo>
                  <a:lnTo>
                    <a:pt x="400" y="24"/>
                  </a:lnTo>
                  <a:lnTo>
                    <a:pt x="410" y="16"/>
                  </a:lnTo>
                  <a:lnTo>
                    <a:pt x="422" y="10"/>
                  </a:lnTo>
                  <a:lnTo>
                    <a:pt x="436" y="6"/>
                  </a:lnTo>
                  <a:lnTo>
                    <a:pt x="450" y="2"/>
                  </a:lnTo>
                  <a:lnTo>
                    <a:pt x="464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92" y="0"/>
                  </a:lnTo>
                  <a:lnTo>
                    <a:pt x="506" y="2"/>
                  </a:lnTo>
                  <a:lnTo>
                    <a:pt x="520" y="6"/>
                  </a:lnTo>
                  <a:lnTo>
                    <a:pt x="532" y="10"/>
                  </a:lnTo>
                  <a:lnTo>
                    <a:pt x="544" y="16"/>
                  </a:lnTo>
                  <a:lnTo>
                    <a:pt x="556" y="24"/>
                  </a:lnTo>
                  <a:lnTo>
                    <a:pt x="566" y="32"/>
                  </a:lnTo>
                  <a:lnTo>
                    <a:pt x="576" y="40"/>
                  </a:lnTo>
                  <a:lnTo>
                    <a:pt x="586" y="50"/>
                  </a:lnTo>
                  <a:lnTo>
                    <a:pt x="594" y="62"/>
                  </a:lnTo>
                  <a:lnTo>
                    <a:pt x="600" y="74"/>
                  </a:lnTo>
                  <a:lnTo>
                    <a:pt x="606" y="86"/>
                  </a:lnTo>
                  <a:lnTo>
                    <a:pt x="612" y="98"/>
                  </a:lnTo>
                  <a:lnTo>
                    <a:pt x="616" y="112"/>
                  </a:lnTo>
                  <a:lnTo>
                    <a:pt x="618" y="126"/>
                  </a:lnTo>
                  <a:lnTo>
                    <a:pt x="618" y="140"/>
                  </a:lnTo>
                  <a:lnTo>
                    <a:pt x="618" y="140"/>
                  </a:lnTo>
                  <a:close/>
                  <a:moveTo>
                    <a:pt x="954" y="140"/>
                  </a:moveTo>
                  <a:lnTo>
                    <a:pt x="954" y="140"/>
                  </a:lnTo>
                  <a:lnTo>
                    <a:pt x="954" y="154"/>
                  </a:lnTo>
                  <a:lnTo>
                    <a:pt x="952" y="168"/>
                  </a:lnTo>
                  <a:lnTo>
                    <a:pt x="948" y="182"/>
                  </a:lnTo>
                  <a:lnTo>
                    <a:pt x="944" y="194"/>
                  </a:lnTo>
                  <a:lnTo>
                    <a:pt x="938" y="206"/>
                  </a:lnTo>
                  <a:lnTo>
                    <a:pt x="930" y="218"/>
                  </a:lnTo>
                  <a:lnTo>
                    <a:pt x="922" y="230"/>
                  </a:lnTo>
                  <a:lnTo>
                    <a:pt x="914" y="240"/>
                  </a:lnTo>
                  <a:lnTo>
                    <a:pt x="904" y="248"/>
                  </a:lnTo>
                  <a:lnTo>
                    <a:pt x="892" y="256"/>
                  </a:lnTo>
                  <a:lnTo>
                    <a:pt x="882" y="264"/>
                  </a:lnTo>
                  <a:lnTo>
                    <a:pt x="870" y="270"/>
                  </a:lnTo>
                  <a:lnTo>
                    <a:pt x="856" y="274"/>
                  </a:lnTo>
                  <a:lnTo>
                    <a:pt x="842" y="278"/>
                  </a:lnTo>
                  <a:lnTo>
                    <a:pt x="828" y="280"/>
                  </a:lnTo>
                  <a:lnTo>
                    <a:pt x="814" y="280"/>
                  </a:lnTo>
                  <a:lnTo>
                    <a:pt x="814" y="280"/>
                  </a:lnTo>
                  <a:lnTo>
                    <a:pt x="800" y="280"/>
                  </a:lnTo>
                  <a:lnTo>
                    <a:pt x="786" y="278"/>
                  </a:lnTo>
                  <a:lnTo>
                    <a:pt x="772" y="274"/>
                  </a:lnTo>
                  <a:lnTo>
                    <a:pt x="760" y="270"/>
                  </a:lnTo>
                  <a:lnTo>
                    <a:pt x="748" y="264"/>
                  </a:lnTo>
                  <a:lnTo>
                    <a:pt x="736" y="256"/>
                  </a:lnTo>
                  <a:lnTo>
                    <a:pt x="726" y="248"/>
                  </a:lnTo>
                  <a:lnTo>
                    <a:pt x="716" y="240"/>
                  </a:lnTo>
                  <a:lnTo>
                    <a:pt x="706" y="230"/>
                  </a:lnTo>
                  <a:lnTo>
                    <a:pt x="698" y="218"/>
                  </a:lnTo>
                  <a:lnTo>
                    <a:pt x="692" y="206"/>
                  </a:lnTo>
                  <a:lnTo>
                    <a:pt x="686" y="194"/>
                  </a:lnTo>
                  <a:lnTo>
                    <a:pt x="680" y="182"/>
                  </a:lnTo>
                  <a:lnTo>
                    <a:pt x="676" y="168"/>
                  </a:lnTo>
                  <a:lnTo>
                    <a:pt x="674" y="154"/>
                  </a:lnTo>
                  <a:lnTo>
                    <a:pt x="674" y="140"/>
                  </a:lnTo>
                  <a:lnTo>
                    <a:pt x="674" y="140"/>
                  </a:lnTo>
                  <a:lnTo>
                    <a:pt x="674" y="126"/>
                  </a:lnTo>
                  <a:lnTo>
                    <a:pt x="676" y="112"/>
                  </a:lnTo>
                  <a:lnTo>
                    <a:pt x="680" y="98"/>
                  </a:lnTo>
                  <a:lnTo>
                    <a:pt x="686" y="86"/>
                  </a:lnTo>
                  <a:lnTo>
                    <a:pt x="692" y="74"/>
                  </a:lnTo>
                  <a:lnTo>
                    <a:pt x="698" y="62"/>
                  </a:lnTo>
                  <a:lnTo>
                    <a:pt x="706" y="50"/>
                  </a:lnTo>
                  <a:lnTo>
                    <a:pt x="716" y="40"/>
                  </a:lnTo>
                  <a:lnTo>
                    <a:pt x="726" y="32"/>
                  </a:lnTo>
                  <a:lnTo>
                    <a:pt x="736" y="24"/>
                  </a:lnTo>
                  <a:lnTo>
                    <a:pt x="748" y="16"/>
                  </a:lnTo>
                  <a:lnTo>
                    <a:pt x="760" y="10"/>
                  </a:lnTo>
                  <a:lnTo>
                    <a:pt x="772" y="6"/>
                  </a:lnTo>
                  <a:lnTo>
                    <a:pt x="786" y="2"/>
                  </a:lnTo>
                  <a:lnTo>
                    <a:pt x="800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28" y="0"/>
                  </a:lnTo>
                  <a:lnTo>
                    <a:pt x="842" y="2"/>
                  </a:lnTo>
                  <a:lnTo>
                    <a:pt x="856" y="6"/>
                  </a:lnTo>
                  <a:lnTo>
                    <a:pt x="870" y="10"/>
                  </a:lnTo>
                  <a:lnTo>
                    <a:pt x="882" y="16"/>
                  </a:lnTo>
                  <a:lnTo>
                    <a:pt x="892" y="24"/>
                  </a:lnTo>
                  <a:lnTo>
                    <a:pt x="904" y="32"/>
                  </a:lnTo>
                  <a:lnTo>
                    <a:pt x="914" y="40"/>
                  </a:lnTo>
                  <a:lnTo>
                    <a:pt x="922" y="50"/>
                  </a:lnTo>
                  <a:lnTo>
                    <a:pt x="930" y="62"/>
                  </a:lnTo>
                  <a:lnTo>
                    <a:pt x="938" y="74"/>
                  </a:lnTo>
                  <a:lnTo>
                    <a:pt x="944" y="86"/>
                  </a:lnTo>
                  <a:lnTo>
                    <a:pt x="948" y="98"/>
                  </a:lnTo>
                  <a:lnTo>
                    <a:pt x="952" y="112"/>
                  </a:lnTo>
                  <a:lnTo>
                    <a:pt x="954" y="126"/>
                  </a:lnTo>
                  <a:lnTo>
                    <a:pt x="954" y="140"/>
                  </a:lnTo>
                  <a:lnTo>
                    <a:pt x="954" y="140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482975"/>
              <a:ext cx="444500" cy="444500"/>
            </a:xfrm>
            <a:custGeom>
              <a:avLst/>
              <a:gdLst>
                <a:gd name="T0" fmla="*/ 280 w 280"/>
                <a:gd name="T1" fmla="*/ 140 h 280"/>
                <a:gd name="T2" fmla="*/ 278 w 280"/>
                <a:gd name="T3" fmla="*/ 168 h 280"/>
                <a:gd name="T4" fmla="*/ 270 w 280"/>
                <a:gd name="T5" fmla="*/ 194 h 280"/>
                <a:gd name="T6" fmla="*/ 256 w 280"/>
                <a:gd name="T7" fmla="*/ 218 h 280"/>
                <a:gd name="T8" fmla="*/ 240 w 280"/>
                <a:gd name="T9" fmla="*/ 240 h 280"/>
                <a:gd name="T10" fmla="*/ 218 w 280"/>
                <a:gd name="T11" fmla="*/ 256 h 280"/>
                <a:gd name="T12" fmla="*/ 196 w 280"/>
                <a:gd name="T13" fmla="*/ 270 h 280"/>
                <a:gd name="T14" fmla="*/ 168 w 280"/>
                <a:gd name="T15" fmla="*/ 278 h 280"/>
                <a:gd name="T16" fmla="*/ 140 w 280"/>
                <a:gd name="T17" fmla="*/ 280 h 280"/>
                <a:gd name="T18" fmla="*/ 126 w 280"/>
                <a:gd name="T19" fmla="*/ 280 h 280"/>
                <a:gd name="T20" fmla="*/ 98 w 280"/>
                <a:gd name="T21" fmla="*/ 274 h 280"/>
                <a:gd name="T22" fmla="*/ 74 w 280"/>
                <a:gd name="T23" fmla="*/ 264 h 280"/>
                <a:gd name="T24" fmla="*/ 52 w 280"/>
                <a:gd name="T25" fmla="*/ 248 h 280"/>
                <a:gd name="T26" fmla="*/ 32 w 280"/>
                <a:gd name="T27" fmla="*/ 230 h 280"/>
                <a:gd name="T28" fmla="*/ 18 w 280"/>
                <a:gd name="T29" fmla="*/ 206 h 280"/>
                <a:gd name="T30" fmla="*/ 6 w 280"/>
                <a:gd name="T31" fmla="*/ 182 h 280"/>
                <a:gd name="T32" fmla="*/ 0 w 280"/>
                <a:gd name="T33" fmla="*/ 154 h 280"/>
                <a:gd name="T34" fmla="*/ 0 w 280"/>
                <a:gd name="T35" fmla="*/ 140 h 280"/>
                <a:gd name="T36" fmla="*/ 2 w 280"/>
                <a:gd name="T37" fmla="*/ 112 h 280"/>
                <a:gd name="T38" fmla="*/ 12 w 280"/>
                <a:gd name="T39" fmla="*/ 86 h 280"/>
                <a:gd name="T40" fmla="*/ 24 w 280"/>
                <a:gd name="T41" fmla="*/ 62 h 280"/>
                <a:gd name="T42" fmla="*/ 42 w 280"/>
                <a:gd name="T43" fmla="*/ 40 h 280"/>
                <a:gd name="T44" fmla="*/ 62 w 280"/>
                <a:gd name="T45" fmla="*/ 24 h 280"/>
                <a:gd name="T46" fmla="*/ 86 w 280"/>
                <a:gd name="T47" fmla="*/ 10 h 280"/>
                <a:gd name="T48" fmla="*/ 112 w 280"/>
                <a:gd name="T49" fmla="*/ 2 h 280"/>
                <a:gd name="T50" fmla="*/ 140 w 280"/>
                <a:gd name="T51" fmla="*/ 0 h 280"/>
                <a:gd name="T52" fmla="*/ 154 w 280"/>
                <a:gd name="T53" fmla="*/ 0 h 280"/>
                <a:gd name="T54" fmla="*/ 182 w 280"/>
                <a:gd name="T55" fmla="*/ 6 h 280"/>
                <a:gd name="T56" fmla="*/ 208 w 280"/>
                <a:gd name="T57" fmla="*/ 16 h 280"/>
                <a:gd name="T58" fmla="*/ 230 w 280"/>
                <a:gd name="T59" fmla="*/ 32 h 280"/>
                <a:gd name="T60" fmla="*/ 248 w 280"/>
                <a:gd name="T61" fmla="*/ 50 h 280"/>
                <a:gd name="T62" fmla="*/ 264 w 280"/>
                <a:gd name="T63" fmla="*/ 72 h 280"/>
                <a:gd name="T64" fmla="*/ 274 w 280"/>
                <a:gd name="T65" fmla="*/ 98 h 280"/>
                <a:gd name="T66" fmla="*/ 280 w 280"/>
                <a:gd name="T67" fmla="*/ 126 h 280"/>
                <a:gd name="T68" fmla="*/ 280 w 280"/>
                <a:gd name="T69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280"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6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18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26"/>
                  </a:lnTo>
                  <a:lnTo>
                    <a:pt x="2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2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18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6" y="62"/>
                  </a:lnTo>
                  <a:lnTo>
                    <a:pt x="264" y="72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cxnSp>
        <p:nvCxnSpPr>
          <p:cNvPr id="15" name="Straight Connector 14"/>
          <p:cNvCxnSpPr/>
          <p:nvPr userDrawn="1"/>
        </p:nvCxnSpPr>
        <p:spPr>
          <a:xfrm>
            <a:off x="11727779" y="6524669"/>
            <a:ext cx="0" cy="297521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265112" y="766763"/>
            <a:ext cx="11658600" cy="5486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17382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176868" y="6488856"/>
            <a:ext cx="11011958" cy="36914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22" tIns="45710" rIns="91422" bIns="4571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161050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3796" y="6492875"/>
            <a:ext cx="10489109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200" y="6524852"/>
            <a:ext cx="1040518" cy="293750"/>
            <a:chOff x="973138" y="2413000"/>
            <a:chExt cx="7197725" cy="2032000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4114800"/>
              <a:ext cx="2727325" cy="330200"/>
            </a:xfrm>
            <a:custGeom>
              <a:avLst/>
              <a:gdLst>
                <a:gd name="T0" fmla="*/ 1602 w 1718"/>
                <a:gd name="T1" fmla="*/ 148 h 208"/>
                <a:gd name="T2" fmla="*/ 1586 w 1718"/>
                <a:gd name="T3" fmla="*/ 114 h 208"/>
                <a:gd name="T4" fmla="*/ 1594 w 1718"/>
                <a:gd name="T5" fmla="*/ 84 h 208"/>
                <a:gd name="T6" fmla="*/ 1600 w 1718"/>
                <a:gd name="T7" fmla="*/ 54 h 208"/>
                <a:gd name="T8" fmla="*/ 1642 w 1718"/>
                <a:gd name="T9" fmla="*/ 190 h 208"/>
                <a:gd name="T10" fmla="*/ 1572 w 1718"/>
                <a:gd name="T11" fmla="*/ 206 h 208"/>
                <a:gd name="T12" fmla="*/ 1556 w 1718"/>
                <a:gd name="T13" fmla="*/ 86 h 208"/>
                <a:gd name="T14" fmla="*/ 1552 w 1718"/>
                <a:gd name="T15" fmla="*/ 56 h 208"/>
                <a:gd name="T16" fmla="*/ 1550 w 1718"/>
                <a:gd name="T17" fmla="*/ 146 h 208"/>
                <a:gd name="T18" fmla="*/ 1568 w 1718"/>
                <a:gd name="T19" fmla="*/ 182 h 208"/>
                <a:gd name="T20" fmla="*/ 1512 w 1718"/>
                <a:gd name="T21" fmla="*/ 192 h 208"/>
                <a:gd name="T22" fmla="*/ 1526 w 1718"/>
                <a:gd name="T23" fmla="*/ 126 h 208"/>
                <a:gd name="T24" fmla="*/ 1250 w 1718"/>
                <a:gd name="T25" fmla="*/ 174 h 208"/>
                <a:gd name="T26" fmla="*/ 1264 w 1718"/>
                <a:gd name="T27" fmla="*/ 106 h 208"/>
                <a:gd name="T28" fmla="*/ 1264 w 1718"/>
                <a:gd name="T29" fmla="*/ 58 h 208"/>
                <a:gd name="T30" fmla="*/ 1302 w 1718"/>
                <a:gd name="T31" fmla="*/ 162 h 208"/>
                <a:gd name="T32" fmla="*/ 1376 w 1718"/>
                <a:gd name="T33" fmla="*/ 78 h 208"/>
                <a:gd name="T34" fmla="*/ 1464 w 1718"/>
                <a:gd name="T35" fmla="*/ 70 h 208"/>
                <a:gd name="T36" fmla="*/ 1430 w 1718"/>
                <a:gd name="T37" fmla="*/ 94 h 208"/>
                <a:gd name="T38" fmla="*/ 1382 w 1718"/>
                <a:gd name="T39" fmla="*/ 100 h 208"/>
                <a:gd name="T40" fmla="*/ 1214 w 1718"/>
                <a:gd name="T41" fmla="*/ 88 h 208"/>
                <a:gd name="T42" fmla="*/ 1200 w 1718"/>
                <a:gd name="T43" fmla="*/ 156 h 208"/>
                <a:gd name="T44" fmla="*/ 1216 w 1718"/>
                <a:gd name="T45" fmla="*/ 206 h 208"/>
                <a:gd name="T46" fmla="*/ 1158 w 1718"/>
                <a:gd name="T47" fmla="*/ 114 h 208"/>
                <a:gd name="T48" fmla="*/ 1232 w 1718"/>
                <a:gd name="T49" fmla="*/ 52 h 208"/>
                <a:gd name="T50" fmla="*/ 906 w 1718"/>
                <a:gd name="T51" fmla="*/ 156 h 208"/>
                <a:gd name="T52" fmla="*/ 878 w 1718"/>
                <a:gd name="T53" fmla="*/ 116 h 208"/>
                <a:gd name="T54" fmla="*/ 898 w 1718"/>
                <a:gd name="T55" fmla="*/ 84 h 208"/>
                <a:gd name="T56" fmla="*/ 904 w 1718"/>
                <a:gd name="T57" fmla="*/ 54 h 208"/>
                <a:gd name="T58" fmla="*/ 948 w 1718"/>
                <a:gd name="T59" fmla="*/ 190 h 208"/>
                <a:gd name="T60" fmla="*/ 878 w 1718"/>
                <a:gd name="T61" fmla="*/ 206 h 208"/>
                <a:gd name="T62" fmla="*/ 1050 w 1718"/>
                <a:gd name="T63" fmla="*/ 174 h 208"/>
                <a:gd name="T64" fmla="*/ 1012 w 1718"/>
                <a:gd name="T65" fmla="*/ 202 h 208"/>
                <a:gd name="T66" fmla="*/ 992 w 1718"/>
                <a:gd name="T67" fmla="*/ 12 h 208"/>
                <a:gd name="T68" fmla="*/ 1126 w 1718"/>
                <a:gd name="T69" fmla="*/ 0 h 208"/>
                <a:gd name="T70" fmla="*/ 812 w 1718"/>
                <a:gd name="T71" fmla="*/ 102 h 208"/>
                <a:gd name="T72" fmla="*/ 878 w 1718"/>
                <a:gd name="T73" fmla="*/ 54 h 208"/>
                <a:gd name="T74" fmla="*/ 850 w 1718"/>
                <a:gd name="T75" fmla="*/ 158 h 208"/>
                <a:gd name="T76" fmla="*/ 878 w 1718"/>
                <a:gd name="T77" fmla="*/ 182 h 208"/>
                <a:gd name="T78" fmla="*/ 812 w 1718"/>
                <a:gd name="T79" fmla="*/ 184 h 208"/>
                <a:gd name="T80" fmla="*/ 840 w 1718"/>
                <a:gd name="T81" fmla="*/ 124 h 208"/>
                <a:gd name="T82" fmla="*/ 438 w 1718"/>
                <a:gd name="T83" fmla="*/ 176 h 208"/>
                <a:gd name="T84" fmla="*/ 458 w 1718"/>
                <a:gd name="T85" fmla="*/ 202 h 208"/>
                <a:gd name="T86" fmla="*/ 446 w 1718"/>
                <a:gd name="T87" fmla="*/ 92 h 208"/>
                <a:gd name="T88" fmla="*/ 482 w 1718"/>
                <a:gd name="T89" fmla="*/ 80 h 208"/>
                <a:gd name="T90" fmla="*/ 562 w 1718"/>
                <a:gd name="T91" fmla="*/ 84 h 208"/>
                <a:gd name="T92" fmla="*/ 618 w 1718"/>
                <a:gd name="T93" fmla="*/ 92 h 208"/>
                <a:gd name="T94" fmla="*/ 566 w 1718"/>
                <a:gd name="T95" fmla="*/ 120 h 208"/>
                <a:gd name="T96" fmla="*/ 690 w 1718"/>
                <a:gd name="T97" fmla="*/ 66 h 208"/>
                <a:gd name="T98" fmla="*/ 774 w 1718"/>
                <a:gd name="T99" fmla="*/ 78 h 208"/>
                <a:gd name="T100" fmla="*/ 732 w 1718"/>
                <a:gd name="T101" fmla="*/ 90 h 208"/>
                <a:gd name="T102" fmla="*/ 682 w 1718"/>
                <a:gd name="T103" fmla="*/ 128 h 208"/>
                <a:gd name="T104" fmla="*/ 424 w 1718"/>
                <a:gd name="T105" fmla="*/ 84 h 208"/>
                <a:gd name="T106" fmla="*/ 424 w 1718"/>
                <a:gd name="T107" fmla="*/ 140 h 208"/>
                <a:gd name="T108" fmla="*/ 408 w 1718"/>
                <a:gd name="T109" fmla="*/ 206 h 208"/>
                <a:gd name="T110" fmla="*/ 352 w 1718"/>
                <a:gd name="T111" fmla="*/ 114 h 208"/>
                <a:gd name="T112" fmla="*/ 120 w 1718"/>
                <a:gd name="T113" fmla="*/ 56 h 208"/>
                <a:gd name="T114" fmla="*/ 194 w 1718"/>
                <a:gd name="T115" fmla="*/ 58 h 208"/>
                <a:gd name="T116" fmla="*/ 180 w 1718"/>
                <a:gd name="T117" fmla="*/ 122 h 208"/>
                <a:gd name="T118" fmla="*/ 130 w 1718"/>
                <a:gd name="T119" fmla="*/ 94 h 208"/>
                <a:gd name="T120" fmla="*/ 306 w 1718"/>
                <a:gd name="T121" fmla="*/ 84 h 208"/>
                <a:gd name="T122" fmla="*/ 334 w 1718"/>
                <a:gd name="T123" fmla="*/ 204 h 208"/>
                <a:gd name="T124" fmla="*/ 268 w 1718"/>
                <a:gd name="T125" fmla="*/ 18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208">
                  <a:moveTo>
                    <a:pt x="1572" y="206"/>
                  </a:moveTo>
                  <a:lnTo>
                    <a:pt x="1572" y="182"/>
                  </a:lnTo>
                  <a:lnTo>
                    <a:pt x="1572" y="182"/>
                  </a:lnTo>
                  <a:lnTo>
                    <a:pt x="1580" y="180"/>
                  </a:lnTo>
                  <a:lnTo>
                    <a:pt x="1586" y="178"/>
                  </a:lnTo>
                  <a:lnTo>
                    <a:pt x="1586" y="178"/>
                  </a:lnTo>
                  <a:lnTo>
                    <a:pt x="1592" y="172"/>
                  </a:lnTo>
                  <a:lnTo>
                    <a:pt x="1596" y="168"/>
                  </a:lnTo>
                  <a:lnTo>
                    <a:pt x="1596" y="168"/>
                  </a:lnTo>
                  <a:lnTo>
                    <a:pt x="1600" y="156"/>
                  </a:lnTo>
                  <a:lnTo>
                    <a:pt x="1600" y="156"/>
                  </a:lnTo>
                  <a:lnTo>
                    <a:pt x="1602" y="148"/>
                  </a:lnTo>
                  <a:lnTo>
                    <a:pt x="1602" y="132"/>
                  </a:lnTo>
                  <a:lnTo>
                    <a:pt x="1602" y="132"/>
                  </a:lnTo>
                  <a:lnTo>
                    <a:pt x="1594" y="136"/>
                  </a:lnTo>
                  <a:lnTo>
                    <a:pt x="1594" y="136"/>
                  </a:lnTo>
                  <a:lnTo>
                    <a:pt x="1586" y="138"/>
                  </a:lnTo>
                  <a:lnTo>
                    <a:pt x="1586" y="138"/>
                  </a:lnTo>
                  <a:lnTo>
                    <a:pt x="1578" y="140"/>
                  </a:lnTo>
                  <a:lnTo>
                    <a:pt x="1578" y="140"/>
                  </a:lnTo>
                  <a:lnTo>
                    <a:pt x="1572" y="140"/>
                  </a:lnTo>
                  <a:lnTo>
                    <a:pt x="1572" y="116"/>
                  </a:lnTo>
                  <a:lnTo>
                    <a:pt x="1572" y="116"/>
                  </a:lnTo>
                  <a:lnTo>
                    <a:pt x="1586" y="114"/>
                  </a:lnTo>
                  <a:lnTo>
                    <a:pt x="1586" y="114"/>
                  </a:lnTo>
                  <a:lnTo>
                    <a:pt x="1592" y="112"/>
                  </a:lnTo>
                  <a:lnTo>
                    <a:pt x="1598" y="110"/>
                  </a:lnTo>
                  <a:lnTo>
                    <a:pt x="1598" y="110"/>
                  </a:lnTo>
                  <a:lnTo>
                    <a:pt x="1600" y="106"/>
                  </a:lnTo>
                  <a:lnTo>
                    <a:pt x="1602" y="100"/>
                  </a:lnTo>
                  <a:lnTo>
                    <a:pt x="1602" y="100"/>
                  </a:lnTo>
                  <a:lnTo>
                    <a:pt x="1600" y="94"/>
                  </a:lnTo>
                  <a:lnTo>
                    <a:pt x="1598" y="90"/>
                  </a:lnTo>
                  <a:lnTo>
                    <a:pt x="1598" y="90"/>
                  </a:lnTo>
                  <a:lnTo>
                    <a:pt x="1596" y="86"/>
                  </a:lnTo>
                  <a:lnTo>
                    <a:pt x="1594" y="84"/>
                  </a:lnTo>
                  <a:lnTo>
                    <a:pt x="1594" y="84"/>
                  </a:lnTo>
                  <a:lnTo>
                    <a:pt x="1586" y="80"/>
                  </a:lnTo>
                  <a:lnTo>
                    <a:pt x="1586" y="80"/>
                  </a:lnTo>
                  <a:lnTo>
                    <a:pt x="1574" y="80"/>
                  </a:lnTo>
                  <a:lnTo>
                    <a:pt x="1574" y="80"/>
                  </a:lnTo>
                  <a:lnTo>
                    <a:pt x="1572" y="80"/>
                  </a:lnTo>
                  <a:lnTo>
                    <a:pt x="1572" y="54"/>
                  </a:lnTo>
                  <a:lnTo>
                    <a:pt x="1572" y="54"/>
                  </a:lnTo>
                  <a:lnTo>
                    <a:pt x="1576" y="52"/>
                  </a:lnTo>
                  <a:lnTo>
                    <a:pt x="1576" y="52"/>
                  </a:lnTo>
                  <a:lnTo>
                    <a:pt x="1600" y="54"/>
                  </a:lnTo>
                  <a:lnTo>
                    <a:pt x="1600" y="54"/>
                  </a:lnTo>
                  <a:lnTo>
                    <a:pt x="1610" y="56"/>
                  </a:lnTo>
                  <a:lnTo>
                    <a:pt x="1620" y="60"/>
                  </a:lnTo>
                  <a:lnTo>
                    <a:pt x="1620" y="60"/>
                  </a:lnTo>
                  <a:lnTo>
                    <a:pt x="1628" y="66"/>
                  </a:lnTo>
                  <a:lnTo>
                    <a:pt x="1636" y="74"/>
                  </a:lnTo>
                  <a:lnTo>
                    <a:pt x="1636" y="74"/>
                  </a:lnTo>
                  <a:lnTo>
                    <a:pt x="1640" y="82"/>
                  </a:lnTo>
                  <a:lnTo>
                    <a:pt x="1642" y="94"/>
                  </a:lnTo>
                  <a:lnTo>
                    <a:pt x="1642" y="172"/>
                  </a:lnTo>
                  <a:lnTo>
                    <a:pt x="1642" y="172"/>
                  </a:lnTo>
                  <a:lnTo>
                    <a:pt x="1642" y="190"/>
                  </a:lnTo>
                  <a:lnTo>
                    <a:pt x="1642" y="190"/>
                  </a:lnTo>
                  <a:lnTo>
                    <a:pt x="1644" y="198"/>
                  </a:lnTo>
                  <a:lnTo>
                    <a:pt x="1646" y="204"/>
                  </a:lnTo>
                  <a:lnTo>
                    <a:pt x="1606" y="204"/>
                  </a:lnTo>
                  <a:lnTo>
                    <a:pt x="1606" y="204"/>
                  </a:lnTo>
                  <a:lnTo>
                    <a:pt x="1604" y="198"/>
                  </a:lnTo>
                  <a:lnTo>
                    <a:pt x="1604" y="198"/>
                  </a:lnTo>
                  <a:lnTo>
                    <a:pt x="1602" y="190"/>
                  </a:lnTo>
                  <a:lnTo>
                    <a:pt x="1602" y="190"/>
                  </a:lnTo>
                  <a:lnTo>
                    <a:pt x="1592" y="198"/>
                  </a:lnTo>
                  <a:lnTo>
                    <a:pt x="1580" y="204"/>
                  </a:lnTo>
                  <a:lnTo>
                    <a:pt x="1580" y="204"/>
                  </a:lnTo>
                  <a:lnTo>
                    <a:pt x="1572" y="206"/>
                  </a:lnTo>
                  <a:lnTo>
                    <a:pt x="1572" y="206"/>
                  </a:lnTo>
                  <a:close/>
                  <a:moveTo>
                    <a:pt x="1718" y="204"/>
                  </a:moveTo>
                  <a:lnTo>
                    <a:pt x="1676" y="204"/>
                  </a:lnTo>
                  <a:lnTo>
                    <a:pt x="1676" y="0"/>
                  </a:lnTo>
                  <a:lnTo>
                    <a:pt x="1718" y="0"/>
                  </a:lnTo>
                  <a:lnTo>
                    <a:pt x="1718" y="204"/>
                  </a:lnTo>
                  <a:close/>
                  <a:moveTo>
                    <a:pt x="1572" y="54"/>
                  </a:moveTo>
                  <a:lnTo>
                    <a:pt x="1572" y="80"/>
                  </a:lnTo>
                  <a:lnTo>
                    <a:pt x="1572" y="80"/>
                  </a:lnTo>
                  <a:lnTo>
                    <a:pt x="1564" y="82"/>
                  </a:lnTo>
                  <a:lnTo>
                    <a:pt x="1556" y="86"/>
                  </a:lnTo>
                  <a:lnTo>
                    <a:pt x="1556" y="86"/>
                  </a:lnTo>
                  <a:lnTo>
                    <a:pt x="1550" y="92"/>
                  </a:lnTo>
                  <a:lnTo>
                    <a:pt x="1548" y="102"/>
                  </a:lnTo>
                  <a:lnTo>
                    <a:pt x="1508" y="102"/>
                  </a:lnTo>
                  <a:lnTo>
                    <a:pt x="1508" y="102"/>
                  </a:lnTo>
                  <a:lnTo>
                    <a:pt x="1510" y="90"/>
                  </a:lnTo>
                  <a:lnTo>
                    <a:pt x="1514" y="78"/>
                  </a:lnTo>
                  <a:lnTo>
                    <a:pt x="1514" y="78"/>
                  </a:lnTo>
                  <a:lnTo>
                    <a:pt x="1522" y="70"/>
                  </a:lnTo>
                  <a:lnTo>
                    <a:pt x="1530" y="64"/>
                  </a:lnTo>
                  <a:lnTo>
                    <a:pt x="1530" y="64"/>
                  </a:lnTo>
                  <a:lnTo>
                    <a:pt x="1540" y="58"/>
                  </a:lnTo>
                  <a:lnTo>
                    <a:pt x="1552" y="56"/>
                  </a:lnTo>
                  <a:lnTo>
                    <a:pt x="1552" y="56"/>
                  </a:lnTo>
                  <a:lnTo>
                    <a:pt x="1572" y="54"/>
                  </a:lnTo>
                  <a:lnTo>
                    <a:pt x="1572" y="54"/>
                  </a:lnTo>
                  <a:close/>
                  <a:moveTo>
                    <a:pt x="1572" y="116"/>
                  </a:moveTo>
                  <a:lnTo>
                    <a:pt x="1572" y="140"/>
                  </a:lnTo>
                  <a:lnTo>
                    <a:pt x="1572" y="140"/>
                  </a:lnTo>
                  <a:lnTo>
                    <a:pt x="1568" y="140"/>
                  </a:lnTo>
                  <a:lnTo>
                    <a:pt x="1568" y="140"/>
                  </a:lnTo>
                  <a:lnTo>
                    <a:pt x="1558" y="144"/>
                  </a:lnTo>
                  <a:lnTo>
                    <a:pt x="1558" y="144"/>
                  </a:lnTo>
                  <a:lnTo>
                    <a:pt x="1550" y="146"/>
                  </a:lnTo>
                  <a:lnTo>
                    <a:pt x="1550" y="146"/>
                  </a:lnTo>
                  <a:lnTo>
                    <a:pt x="1546" y="154"/>
                  </a:lnTo>
                  <a:lnTo>
                    <a:pt x="1546" y="154"/>
                  </a:lnTo>
                  <a:lnTo>
                    <a:pt x="1544" y="162"/>
                  </a:lnTo>
                  <a:lnTo>
                    <a:pt x="1544" y="162"/>
                  </a:lnTo>
                  <a:lnTo>
                    <a:pt x="1546" y="172"/>
                  </a:lnTo>
                  <a:lnTo>
                    <a:pt x="1546" y="172"/>
                  </a:lnTo>
                  <a:lnTo>
                    <a:pt x="1550" y="178"/>
                  </a:lnTo>
                  <a:lnTo>
                    <a:pt x="1550" y="178"/>
                  </a:lnTo>
                  <a:lnTo>
                    <a:pt x="1558" y="180"/>
                  </a:lnTo>
                  <a:lnTo>
                    <a:pt x="1558" y="180"/>
                  </a:lnTo>
                  <a:lnTo>
                    <a:pt x="1568" y="182"/>
                  </a:lnTo>
                  <a:lnTo>
                    <a:pt x="1568" y="182"/>
                  </a:lnTo>
                  <a:lnTo>
                    <a:pt x="1572" y="182"/>
                  </a:lnTo>
                  <a:lnTo>
                    <a:pt x="1572" y="206"/>
                  </a:lnTo>
                  <a:lnTo>
                    <a:pt x="1572" y="206"/>
                  </a:lnTo>
                  <a:lnTo>
                    <a:pt x="1554" y="208"/>
                  </a:lnTo>
                  <a:lnTo>
                    <a:pt x="1554" y="208"/>
                  </a:lnTo>
                  <a:lnTo>
                    <a:pt x="1544" y="208"/>
                  </a:lnTo>
                  <a:lnTo>
                    <a:pt x="1534" y="206"/>
                  </a:lnTo>
                  <a:lnTo>
                    <a:pt x="1534" y="206"/>
                  </a:lnTo>
                  <a:lnTo>
                    <a:pt x="1524" y="202"/>
                  </a:lnTo>
                  <a:lnTo>
                    <a:pt x="1518" y="198"/>
                  </a:lnTo>
                  <a:lnTo>
                    <a:pt x="1518" y="198"/>
                  </a:lnTo>
                  <a:lnTo>
                    <a:pt x="1512" y="192"/>
                  </a:lnTo>
                  <a:lnTo>
                    <a:pt x="1506" y="184"/>
                  </a:lnTo>
                  <a:lnTo>
                    <a:pt x="1506" y="184"/>
                  </a:lnTo>
                  <a:lnTo>
                    <a:pt x="1504" y="174"/>
                  </a:lnTo>
                  <a:lnTo>
                    <a:pt x="1504" y="164"/>
                  </a:lnTo>
                  <a:lnTo>
                    <a:pt x="1504" y="164"/>
                  </a:lnTo>
                  <a:lnTo>
                    <a:pt x="1504" y="152"/>
                  </a:lnTo>
                  <a:lnTo>
                    <a:pt x="1508" y="144"/>
                  </a:lnTo>
                  <a:lnTo>
                    <a:pt x="1508" y="144"/>
                  </a:lnTo>
                  <a:lnTo>
                    <a:pt x="1512" y="136"/>
                  </a:lnTo>
                  <a:lnTo>
                    <a:pt x="1518" y="130"/>
                  </a:lnTo>
                  <a:lnTo>
                    <a:pt x="1518" y="130"/>
                  </a:lnTo>
                  <a:lnTo>
                    <a:pt x="1526" y="126"/>
                  </a:lnTo>
                  <a:lnTo>
                    <a:pt x="1534" y="124"/>
                  </a:lnTo>
                  <a:lnTo>
                    <a:pt x="1534" y="124"/>
                  </a:lnTo>
                  <a:lnTo>
                    <a:pt x="1552" y="120"/>
                  </a:lnTo>
                  <a:lnTo>
                    <a:pt x="1552" y="120"/>
                  </a:lnTo>
                  <a:lnTo>
                    <a:pt x="1570" y="118"/>
                  </a:lnTo>
                  <a:lnTo>
                    <a:pt x="1572" y="116"/>
                  </a:lnTo>
                  <a:lnTo>
                    <a:pt x="1572" y="116"/>
                  </a:lnTo>
                  <a:close/>
                  <a:moveTo>
                    <a:pt x="1232" y="208"/>
                  </a:moveTo>
                  <a:lnTo>
                    <a:pt x="1232" y="178"/>
                  </a:lnTo>
                  <a:lnTo>
                    <a:pt x="1232" y="178"/>
                  </a:lnTo>
                  <a:lnTo>
                    <a:pt x="1242" y="176"/>
                  </a:lnTo>
                  <a:lnTo>
                    <a:pt x="1250" y="174"/>
                  </a:lnTo>
                  <a:lnTo>
                    <a:pt x="1250" y="174"/>
                  </a:lnTo>
                  <a:lnTo>
                    <a:pt x="1256" y="170"/>
                  </a:lnTo>
                  <a:lnTo>
                    <a:pt x="1260" y="164"/>
                  </a:lnTo>
                  <a:lnTo>
                    <a:pt x="1260" y="164"/>
                  </a:lnTo>
                  <a:lnTo>
                    <a:pt x="1264" y="156"/>
                  </a:lnTo>
                  <a:lnTo>
                    <a:pt x="1266" y="148"/>
                  </a:lnTo>
                  <a:lnTo>
                    <a:pt x="1266" y="148"/>
                  </a:lnTo>
                  <a:lnTo>
                    <a:pt x="1268" y="130"/>
                  </a:lnTo>
                  <a:lnTo>
                    <a:pt x="1268" y="130"/>
                  </a:lnTo>
                  <a:lnTo>
                    <a:pt x="1266" y="114"/>
                  </a:lnTo>
                  <a:lnTo>
                    <a:pt x="1266" y="114"/>
                  </a:lnTo>
                  <a:lnTo>
                    <a:pt x="1264" y="106"/>
                  </a:lnTo>
                  <a:lnTo>
                    <a:pt x="1260" y="98"/>
                  </a:lnTo>
                  <a:lnTo>
                    <a:pt x="1260" y="98"/>
                  </a:lnTo>
                  <a:lnTo>
                    <a:pt x="1256" y="92"/>
                  </a:lnTo>
                  <a:lnTo>
                    <a:pt x="1250" y="88"/>
                  </a:lnTo>
                  <a:lnTo>
                    <a:pt x="1250" y="88"/>
                  </a:lnTo>
                  <a:lnTo>
                    <a:pt x="1242" y="84"/>
                  </a:lnTo>
                  <a:lnTo>
                    <a:pt x="1232" y="8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48" y="54"/>
                  </a:lnTo>
                  <a:lnTo>
                    <a:pt x="1264" y="58"/>
                  </a:lnTo>
                  <a:lnTo>
                    <a:pt x="1264" y="58"/>
                  </a:lnTo>
                  <a:lnTo>
                    <a:pt x="1276" y="66"/>
                  </a:lnTo>
                  <a:lnTo>
                    <a:pt x="1288" y="74"/>
                  </a:lnTo>
                  <a:lnTo>
                    <a:pt x="1288" y="74"/>
                  </a:lnTo>
                  <a:lnTo>
                    <a:pt x="1296" y="86"/>
                  </a:lnTo>
                  <a:lnTo>
                    <a:pt x="1302" y="98"/>
                  </a:lnTo>
                  <a:lnTo>
                    <a:pt x="1302" y="98"/>
                  </a:lnTo>
                  <a:lnTo>
                    <a:pt x="1308" y="114"/>
                  </a:lnTo>
                  <a:lnTo>
                    <a:pt x="1308" y="130"/>
                  </a:lnTo>
                  <a:lnTo>
                    <a:pt x="1308" y="130"/>
                  </a:lnTo>
                  <a:lnTo>
                    <a:pt x="1308" y="148"/>
                  </a:lnTo>
                  <a:lnTo>
                    <a:pt x="1302" y="162"/>
                  </a:lnTo>
                  <a:lnTo>
                    <a:pt x="1302" y="162"/>
                  </a:lnTo>
                  <a:lnTo>
                    <a:pt x="1296" y="176"/>
                  </a:lnTo>
                  <a:lnTo>
                    <a:pt x="1288" y="188"/>
                  </a:lnTo>
                  <a:lnTo>
                    <a:pt x="1288" y="188"/>
                  </a:lnTo>
                  <a:lnTo>
                    <a:pt x="1276" y="196"/>
                  </a:lnTo>
                  <a:lnTo>
                    <a:pt x="1264" y="202"/>
                  </a:lnTo>
                  <a:lnTo>
                    <a:pt x="1264" y="202"/>
                  </a:lnTo>
                  <a:lnTo>
                    <a:pt x="1248" y="206"/>
                  </a:lnTo>
                  <a:lnTo>
                    <a:pt x="1232" y="208"/>
                  </a:lnTo>
                  <a:lnTo>
                    <a:pt x="1232" y="208"/>
                  </a:lnTo>
                  <a:close/>
                  <a:moveTo>
                    <a:pt x="1376" y="56"/>
                  </a:moveTo>
                  <a:lnTo>
                    <a:pt x="1376" y="78"/>
                  </a:lnTo>
                  <a:lnTo>
                    <a:pt x="1376" y="78"/>
                  </a:lnTo>
                  <a:lnTo>
                    <a:pt x="1376" y="78"/>
                  </a:lnTo>
                  <a:lnTo>
                    <a:pt x="1386" y="66"/>
                  </a:lnTo>
                  <a:lnTo>
                    <a:pt x="1396" y="58"/>
                  </a:lnTo>
                  <a:lnTo>
                    <a:pt x="1396" y="58"/>
                  </a:lnTo>
                  <a:lnTo>
                    <a:pt x="1410" y="54"/>
                  </a:lnTo>
                  <a:lnTo>
                    <a:pt x="1422" y="52"/>
                  </a:lnTo>
                  <a:lnTo>
                    <a:pt x="1422" y="52"/>
                  </a:lnTo>
                  <a:lnTo>
                    <a:pt x="1436" y="54"/>
                  </a:lnTo>
                  <a:lnTo>
                    <a:pt x="1448" y="58"/>
                  </a:lnTo>
                  <a:lnTo>
                    <a:pt x="1448" y="58"/>
                  </a:lnTo>
                  <a:lnTo>
                    <a:pt x="1458" y="62"/>
                  </a:lnTo>
                  <a:lnTo>
                    <a:pt x="1464" y="70"/>
                  </a:lnTo>
                  <a:lnTo>
                    <a:pt x="1464" y="70"/>
                  </a:lnTo>
                  <a:lnTo>
                    <a:pt x="1470" y="78"/>
                  </a:lnTo>
                  <a:lnTo>
                    <a:pt x="1474" y="88"/>
                  </a:lnTo>
                  <a:lnTo>
                    <a:pt x="1474" y="88"/>
                  </a:lnTo>
                  <a:lnTo>
                    <a:pt x="1476" y="100"/>
                  </a:lnTo>
                  <a:lnTo>
                    <a:pt x="1476" y="114"/>
                  </a:lnTo>
                  <a:lnTo>
                    <a:pt x="1476" y="204"/>
                  </a:lnTo>
                  <a:lnTo>
                    <a:pt x="1436" y="204"/>
                  </a:lnTo>
                  <a:lnTo>
                    <a:pt x="1436" y="122"/>
                  </a:lnTo>
                  <a:lnTo>
                    <a:pt x="1436" y="122"/>
                  </a:lnTo>
                  <a:lnTo>
                    <a:pt x="1434" y="106"/>
                  </a:lnTo>
                  <a:lnTo>
                    <a:pt x="1430" y="94"/>
                  </a:lnTo>
                  <a:lnTo>
                    <a:pt x="1430" y="94"/>
                  </a:lnTo>
                  <a:lnTo>
                    <a:pt x="1426" y="90"/>
                  </a:lnTo>
                  <a:lnTo>
                    <a:pt x="1422" y="88"/>
                  </a:lnTo>
                  <a:lnTo>
                    <a:pt x="1416" y="86"/>
                  </a:lnTo>
                  <a:lnTo>
                    <a:pt x="1410" y="84"/>
                  </a:lnTo>
                  <a:lnTo>
                    <a:pt x="1410" y="84"/>
                  </a:lnTo>
                  <a:lnTo>
                    <a:pt x="1402" y="86"/>
                  </a:lnTo>
                  <a:lnTo>
                    <a:pt x="1396" y="88"/>
                  </a:lnTo>
                  <a:lnTo>
                    <a:pt x="1390" y="90"/>
                  </a:lnTo>
                  <a:lnTo>
                    <a:pt x="1386" y="94"/>
                  </a:lnTo>
                  <a:lnTo>
                    <a:pt x="1386" y="94"/>
                  </a:lnTo>
                  <a:lnTo>
                    <a:pt x="1382" y="100"/>
                  </a:lnTo>
                  <a:lnTo>
                    <a:pt x="1380" y="108"/>
                  </a:lnTo>
                  <a:lnTo>
                    <a:pt x="1378" y="128"/>
                  </a:lnTo>
                  <a:lnTo>
                    <a:pt x="1378" y="204"/>
                  </a:lnTo>
                  <a:lnTo>
                    <a:pt x="1338" y="204"/>
                  </a:lnTo>
                  <a:lnTo>
                    <a:pt x="1338" y="56"/>
                  </a:lnTo>
                  <a:lnTo>
                    <a:pt x="1376" y="56"/>
                  </a:lnTo>
                  <a:close/>
                  <a:moveTo>
                    <a:pt x="1232" y="52"/>
                  </a:moveTo>
                  <a:lnTo>
                    <a:pt x="1232" y="84"/>
                  </a:lnTo>
                  <a:lnTo>
                    <a:pt x="1232" y="84"/>
                  </a:lnTo>
                  <a:lnTo>
                    <a:pt x="1232" y="84"/>
                  </a:lnTo>
                  <a:lnTo>
                    <a:pt x="1222" y="84"/>
                  </a:lnTo>
                  <a:lnTo>
                    <a:pt x="1214" y="88"/>
                  </a:lnTo>
                  <a:lnTo>
                    <a:pt x="1214" y="88"/>
                  </a:lnTo>
                  <a:lnTo>
                    <a:pt x="1208" y="92"/>
                  </a:lnTo>
                  <a:lnTo>
                    <a:pt x="1204" y="98"/>
                  </a:lnTo>
                  <a:lnTo>
                    <a:pt x="1204" y="98"/>
                  </a:lnTo>
                  <a:lnTo>
                    <a:pt x="1200" y="106"/>
                  </a:lnTo>
                  <a:lnTo>
                    <a:pt x="1198" y="114"/>
                  </a:lnTo>
                  <a:lnTo>
                    <a:pt x="1198" y="114"/>
                  </a:lnTo>
                  <a:lnTo>
                    <a:pt x="1196" y="130"/>
                  </a:lnTo>
                  <a:lnTo>
                    <a:pt x="1196" y="130"/>
                  </a:lnTo>
                  <a:lnTo>
                    <a:pt x="1198" y="148"/>
                  </a:lnTo>
                  <a:lnTo>
                    <a:pt x="1198" y="148"/>
                  </a:lnTo>
                  <a:lnTo>
                    <a:pt x="1200" y="156"/>
                  </a:lnTo>
                  <a:lnTo>
                    <a:pt x="1204" y="164"/>
                  </a:lnTo>
                  <a:lnTo>
                    <a:pt x="1204" y="164"/>
                  </a:lnTo>
                  <a:lnTo>
                    <a:pt x="1208" y="170"/>
                  </a:lnTo>
                  <a:lnTo>
                    <a:pt x="1214" y="174"/>
                  </a:lnTo>
                  <a:lnTo>
                    <a:pt x="1214" y="174"/>
                  </a:lnTo>
                  <a:lnTo>
                    <a:pt x="1222" y="176"/>
                  </a:lnTo>
                  <a:lnTo>
                    <a:pt x="1232" y="178"/>
                  </a:lnTo>
                  <a:lnTo>
                    <a:pt x="1232" y="17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16" y="206"/>
                  </a:lnTo>
                  <a:lnTo>
                    <a:pt x="1200" y="202"/>
                  </a:lnTo>
                  <a:lnTo>
                    <a:pt x="1200" y="202"/>
                  </a:lnTo>
                  <a:lnTo>
                    <a:pt x="1188" y="196"/>
                  </a:lnTo>
                  <a:lnTo>
                    <a:pt x="1176" y="188"/>
                  </a:lnTo>
                  <a:lnTo>
                    <a:pt x="1176" y="188"/>
                  </a:lnTo>
                  <a:lnTo>
                    <a:pt x="1168" y="176"/>
                  </a:lnTo>
                  <a:lnTo>
                    <a:pt x="1162" y="162"/>
                  </a:lnTo>
                  <a:lnTo>
                    <a:pt x="1162" y="162"/>
                  </a:lnTo>
                  <a:lnTo>
                    <a:pt x="1158" y="148"/>
                  </a:lnTo>
                  <a:lnTo>
                    <a:pt x="1156" y="130"/>
                  </a:lnTo>
                  <a:lnTo>
                    <a:pt x="1156" y="130"/>
                  </a:lnTo>
                  <a:lnTo>
                    <a:pt x="1158" y="114"/>
                  </a:lnTo>
                  <a:lnTo>
                    <a:pt x="1162" y="98"/>
                  </a:lnTo>
                  <a:lnTo>
                    <a:pt x="1162" y="98"/>
                  </a:lnTo>
                  <a:lnTo>
                    <a:pt x="1168" y="86"/>
                  </a:lnTo>
                  <a:lnTo>
                    <a:pt x="1176" y="74"/>
                  </a:lnTo>
                  <a:lnTo>
                    <a:pt x="1176" y="74"/>
                  </a:lnTo>
                  <a:lnTo>
                    <a:pt x="1188" y="66"/>
                  </a:lnTo>
                  <a:lnTo>
                    <a:pt x="1200" y="58"/>
                  </a:lnTo>
                  <a:lnTo>
                    <a:pt x="1200" y="58"/>
                  </a:lnTo>
                  <a:lnTo>
                    <a:pt x="1216" y="5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32" y="52"/>
                  </a:lnTo>
                  <a:close/>
                  <a:moveTo>
                    <a:pt x="878" y="206"/>
                  </a:moveTo>
                  <a:lnTo>
                    <a:pt x="878" y="182"/>
                  </a:lnTo>
                  <a:lnTo>
                    <a:pt x="878" y="182"/>
                  </a:lnTo>
                  <a:lnTo>
                    <a:pt x="886" y="180"/>
                  </a:lnTo>
                  <a:lnTo>
                    <a:pt x="892" y="178"/>
                  </a:lnTo>
                  <a:lnTo>
                    <a:pt x="892" y="178"/>
                  </a:lnTo>
                  <a:lnTo>
                    <a:pt x="898" y="172"/>
                  </a:lnTo>
                  <a:lnTo>
                    <a:pt x="902" y="168"/>
                  </a:lnTo>
                  <a:lnTo>
                    <a:pt x="902" y="168"/>
                  </a:lnTo>
                  <a:lnTo>
                    <a:pt x="904" y="162"/>
                  </a:lnTo>
                  <a:lnTo>
                    <a:pt x="906" y="156"/>
                  </a:lnTo>
                  <a:lnTo>
                    <a:pt x="906" y="156"/>
                  </a:lnTo>
                  <a:lnTo>
                    <a:pt x="906" y="148"/>
                  </a:lnTo>
                  <a:lnTo>
                    <a:pt x="906" y="132"/>
                  </a:lnTo>
                  <a:lnTo>
                    <a:pt x="906" y="132"/>
                  </a:lnTo>
                  <a:lnTo>
                    <a:pt x="900" y="136"/>
                  </a:lnTo>
                  <a:lnTo>
                    <a:pt x="900" y="136"/>
                  </a:lnTo>
                  <a:lnTo>
                    <a:pt x="892" y="138"/>
                  </a:lnTo>
                  <a:lnTo>
                    <a:pt x="892" y="138"/>
                  </a:lnTo>
                  <a:lnTo>
                    <a:pt x="882" y="140"/>
                  </a:lnTo>
                  <a:lnTo>
                    <a:pt x="882" y="140"/>
                  </a:lnTo>
                  <a:lnTo>
                    <a:pt x="878" y="140"/>
                  </a:lnTo>
                  <a:lnTo>
                    <a:pt x="878" y="116"/>
                  </a:lnTo>
                  <a:lnTo>
                    <a:pt x="878" y="116"/>
                  </a:lnTo>
                  <a:lnTo>
                    <a:pt x="892" y="114"/>
                  </a:lnTo>
                  <a:lnTo>
                    <a:pt x="892" y="114"/>
                  </a:lnTo>
                  <a:lnTo>
                    <a:pt x="898" y="112"/>
                  </a:lnTo>
                  <a:lnTo>
                    <a:pt x="902" y="110"/>
                  </a:lnTo>
                  <a:lnTo>
                    <a:pt x="902" y="110"/>
                  </a:lnTo>
                  <a:lnTo>
                    <a:pt x="906" y="106"/>
                  </a:lnTo>
                  <a:lnTo>
                    <a:pt x="906" y="100"/>
                  </a:lnTo>
                  <a:lnTo>
                    <a:pt x="906" y="100"/>
                  </a:lnTo>
                  <a:lnTo>
                    <a:pt x="906" y="94"/>
                  </a:lnTo>
                  <a:lnTo>
                    <a:pt x="904" y="90"/>
                  </a:lnTo>
                  <a:lnTo>
                    <a:pt x="904" y="90"/>
                  </a:lnTo>
                  <a:lnTo>
                    <a:pt x="898" y="84"/>
                  </a:lnTo>
                  <a:lnTo>
                    <a:pt x="898" y="84"/>
                  </a:lnTo>
                  <a:lnTo>
                    <a:pt x="890" y="80"/>
                  </a:lnTo>
                  <a:lnTo>
                    <a:pt x="890" y="80"/>
                  </a:lnTo>
                  <a:lnTo>
                    <a:pt x="880" y="80"/>
                  </a:lnTo>
                  <a:lnTo>
                    <a:pt x="880" y="80"/>
                  </a:lnTo>
                  <a:lnTo>
                    <a:pt x="878" y="80"/>
                  </a:lnTo>
                  <a:lnTo>
                    <a:pt x="878" y="54"/>
                  </a:lnTo>
                  <a:lnTo>
                    <a:pt x="878" y="54"/>
                  </a:lnTo>
                  <a:lnTo>
                    <a:pt x="882" y="52"/>
                  </a:lnTo>
                  <a:lnTo>
                    <a:pt x="882" y="52"/>
                  </a:lnTo>
                  <a:lnTo>
                    <a:pt x="904" y="54"/>
                  </a:lnTo>
                  <a:lnTo>
                    <a:pt x="904" y="54"/>
                  </a:lnTo>
                  <a:lnTo>
                    <a:pt x="916" y="56"/>
                  </a:lnTo>
                  <a:lnTo>
                    <a:pt x="926" y="60"/>
                  </a:lnTo>
                  <a:lnTo>
                    <a:pt x="926" y="60"/>
                  </a:lnTo>
                  <a:lnTo>
                    <a:pt x="934" y="66"/>
                  </a:lnTo>
                  <a:lnTo>
                    <a:pt x="940" y="74"/>
                  </a:lnTo>
                  <a:lnTo>
                    <a:pt x="940" y="74"/>
                  </a:lnTo>
                  <a:lnTo>
                    <a:pt x="946" y="82"/>
                  </a:lnTo>
                  <a:lnTo>
                    <a:pt x="946" y="94"/>
                  </a:lnTo>
                  <a:lnTo>
                    <a:pt x="946" y="172"/>
                  </a:lnTo>
                  <a:lnTo>
                    <a:pt x="946" y="172"/>
                  </a:lnTo>
                  <a:lnTo>
                    <a:pt x="948" y="190"/>
                  </a:lnTo>
                  <a:lnTo>
                    <a:pt x="948" y="190"/>
                  </a:lnTo>
                  <a:lnTo>
                    <a:pt x="950" y="198"/>
                  </a:lnTo>
                  <a:lnTo>
                    <a:pt x="952" y="204"/>
                  </a:lnTo>
                  <a:lnTo>
                    <a:pt x="910" y="204"/>
                  </a:lnTo>
                  <a:lnTo>
                    <a:pt x="910" y="204"/>
                  </a:lnTo>
                  <a:lnTo>
                    <a:pt x="908" y="198"/>
                  </a:lnTo>
                  <a:lnTo>
                    <a:pt x="908" y="198"/>
                  </a:lnTo>
                  <a:lnTo>
                    <a:pt x="908" y="190"/>
                  </a:lnTo>
                  <a:lnTo>
                    <a:pt x="908" y="190"/>
                  </a:lnTo>
                  <a:lnTo>
                    <a:pt x="898" y="198"/>
                  </a:lnTo>
                  <a:lnTo>
                    <a:pt x="886" y="204"/>
                  </a:lnTo>
                  <a:lnTo>
                    <a:pt x="886" y="204"/>
                  </a:lnTo>
                  <a:lnTo>
                    <a:pt x="878" y="206"/>
                  </a:lnTo>
                  <a:lnTo>
                    <a:pt x="878" y="206"/>
                  </a:lnTo>
                  <a:close/>
                  <a:moveTo>
                    <a:pt x="1062" y="56"/>
                  </a:moveTo>
                  <a:lnTo>
                    <a:pt x="1062" y="84"/>
                  </a:lnTo>
                  <a:lnTo>
                    <a:pt x="1032" y="84"/>
                  </a:lnTo>
                  <a:lnTo>
                    <a:pt x="1032" y="156"/>
                  </a:lnTo>
                  <a:lnTo>
                    <a:pt x="1032" y="156"/>
                  </a:lnTo>
                  <a:lnTo>
                    <a:pt x="1032" y="166"/>
                  </a:lnTo>
                  <a:lnTo>
                    <a:pt x="1036" y="170"/>
                  </a:lnTo>
                  <a:lnTo>
                    <a:pt x="1036" y="170"/>
                  </a:lnTo>
                  <a:lnTo>
                    <a:pt x="1040" y="174"/>
                  </a:lnTo>
                  <a:lnTo>
                    <a:pt x="1050" y="174"/>
                  </a:lnTo>
                  <a:lnTo>
                    <a:pt x="1050" y="174"/>
                  </a:lnTo>
                  <a:lnTo>
                    <a:pt x="1056" y="174"/>
                  </a:lnTo>
                  <a:lnTo>
                    <a:pt x="1056" y="174"/>
                  </a:lnTo>
                  <a:lnTo>
                    <a:pt x="1062" y="172"/>
                  </a:lnTo>
                  <a:lnTo>
                    <a:pt x="1062" y="204"/>
                  </a:lnTo>
                  <a:lnTo>
                    <a:pt x="1062" y="204"/>
                  </a:lnTo>
                  <a:lnTo>
                    <a:pt x="1050" y="206"/>
                  </a:lnTo>
                  <a:lnTo>
                    <a:pt x="1050" y="206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20" y="204"/>
                  </a:lnTo>
                  <a:lnTo>
                    <a:pt x="1020" y="204"/>
                  </a:lnTo>
                  <a:lnTo>
                    <a:pt x="1012" y="202"/>
                  </a:lnTo>
                  <a:lnTo>
                    <a:pt x="1006" y="200"/>
                  </a:lnTo>
                  <a:lnTo>
                    <a:pt x="1006" y="200"/>
                  </a:lnTo>
                  <a:lnTo>
                    <a:pt x="1000" y="194"/>
                  </a:lnTo>
                  <a:lnTo>
                    <a:pt x="996" y="188"/>
                  </a:lnTo>
                  <a:lnTo>
                    <a:pt x="996" y="188"/>
                  </a:lnTo>
                  <a:lnTo>
                    <a:pt x="992" y="182"/>
                  </a:lnTo>
                  <a:lnTo>
                    <a:pt x="992" y="170"/>
                  </a:lnTo>
                  <a:lnTo>
                    <a:pt x="992" y="84"/>
                  </a:lnTo>
                  <a:lnTo>
                    <a:pt x="968" y="84"/>
                  </a:lnTo>
                  <a:lnTo>
                    <a:pt x="968" y="56"/>
                  </a:lnTo>
                  <a:lnTo>
                    <a:pt x="992" y="56"/>
                  </a:lnTo>
                  <a:lnTo>
                    <a:pt x="992" y="12"/>
                  </a:lnTo>
                  <a:lnTo>
                    <a:pt x="1032" y="12"/>
                  </a:lnTo>
                  <a:lnTo>
                    <a:pt x="1032" y="56"/>
                  </a:lnTo>
                  <a:lnTo>
                    <a:pt x="1062" y="56"/>
                  </a:lnTo>
                  <a:lnTo>
                    <a:pt x="1062" y="56"/>
                  </a:lnTo>
                  <a:close/>
                  <a:moveTo>
                    <a:pt x="1126" y="204"/>
                  </a:moveTo>
                  <a:lnTo>
                    <a:pt x="1086" y="204"/>
                  </a:lnTo>
                  <a:lnTo>
                    <a:pt x="1086" y="56"/>
                  </a:lnTo>
                  <a:lnTo>
                    <a:pt x="1126" y="56"/>
                  </a:lnTo>
                  <a:lnTo>
                    <a:pt x="1126" y="204"/>
                  </a:lnTo>
                  <a:lnTo>
                    <a:pt x="1126" y="204"/>
                  </a:lnTo>
                  <a:close/>
                  <a:moveTo>
                    <a:pt x="1086" y="0"/>
                  </a:moveTo>
                  <a:lnTo>
                    <a:pt x="1126" y="0"/>
                  </a:lnTo>
                  <a:lnTo>
                    <a:pt x="1126" y="34"/>
                  </a:lnTo>
                  <a:lnTo>
                    <a:pt x="1086" y="34"/>
                  </a:lnTo>
                  <a:lnTo>
                    <a:pt x="1086" y="0"/>
                  </a:lnTo>
                  <a:close/>
                  <a:moveTo>
                    <a:pt x="878" y="54"/>
                  </a:moveTo>
                  <a:lnTo>
                    <a:pt x="878" y="80"/>
                  </a:lnTo>
                  <a:lnTo>
                    <a:pt x="878" y="80"/>
                  </a:lnTo>
                  <a:lnTo>
                    <a:pt x="868" y="82"/>
                  </a:lnTo>
                  <a:lnTo>
                    <a:pt x="862" y="86"/>
                  </a:lnTo>
                  <a:lnTo>
                    <a:pt x="862" y="86"/>
                  </a:lnTo>
                  <a:lnTo>
                    <a:pt x="856" y="92"/>
                  </a:lnTo>
                  <a:lnTo>
                    <a:pt x="854" y="102"/>
                  </a:lnTo>
                  <a:lnTo>
                    <a:pt x="812" y="102"/>
                  </a:lnTo>
                  <a:lnTo>
                    <a:pt x="812" y="102"/>
                  </a:lnTo>
                  <a:lnTo>
                    <a:pt x="814" y="90"/>
                  </a:lnTo>
                  <a:lnTo>
                    <a:pt x="820" y="78"/>
                  </a:lnTo>
                  <a:lnTo>
                    <a:pt x="820" y="78"/>
                  </a:lnTo>
                  <a:lnTo>
                    <a:pt x="826" y="70"/>
                  </a:lnTo>
                  <a:lnTo>
                    <a:pt x="836" y="64"/>
                  </a:lnTo>
                  <a:lnTo>
                    <a:pt x="836" y="64"/>
                  </a:lnTo>
                  <a:lnTo>
                    <a:pt x="846" y="58"/>
                  </a:lnTo>
                  <a:lnTo>
                    <a:pt x="858" y="56"/>
                  </a:lnTo>
                  <a:lnTo>
                    <a:pt x="858" y="56"/>
                  </a:lnTo>
                  <a:lnTo>
                    <a:pt x="878" y="54"/>
                  </a:lnTo>
                  <a:lnTo>
                    <a:pt x="878" y="54"/>
                  </a:lnTo>
                  <a:close/>
                  <a:moveTo>
                    <a:pt x="878" y="116"/>
                  </a:moveTo>
                  <a:lnTo>
                    <a:pt x="878" y="140"/>
                  </a:lnTo>
                  <a:lnTo>
                    <a:pt x="878" y="140"/>
                  </a:lnTo>
                  <a:lnTo>
                    <a:pt x="872" y="140"/>
                  </a:lnTo>
                  <a:lnTo>
                    <a:pt x="872" y="140"/>
                  </a:lnTo>
                  <a:lnTo>
                    <a:pt x="864" y="144"/>
                  </a:lnTo>
                  <a:lnTo>
                    <a:pt x="864" y="144"/>
                  </a:lnTo>
                  <a:lnTo>
                    <a:pt x="856" y="146"/>
                  </a:lnTo>
                  <a:lnTo>
                    <a:pt x="856" y="146"/>
                  </a:lnTo>
                  <a:lnTo>
                    <a:pt x="850" y="154"/>
                  </a:lnTo>
                  <a:lnTo>
                    <a:pt x="850" y="154"/>
                  </a:lnTo>
                  <a:lnTo>
                    <a:pt x="850" y="158"/>
                  </a:lnTo>
                  <a:lnTo>
                    <a:pt x="848" y="162"/>
                  </a:lnTo>
                  <a:lnTo>
                    <a:pt x="848" y="162"/>
                  </a:lnTo>
                  <a:lnTo>
                    <a:pt x="850" y="168"/>
                  </a:lnTo>
                  <a:lnTo>
                    <a:pt x="850" y="172"/>
                  </a:lnTo>
                  <a:lnTo>
                    <a:pt x="850" y="172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64" y="180"/>
                  </a:lnTo>
                  <a:lnTo>
                    <a:pt x="864" y="180"/>
                  </a:lnTo>
                  <a:lnTo>
                    <a:pt x="874" y="182"/>
                  </a:lnTo>
                  <a:lnTo>
                    <a:pt x="874" y="182"/>
                  </a:lnTo>
                  <a:lnTo>
                    <a:pt x="878" y="182"/>
                  </a:lnTo>
                  <a:lnTo>
                    <a:pt x="878" y="206"/>
                  </a:lnTo>
                  <a:lnTo>
                    <a:pt x="878" y="206"/>
                  </a:lnTo>
                  <a:lnTo>
                    <a:pt x="858" y="208"/>
                  </a:lnTo>
                  <a:lnTo>
                    <a:pt x="858" y="208"/>
                  </a:lnTo>
                  <a:lnTo>
                    <a:pt x="848" y="208"/>
                  </a:lnTo>
                  <a:lnTo>
                    <a:pt x="838" y="206"/>
                  </a:lnTo>
                  <a:lnTo>
                    <a:pt x="838" y="206"/>
                  </a:lnTo>
                  <a:lnTo>
                    <a:pt x="830" y="202"/>
                  </a:lnTo>
                  <a:lnTo>
                    <a:pt x="822" y="198"/>
                  </a:lnTo>
                  <a:lnTo>
                    <a:pt x="822" y="198"/>
                  </a:lnTo>
                  <a:lnTo>
                    <a:pt x="816" y="192"/>
                  </a:lnTo>
                  <a:lnTo>
                    <a:pt x="812" y="184"/>
                  </a:lnTo>
                  <a:lnTo>
                    <a:pt x="812" y="184"/>
                  </a:lnTo>
                  <a:lnTo>
                    <a:pt x="810" y="174"/>
                  </a:lnTo>
                  <a:lnTo>
                    <a:pt x="808" y="164"/>
                  </a:lnTo>
                  <a:lnTo>
                    <a:pt x="808" y="164"/>
                  </a:lnTo>
                  <a:lnTo>
                    <a:pt x="810" y="152"/>
                  </a:lnTo>
                  <a:lnTo>
                    <a:pt x="812" y="144"/>
                  </a:lnTo>
                  <a:lnTo>
                    <a:pt x="812" y="144"/>
                  </a:lnTo>
                  <a:lnTo>
                    <a:pt x="818" y="136"/>
                  </a:lnTo>
                  <a:lnTo>
                    <a:pt x="824" y="130"/>
                  </a:lnTo>
                  <a:lnTo>
                    <a:pt x="824" y="130"/>
                  </a:lnTo>
                  <a:lnTo>
                    <a:pt x="832" y="126"/>
                  </a:lnTo>
                  <a:lnTo>
                    <a:pt x="840" y="124"/>
                  </a:lnTo>
                  <a:lnTo>
                    <a:pt x="840" y="124"/>
                  </a:lnTo>
                  <a:lnTo>
                    <a:pt x="858" y="120"/>
                  </a:lnTo>
                  <a:lnTo>
                    <a:pt x="858" y="120"/>
                  </a:lnTo>
                  <a:lnTo>
                    <a:pt x="876" y="118"/>
                  </a:lnTo>
                  <a:lnTo>
                    <a:pt x="878" y="116"/>
                  </a:lnTo>
                  <a:lnTo>
                    <a:pt x="878" y="116"/>
                  </a:lnTo>
                  <a:close/>
                  <a:moveTo>
                    <a:pt x="424" y="208"/>
                  </a:moveTo>
                  <a:lnTo>
                    <a:pt x="424" y="178"/>
                  </a:lnTo>
                  <a:lnTo>
                    <a:pt x="424" y="178"/>
                  </a:lnTo>
                  <a:lnTo>
                    <a:pt x="426" y="178"/>
                  </a:lnTo>
                  <a:lnTo>
                    <a:pt x="426" y="178"/>
                  </a:lnTo>
                  <a:lnTo>
                    <a:pt x="438" y="176"/>
                  </a:lnTo>
                  <a:lnTo>
                    <a:pt x="448" y="172"/>
                  </a:lnTo>
                  <a:lnTo>
                    <a:pt x="448" y="172"/>
                  </a:lnTo>
                  <a:lnTo>
                    <a:pt x="454" y="166"/>
                  </a:lnTo>
                  <a:lnTo>
                    <a:pt x="458" y="158"/>
                  </a:lnTo>
                  <a:lnTo>
                    <a:pt x="494" y="158"/>
                  </a:lnTo>
                  <a:lnTo>
                    <a:pt x="494" y="158"/>
                  </a:lnTo>
                  <a:lnTo>
                    <a:pt x="490" y="172"/>
                  </a:lnTo>
                  <a:lnTo>
                    <a:pt x="484" y="182"/>
                  </a:lnTo>
                  <a:lnTo>
                    <a:pt x="476" y="190"/>
                  </a:lnTo>
                  <a:lnTo>
                    <a:pt x="468" y="196"/>
                  </a:lnTo>
                  <a:lnTo>
                    <a:pt x="468" y="196"/>
                  </a:lnTo>
                  <a:lnTo>
                    <a:pt x="458" y="202"/>
                  </a:lnTo>
                  <a:lnTo>
                    <a:pt x="448" y="206"/>
                  </a:lnTo>
                  <a:lnTo>
                    <a:pt x="438" y="208"/>
                  </a:lnTo>
                  <a:lnTo>
                    <a:pt x="426" y="208"/>
                  </a:lnTo>
                  <a:lnTo>
                    <a:pt x="424" y="208"/>
                  </a:lnTo>
                  <a:lnTo>
                    <a:pt x="424" y="208"/>
                  </a:lnTo>
                  <a:close/>
                  <a:moveTo>
                    <a:pt x="424" y="140"/>
                  </a:moveTo>
                  <a:lnTo>
                    <a:pt x="424" y="114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2" y="102"/>
                  </a:lnTo>
                  <a:lnTo>
                    <a:pt x="446" y="92"/>
                  </a:lnTo>
                  <a:lnTo>
                    <a:pt x="446" y="92"/>
                  </a:lnTo>
                  <a:lnTo>
                    <a:pt x="442" y="88"/>
                  </a:lnTo>
                  <a:lnTo>
                    <a:pt x="438" y="86"/>
                  </a:lnTo>
                  <a:lnTo>
                    <a:pt x="424" y="84"/>
                  </a:lnTo>
                  <a:lnTo>
                    <a:pt x="424" y="84"/>
                  </a:lnTo>
                  <a:lnTo>
                    <a:pt x="424" y="52"/>
                  </a:lnTo>
                  <a:lnTo>
                    <a:pt x="426" y="52"/>
                  </a:lnTo>
                  <a:lnTo>
                    <a:pt x="426" y="52"/>
                  </a:lnTo>
                  <a:lnTo>
                    <a:pt x="442" y="54"/>
                  </a:lnTo>
                  <a:lnTo>
                    <a:pt x="458" y="60"/>
                  </a:lnTo>
                  <a:lnTo>
                    <a:pt x="458" y="60"/>
                  </a:lnTo>
                  <a:lnTo>
                    <a:pt x="470" y="68"/>
                  </a:lnTo>
                  <a:lnTo>
                    <a:pt x="482" y="80"/>
                  </a:lnTo>
                  <a:lnTo>
                    <a:pt x="482" y="80"/>
                  </a:lnTo>
                  <a:lnTo>
                    <a:pt x="488" y="92"/>
                  </a:lnTo>
                  <a:lnTo>
                    <a:pt x="494" y="108"/>
                  </a:lnTo>
                  <a:lnTo>
                    <a:pt x="494" y="108"/>
                  </a:lnTo>
                  <a:lnTo>
                    <a:pt x="496" y="124"/>
                  </a:lnTo>
                  <a:lnTo>
                    <a:pt x="496" y="140"/>
                  </a:lnTo>
                  <a:lnTo>
                    <a:pt x="424" y="140"/>
                  </a:lnTo>
                  <a:lnTo>
                    <a:pt x="424" y="140"/>
                  </a:lnTo>
                  <a:close/>
                  <a:moveTo>
                    <a:pt x="562" y="56"/>
                  </a:moveTo>
                  <a:lnTo>
                    <a:pt x="562" y="84"/>
                  </a:lnTo>
                  <a:lnTo>
                    <a:pt x="562" y="84"/>
                  </a:lnTo>
                  <a:lnTo>
                    <a:pt x="562" y="84"/>
                  </a:lnTo>
                  <a:lnTo>
                    <a:pt x="570" y="72"/>
                  </a:lnTo>
                  <a:lnTo>
                    <a:pt x="570" y="72"/>
                  </a:lnTo>
                  <a:lnTo>
                    <a:pt x="582" y="62"/>
                  </a:lnTo>
                  <a:lnTo>
                    <a:pt x="582" y="62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02" y="54"/>
                  </a:lnTo>
                  <a:lnTo>
                    <a:pt x="610" y="52"/>
                  </a:lnTo>
                  <a:lnTo>
                    <a:pt x="610" y="52"/>
                  </a:lnTo>
                  <a:lnTo>
                    <a:pt x="618" y="54"/>
                  </a:lnTo>
                  <a:lnTo>
                    <a:pt x="618" y="92"/>
                  </a:lnTo>
                  <a:lnTo>
                    <a:pt x="618" y="92"/>
                  </a:lnTo>
                  <a:lnTo>
                    <a:pt x="612" y="92"/>
                  </a:lnTo>
                  <a:lnTo>
                    <a:pt x="612" y="92"/>
                  </a:lnTo>
                  <a:lnTo>
                    <a:pt x="604" y="90"/>
                  </a:lnTo>
                  <a:lnTo>
                    <a:pt x="604" y="90"/>
                  </a:lnTo>
                  <a:lnTo>
                    <a:pt x="594" y="92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8" y="98"/>
                  </a:lnTo>
                  <a:lnTo>
                    <a:pt x="572" y="104"/>
                  </a:lnTo>
                  <a:lnTo>
                    <a:pt x="572" y="104"/>
                  </a:lnTo>
                  <a:lnTo>
                    <a:pt x="568" y="112"/>
                  </a:lnTo>
                  <a:lnTo>
                    <a:pt x="566" y="120"/>
                  </a:lnTo>
                  <a:lnTo>
                    <a:pt x="566" y="120"/>
                  </a:lnTo>
                  <a:lnTo>
                    <a:pt x="564" y="138"/>
                  </a:lnTo>
                  <a:lnTo>
                    <a:pt x="564" y="204"/>
                  </a:lnTo>
                  <a:lnTo>
                    <a:pt x="524" y="204"/>
                  </a:lnTo>
                  <a:lnTo>
                    <a:pt x="524" y="56"/>
                  </a:lnTo>
                  <a:lnTo>
                    <a:pt x="562" y="56"/>
                  </a:lnTo>
                  <a:lnTo>
                    <a:pt x="562" y="56"/>
                  </a:lnTo>
                  <a:close/>
                  <a:moveTo>
                    <a:pt x="680" y="56"/>
                  </a:moveTo>
                  <a:lnTo>
                    <a:pt x="680" y="78"/>
                  </a:lnTo>
                  <a:lnTo>
                    <a:pt x="682" y="78"/>
                  </a:lnTo>
                  <a:lnTo>
                    <a:pt x="682" y="78"/>
                  </a:lnTo>
                  <a:lnTo>
                    <a:pt x="690" y="66"/>
                  </a:lnTo>
                  <a:lnTo>
                    <a:pt x="702" y="58"/>
                  </a:lnTo>
                  <a:lnTo>
                    <a:pt x="702" y="58"/>
                  </a:lnTo>
                  <a:lnTo>
                    <a:pt x="714" y="54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42" y="54"/>
                  </a:lnTo>
                  <a:lnTo>
                    <a:pt x="754" y="58"/>
                  </a:lnTo>
                  <a:lnTo>
                    <a:pt x="754" y="58"/>
                  </a:lnTo>
                  <a:lnTo>
                    <a:pt x="762" y="62"/>
                  </a:lnTo>
                  <a:lnTo>
                    <a:pt x="770" y="70"/>
                  </a:lnTo>
                  <a:lnTo>
                    <a:pt x="770" y="70"/>
                  </a:lnTo>
                  <a:lnTo>
                    <a:pt x="774" y="7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80" y="100"/>
                  </a:lnTo>
                  <a:lnTo>
                    <a:pt x="780" y="114"/>
                  </a:lnTo>
                  <a:lnTo>
                    <a:pt x="780" y="204"/>
                  </a:lnTo>
                  <a:lnTo>
                    <a:pt x="740" y="204"/>
                  </a:lnTo>
                  <a:lnTo>
                    <a:pt x="740" y="122"/>
                  </a:lnTo>
                  <a:lnTo>
                    <a:pt x="740" y="122"/>
                  </a:lnTo>
                  <a:lnTo>
                    <a:pt x="738" y="106"/>
                  </a:lnTo>
                  <a:lnTo>
                    <a:pt x="734" y="94"/>
                  </a:lnTo>
                  <a:lnTo>
                    <a:pt x="734" y="94"/>
                  </a:lnTo>
                  <a:lnTo>
                    <a:pt x="732" y="90"/>
                  </a:lnTo>
                  <a:lnTo>
                    <a:pt x="726" y="88"/>
                  </a:lnTo>
                  <a:lnTo>
                    <a:pt x="722" y="86"/>
                  </a:lnTo>
                  <a:lnTo>
                    <a:pt x="714" y="84"/>
                  </a:lnTo>
                  <a:lnTo>
                    <a:pt x="714" y="84"/>
                  </a:lnTo>
                  <a:lnTo>
                    <a:pt x="706" y="86"/>
                  </a:lnTo>
                  <a:lnTo>
                    <a:pt x="700" y="88"/>
                  </a:lnTo>
                  <a:lnTo>
                    <a:pt x="694" y="90"/>
                  </a:lnTo>
                  <a:lnTo>
                    <a:pt x="690" y="94"/>
                  </a:lnTo>
                  <a:lnTo>
                    <a:pt x="690" y="94"/>
                  </a:lnTo>
                  <a:lnTo>
                    <a:pt x="688" y="100"/>
                  </a:lnTo>
                  <a:lnTo>
                    <a:pt x="684" y="108"/>
                  </a:lnTo>
                  <a:lnTo>
                    <a:pt x="682" y="128"/>
                  </a:lnTo>
                  <a:lnTo>
                    <a:pt x="682" y="204"/>
                  </a:lnTo>
                  <a:lnTo>
                    <a:pt x="642" y="204"/>
                  </a:lnTo>
                  <a:lnTo>
                    <a:pt x="642" y="56"/>
                  </a:lnTo>
                  <a:lnTo>
                    <a:pt x="680" y="56"/>
                  </a:lnTo>
                  <a:close/>
                  <a:moveTo>
                    <a:pt x="44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204"/>
                  </a:lnTo>
                  <a:lnTo>
                    <a:pt x="44" y="204"/>
                  </a:lnTo>
                  <a:close/>
                  <a:moveTo>
                    <a:pt x="424" y="52"/>
                  </a:moveTo>
                  <a:lnTo>
                    <a:pt x="424" y="84"/>
                  </a:lnTo>
                  <a:lnTo>
                    <a:pt x="424" y="84"/>
                  </a:lnTo>
                  <a:lnTo>
                    <a:pt x="414" y="84"/>
                  </a:lnTo>
                  <a:lnTo>
                    <a:pt x="408" y="86"/>
                  </a:lnTo>
                  <a:lnTo>
                    <a:pt x="408" y="86"/>
                  </a:lnTo>
                  <a:lnTo>
                    <a:pt x="402" y="90"/>
                  </a:lnTo>
                  <a:lnTo>
                    <a:pt x="398" y="94"/>
                  </a:lnTo>
                  <a:lnTo>
                    <a:pt x="398" y="94"/>
                  </a:lnTo>
                  <a:lnTo>
                    <a:pt x="392" y="106"/>
                  </a:lnTo>
                  <a:lnTo>
                    <a:pt x="392" y="106"/>
                  </a:lnTo>
                  <a:lnTo>
                    <a:pt x="390" y="114"/>
                  </a:lnTo>
                  <a:lnTo>
                    <a:pt x="424" y="114"/>
                  </a:lnTo>
                  <a:lnTo>
                    <a:pt x="424" y="140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92" y="150"/>
                  </a:lnTo>
                  <a:lnTo>
                    <a:pt x="394" y="158"/>
                  </a:lnTo>
                  <a:lnTo>
                    <a:pt x="396" y="164"/>
                  </a:lnTo>
                  <a:lnTo>
                    <a:pt x="400" y="168"/>
                  </a:lnTo>
                  <a:lnTo>
                    <a:pt x="400" y="168"/>
                  </a:lnTo>
                  <a:lnTo>
                    <a:pt x="410" y="176"/>
                  </a:lnTo>
                  <a:lnTo>
                    <a:pt x="424" y="178"/>
                  </a:lnTo>
                  <a:lnTo>
                    <a:pt x="424" y="208"/>
                  </a:lnTo>
                  <a:lnTo>
                    <a:pt x="424" y="208"/>
                  </a:lnTo>
                  <a:lnTo>
                    <a:pt x="408" y="206"/>
                  </a:lnTo>
                  <a:lnTo>
                    <a:pt x="394" y="202"/>
                  </a:lnTo>
                  <a:lnTo>
                    <a:pt x="394" y="202"/>
                  </a:lnTo>
                  <a:lnTo>
                    <a:pt x="382" y="196"/>
                  </a:lnTo>
                  <a:lnTo>
                    <a:pt x="370" y="186"/>
                  </a:lnTo>
                  <a:lnTo>
                    <a:pt x="370" y="186"/>
                  </a:lnTo>
                  <a:lnTo>
                    <a:pt x="362" y="176"/>
                  </a:lnTo>
                  <a:lnTo>
                    <a:pt x="356" y="162"/>
                  </a:lnTo>
                  <a:lnTo>
                    <a:pt x="356" y="162"/>
                  </a:lnTo>
                  <a:lnTo>
                    <a:pt x="352" y="148"/>
                  </a:lnTo>
                  <a:lnTo>
                    <a:pt x="350" y="130"/>
                  </a:lnTo>
                  <a:lnTo>
                    <a:pt x="350" y="130"/>
                  </a:lnTo>
                  <a:lnTo>
                    <a:pt x="352" y="114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62" y="86"/>
                  </a:lnTo>
                  <a:lnTo>
                    <a:pt x="370" y="76"/>
                  </a:lnTo>
                  <a:lnTo>
                    <a:pt x="370" y="76"/>
                  </a:lnTo>
                  <a:lnTo>
                    <a:pt x="382" y="66"/>
                  </a:lnTo>
                  <a:lnTo>
                    <a:pt x="394" y="58"/>
                  </a:lnTo>
                  <a:lnTo>
                    <a:pt x="394" y="58"/>
                  </a:lnTo>
                  <a:lnTo>
                    <a:pt x="408" y="54"/>
                  </a:lnTo>
                  <a:lnTo>
                    <a:pt x="424" y="52"/>
                  </a:lnTo>
                  <a:lnTo>
                    <a:pt x="424" y="52"/>
                  </a:lnTo>
                  <a:close/>
                  <a:moveTo>
                    <a:pt x="120" y="56"/>
                  </a:moveTo>
                  <a:lnTo>
                    <a:pt x="120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30" y="66"/>
                  </a:lnTo>
                  <a:lnTo>
                    <a:pt x="142" y="58"/>
                  </a:lnTo>
                  <a:lnTo>
                    <a:pt x="142" y="58"/>
                  </a:lnTo>
                  <a:lnTo>
                    <a:pt x="154" y="54"/>
                  </a:lnTo>
                  <a:lnTo>
                    <a:pt x="166" y="52"/>
                  </a:lnTo>
                  <a:lnTo>
                    <a:pt x="166" y="52"/>
                  </a:lnTo>
                  <a:lnTo>
                    <a:pt x="182" y="54"/>
                  </a:lnTo>
                  <a:lnTo>
                    <a:pt x="194" y="58"/>
                  </a:lnTo>
                  <a:lnTo>
                    <a:pt x="194" y="58"/>
                  </a:lnTo>
                  <a:lnTo>
                    <a:pt x="202" y="62"/>
                  </a:lnTo>
                  <a:lnTo>
                    <a:pt x="210" y="70"/>
                  </a:lnTo>
                  <a:lnTo>
                    <a:pt x="210" y="70"/>
                  </a:lnTo>
                  <a:lnTo>
                    <a:pt x="214" y="78"/>
                  </a:lnTo>
                  <a:lnTo>
                    <a:pt x="218" y="88"/>
                  </a:lnTo>
                  <a:lnTo>
                    <a:pt x="218" y="88"/>
                  </a:lnTo>
                  <a:lnTo>
                    <a:pt x="220" y="100"/>
                  </a:lnTo>
                  <a:lnTo>
                    <a:pt x="220" y="114"/>
                  </a:lnTo>
                  <a:lnTo>
                    <a:pt x="220" y="204"/>
                  </a:lnTo>
                  <a:lnTo>
                    <a:pt x="180" y="204"/>
                  </a:lnTo>
                  <a:lnTo>
                    <a:pt x="180" y="122"/>
                  </a:lnTo>
                  <a:lnTo>
                    <a:pt x="180" y="122"/>
                  </a:lnTo>
                  <a:lnTo>
                    <a:pt x="178" y="106"/>
                  </a:lnTo>
                  <a:lnTo>
                    <a:pt x="174" y="94"/>
                  </a:lnTo>
                  <a:lnTo>
                    <a:pt x="174" y="94"/>
                  </a:lnTo>
                  <a:lnTo>
                    <a:pt x="170" y="90"/>
                  </a:lnTo>
                  <a:lnTo>
                    <a:pt x="166" y="88"/>
                  </a:lnTo>
                  <a:lnTo>
                    <a:pt x="160" y="86"/>
                  </a:lnTo>
                  <a:lnTo>
                    <a:pt x="154" y="84"/>
                  </a:lnTo>
                  <a:lnTo>
                    <a:pt x="154" y="84"/>
                  </a:lnTo>
                  <a:lnTo>
                    <a:pt x="146" y="86"/>
                  </a:lnTo>
                  <a:lnTo>
                    <a:pt x="140" y="88"/>
                  </a:lnTo>
                  <a:lnTo>
                    <a:pt x="134" y="90"/>
                  </a:lnTo>
                  <a:lnTo>
                    <a:pt x="130" y="94"/>
                  </a:lnTo>
                  <a:lnTo>
                    <a:pt x="130" y="94"/>
                  </a:lnTo>
                  <a:lnTo>
                    <a:pt x="126" y="100"/>
                  </a:lnTo>
                  <a:lnTo>
                    <a:pt x="124" y="108"/>
                  </a:lnTo>
                  <a:lnTo>
                    <a:pt x="122" y="128"/>
                  </a:lnTo>
                  <a:lnTo>
                    <a:pt x="122" y="204"/>
                  </a:lnTo>
                  <a:lnTo>
                    <a:pt x="82" y="204"/>
                  </a:lnTo>
                  <a:lnTo>
                    <a:pt x="82" y="56"/>
                  </a:lnTo>
                  <a:lnTo>
                    <a:pt x="120" y="56"/>
                  </a:lnTo>
                  <a:lnTo>
                    <a:pt x="120" y="56"/>
                  </a:lnTo>
                  <a:close/>
                  <a:moveTo>
                    <a:pt x="334" y="56"/>
                  </a:moveTo>
                  <a:lnTo>
                    <a:pt x="334" y="84"/>
                  </a:lnTo>
                  <a:lnTo>
                    <a:pt x="306" y="84"/>
                  </a:lnTo>
                  <a:lnTo>
                    <a:pt x="306" y="156"/>
                  </a:lnTo>
                  <a:lnTo>
                    <a:pt x="306" y="156"/>
                  </a:lnTo>
                  <a:lnTo>
                    <a:pt x="306" y="166"/>
                  </a:lnTo>
                  <a:lnTo>
                    <a:pt x="308" y="170"/>
                  </a:lnTo>
                  <a:lnTo>
                    <a:pt x="308" y="170"/>
                  </a:lnTo>
                  <a:lnTo>
                    <a:pt x="314" y="174"/>
                  </a:lnTo>
                  <a:lnTo>
                    <a:pt x="322" y="174"/>
                  </a:lnTo>
                  <a:lnTo>
                    <a:pt x="322" y="174"/>
                  </a:lnTo>
                  <a:lnTo>
                    <a:pt x="328" y="174"/>
                  </a:lnTo>
                  <a:lnTo>
                    <a:pt x="328" y="174"/>
                  </a:lnTo>
                  <a:lnTo>
                    <a:pt x="334" y="172"/>
                  </a:lnTo>
                  <a:lnTo>
                    <a:pt x="334" y="204"/>
                  </a:lnTo>
                  <a:lnTo>
                    <a:pt x="334" y="204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12" y="206"/>
                  </a:lnTo>
                  <a:lnTo>
                    <a:pt x="312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86" y="202"/>
                  </a:lnTo>
                  <a:lnTo>
                    <a:pt x="278" y="200"/>
                  </a:lnTo>
                  <a:lnTo>
                    <a:pt x="278" y="200"/>
                  </a:lnTo>
                  <a:lnTo>
                    <a:pt x="272" y="194"/>
                  </a:lnTo>
                  <a:lnTo>
                    <a:pt x="268" y="188"/>
                  </a:lnTo>
                  <a:lnTo>
                    <a:pt x="268" y="188"/>
                  </a:lnTo>
                  <a:lnTo>
                    <a:pt x="266" y="182"/>
                  </a:lnTo>
                  <a:lnTo>
                    <a:pt x="264" y="170"/>
                  </a:lnTo>
                  <a:lnTo>
                    <a:pt x="264" y="84"/>
                  </a:lnTo>
                  <a:lnTo>
                    <a:pt x="240" y="84"/>
                  </a:lnTo>
                  <a:lnTo>
                    <a:pt x="240" y="56"/>
                  </a:lnTo>
                  <a:lnTo>
                    <a:pt x="264" y="56"/>
                  </a:lnTo>
                  <a:lnTo>
                    <a:pt x="264" y="12"/>
                  </a:lnTo>
                  <a:lnTo>
                    <a:pt x="306" y="12"/>
                  </a:lnTo>
                  <a:lnTo>
                    <a:pt x="306" y="56"/>
                  </a:lnTo>
                  <a:lnTo>
                    <a:pt x="334" y="56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2781300"/>
              <a:ext cx="5454650" cy="1108075"/>
            </a:xfrm>
            <a:custGeom>
              <a:avLst/>
              <a:gdLst>
                <a:gd name="T0" fmla="*/ 3292 w 3436"/>
                <a:gd name="T1" fmla="*/ 536 h 698"/>
                <a:gd name="T2" fmla="*/ 3202 w 3436"/>
                <a:gd name="T3" fmla="*/ 698 h 698"/>
                <a:gd name="T4" fmla="*/ 3220 w 3436"/>
                <a:gd name="T5" fmla="*/ 332 h 698"/>
                <a:gd name="T6" fmla="*/ 3368 w 3436"/>
                <a:gd name="T7" fmla="*/ 292 h 698"/>
                <a:gd name="T8" fmla="*/ 3202 w 3436"/>
                <a:gd name="T9" fmla="*/ 222 h 698"/>
                <a:gd name="T10" fmla="*/ 3104 w 3436"/>
                <a:gd name="T11" fmla="*/ 404 h 698"/>
                <a:gd name="T12" fmla="*/ 3182 w 3436"/>
                <a:gd name="T13" fmla="*/ 574 h 698"/>
                <a:gd name="T14" fmla="*/ 3054 w 3436"/>
                <a:gd name="T15" fmla="*/ 646 h 698"/>
                <a:gd name="T16" fmla="*/ 2968 w 3436"/>
                <a:gd name="T17" fmla="*/ 460 h 698"/>
                <a:gd name="T18" fmla="*/ 3072 w 3436"/>
                <a:gd name="T19" fmla="*/ 262 h 698"/>
                <a:gd name="T20" fmla="*/ 1782 w 3436"/>
                <a:gd name="T21" fmla="*/ 578 h 698"/>
                <a:gd name="T22" fmla="*/ 1932 w 3436"/>
                <a:gd name="T23" fmla="*/ 642 h 698"/>
                <a:gd name="T24" fmla="*/ 1782 w 3436"/>
                <a:gd name="T25" fmla="*/ 404 h 698"/>
                <a:gd name="T26" fmla="*/ 1782 w 3436"/>
                <a:gd name="T27" fmla="*/ 330 h 698"/>
                <a:gd name="T28" fmla="*/ 1950 w 3436"/>
                <a:gd name="T29" fmla="*/ 292 h 698"/>
                <a:gd name="T30" fmla="*/ 1782 w 3436"/>
                <a:gd name="T31" fmla="*/ 488 h 698"/>
                <a:gd name="T32" fmla="*/ 2138 w 3436"/>
                <a:gd name="T33" fmla="*/ 264 h 698"/>
                <a:gd name="T34" fmla="*/ 2346 w 3436"/>
                <a:gd name="T35" fmla="*/ 230 h 698"/>
                <a:gd name="T36" fmla="*/ 2478 w 3436"/>
                <a:gd name="T37" fmla="*/ 376 h 698"/>
                <a:gd name="T38" fmla="*/ 2328 w 3436"/>
                <a:gd name="T39" fmla="*/ 362 h 698"/>
                <a:gd name="T40" fmla="*/ 2196 w 3436"/>
                <a:gd name="T41" fmla="*/ 424 h 698"/>
                <a:gd name="T42" fmla="*/ 2684 w 3436"/>
                <a:gd name="T43" fmla="*/ 680 h 698"/>
                <a:gd name="T44" fmla="*/ 2544 w 3436"/>
                <a:gd name="T45" fmla="*/ 506 h 698"/>
                <a:gd name="T46" fmla="*/ 2608 w 3436"/>
                <a:gd name="T47" fmla="*/ 292 h 698"/>
                <a:gd name="T48" fmla="*/ 2800 w 3436"/>
                <a:gd name="T49" fmla="*/ 224 h 698"/>
                <a:gd name="T50" fmla="*/ 2848 w 3436"/>
                <a:gd name="T51" fmla="*/ 372 h 698"/>
                <a:gd name="T52" fmla="*/ 2712 w 3436"/>
                <a:gd name="T53" fmla="*/ 364 h 698"/>
                <a:gd name="T54" fmla="*/ 2712 w 3436"/>
                <a:gd name="T55" fmla="*/ 556 h 698"/>
                <a:gd name="T56" fmla="*/ 2852 w 3436"/>
                <a:gd name="T57" fmla="*/ 544 h 698"/>
                <a:gd name="T58" fmla="*/ 2774 w 3436"/>
                <a:gd name="T59" fmla="*/ 698 h 698"/>
                <a:gd name="T60" fmla="*/ 1690 w 3436"/>
                <a:gd name="T61" fmla="*/ 386 h 698"/>
                <a:gd name="T62" fmla="*/ 1746 w 3436"/>
                <a:gd name="T63" fmla="*/ 570 h 698"/>
                <a:gd name="T64" fmla="*/ 1634 w 3436"/>
                <a:gd name="T65" fmla="*/ 646 h 698"/>
                <a:gd name="T66" fmla="*/ 1548 w 3436"/>
                <a:gd name="T67" fmla="*/ 460 h 698"/>
                <a:gd name="T68" fmla="*/ 1652 w 3436"/>
                <a:gd name="T69" fmla="*/ 262 h 698"/>
                <a:gd name="T70" fmla="*/ 1258 w 3436"/>
                <a:gd name="T71" fmla="*/ 576 h 698"/>
                <a:gd name="T72" fmla="*/ 1360 w 3436"/>
                <a:gd name="T73" fmla="*/ 412 h 698"/>
                <a:gd name="T74" fmla="*/ 1274 w 3436"/>
                <a:gd name="T75" fmla="*/ 226 h 698"/>
                <a:gd name="T76" fmla="*/ 1490 w 3436"/>
                <a:gd name="T77" fmla="*/ 402 h 698"/>
                <a:gd name="T78" fmla="*/ 1400 w 3436"/>
                <a:gd name="T79" fmla="*/ 658 h 698"/>
                <a:gd name="T80" fmla="*/ 1214 w 3436"/>
                <a:gd name="T81" fmla="*/ 352 h 698"/>
                <a:gd name="T82" fmla="*/ 1180 w 3436"/>
                <a:gd name="T83" fmla="*/ 542 h 698"/>
                <a:gd name="T84" fmla="*/ 1168 w 3436"/>
                <a:gd name="T85" fmla="*/ 680 h 698"/>
                <a:gd name="T86" fmla="*/ 1030 w 3436"/>
                <a:gd name="T87" fmla="*/ 520 h 698"/>
                <a:gd name="T88" fmla="*/ 1078 w 3436"/>
                <a:gd name="T89" fmla="*/ 308 h 698"/>
                <a:gd name="T90" fmla="*/ 1248 w 3436"/>
                <a:gd name="T91" fmla="*/ 224 h 698"/>
                <a:gd name="T92" fmla="*/ 1024 w 3436"/>
                <a:gd name="T93" fmla="*/ 460 h 698"/>
                <a:gd name="T94" fmla="*/ 858 w 3436"/>
                <a:gd name="T95" fmla="*/ 288 h 698"/>
                <a:gd name="T96" fmla="*/ 694 w 3436"/>
                <a:gd name="T97" fmla="*/ 344 h 698"/>
                <a:gd name="T98" fmla="*/ 802 w 3436"/>
                <a:gd name="T99" fmla="*/ 484 h 698"/>
                <a:gd name="T100" fmla="*/ 720 w 3436"/>
                <a:gd name="T101" fmla="*/ 698 h 698"/>
                <a:gd name="T102" fmla="*/ 472 w 3436"/>
                <a:gd name="T103" fmla="*/ 2 h 698"/>
                <a:gd name="T104" fmla="*/ 694 w 3436"/>
                <a:gd name="T105" fmla="*/ 222 h 698"/>
                <a:gd name="T106" fmla="*/ 524 w 3436"/>
                <a:gd name="T107" fmla="*/ 292 h 698"/>
                <a:gd name="T108" fmla="*/ 524 w 3436"/>
                <a:gd name="T109" fmla="*/ 628 h 698"/>
                <a:gd name="T110" fmla="*/ 694 w 3436"/>
                <a:gd name="T111" fmla="*/ 576 h 698"/>
                <a:gd name="T112" fmla="*/ 592 w 3436"/>
                <a:gd name="T113" fmla="*/ 416 h 698"/>
                <a:gd name="T114" fmla="*/ 134 w 3436"/>
                <a:gd name="T115" fmla="*/ 264 h 698"/>
                <a:gd name="T116" fmla="*/ 0 w 3436"/>
                <a:gd name="T117" fmla="*/ 2 h 698"/>
                <a:gd name="T118" fmla="*/ 466 w 3436"/>
                <a:gd name="T119" fmla="*/ 52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36" h="698">
                  <a:moveTo>
                    <a:pt x="3202" y="698"/>
                  </a:moveTo>
                  <a:lnTo>
                    <a:pt x="3202" y="578"/>
                  </a:lnTo>
                  <a:lnTo>
                    <a:pt x="3202" y="578"/>
                  </a:lnTo>
                  <a:lnTo>
                    <a:pt x="3208" y="578"/>
                  </a:lnTo>
                  <a:lnTo>
                    <a:pt x="3208" y="578"/>
                  </a:lnTo>
                  <a:lnTo>
                    <a:pt x="3220" y="576"/>
                  </a:lnTo>
                  <a:lnTo>
                    <a:pt x="3230" y="574"/>
                  </a:lnTo>
                  <a:lnTo>
                    <a:pt x="3240" y="572"/>
                  </a:lnTo>
                  <a:lnTo>
                    <a:pt x="3252" y="566"/>
                  </a:lnTo>
                  <a:lnTo>
                    <a:pt x="3272" y="554"/>
                  </a:lnTo>
                  <a:lnTo>
                    <a:pt x="3292" y="536"/>
                  </a:lnTo>
                  <a:lnTo>
                    <a:pt x="3370" y="624"/>
                  </a:lnTo>
                  <a:lnTo>
                    <a:pt x="3370" y="624"/>
                  </a:lnTo>
                  <a:lnTo>
                    <a:pt x="3352" y="642"/>
                  </a:lnTo>
                  <a:lnTo>
                    <a:pt x="3332" y="658"/>
                  </a:lnTo>
                  <a:lnTo>
                    <a:pt x="3312" y="670"/>
                  </a:lnTo>
                  <a:lnTo>
                    <a:pt x="3290" y="680"/>
                  </a:lnTo>
                  <a:lnTo>
                    <a:pt x="3270" y="688"/>
                  </a:lnTo>
                  <a:lnTo>
                    <a:pt x="3248" y="694"/>
                  </a:lnTo>
                  <a:lnTo>
                    <a:pt x="3224" y="698"/>
                  </a:lnTo>
                  <a:lnTo>
                    <a:pt x="3202" y="698"/>
                  </a:lnTo>
                  <a:lnTo>
                    <a:pt x="3202" y="698"/>
                  </a:lnTo>
                  <a:close/>
                  <a:moveTo>
                    <a:pt x="3202" y="488"/>
                  </a:moveTo>
                  <a:lnTo>
                    <a:pt x="3202" y="404"/>
                  </a:lnTo>
                  <a:lnTo>
                    <a:pt x="3300" y="404"/>
                  </a:lnTo>
                  <a:lnTo>
                    <a:pt x="3300" y="404"/>
                  </a:lnTo>
                  <a:lnTo>
                    <a:pt x="3294" y="388"/>
                  </a:lnTo>
                  <a:lnTo>
                    <a:pt x="3288" y="374"/>
                  </a:lnTo>
                  <a:lnTo>
                    <a:pt x="3278" y="360"/>
                  </a:lnTo>
                  <a:lnTo>
                    <a:pt x="3266" y="350"/>
                  </a:lnTo>
                  <a:lnTo>
                    <a:pt x="3252" y="342"/>
                  </a:lnTo>
                  <a:lnTo>
                    <a:pt x="3236" y="336"/>
                  </a:lnTo>
                  <a:lnTo>
                    <a:pt x="3220" y="332"/>
                  </a:lnTo>
                  <a:lnTo>
                    <a:pt x="3202" y="330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26" y="224"/>
                  </a:lnTo>
                  <a:lnTo>
                    <a:pt x="3250" y="226"/>
                  </a:lnTo>
                  <a:lnTo>
                    <a:pt x="3272" y="232"/>
                  </a:lnTo>
                  <a:lnTo>
                    <a:pt x="3294" y="240"/>
                  </a:lnTo>
                  <a:lnTo>
                    <a:pt x="3314" y="250"/>
                  </a:lnTo>
                  <a:lnTo>
                    <a:pt x="3334" y="262"/>
                  </a:lnTo>
                  <a:lnTo>
                    <a:pt x="3352" y="276"/>
                  </a:lnTo>
                  <a:lnTo>
                    <a:pt x="3368" y="292"/>
                  </a:lnTo>
                  <a:lnTo>
                    <a:pt x="3382" y="310"/>
                  </a:lnTo>
                  <a:lnTo>
                    <a:pt x="3396" y="330"/>
                  </a:lnTo>
                  <a:lnTo>
                    <a:pt x="3408" y="352"/>
                  </a:lnTo>
                  <a:lnTo>
                    <a:pt x="3418" y="374"/>
                  </a:lnTo>
                  <a:lnTo>
                    <a:pt x="3426" y="398"/>
                  </a:lnTo>
                  <a:lnTo>
                    <a:pt x="3430" y="424"/>
                  </a:lnTo>
                  <a:lnTo>
                    <a:pt x="3434" y="452"/>
                  </a:lnTo>
                  <a:lnTo>
                    <a:pt x="3436" y="482"/>
                  </a:lnTo>
                  <a:lnTo>
                    <a:pt x="3436" y="488"/>
                  </a:lnTo>
                  <a:lnTo>
                    <a:pt x="3202" y="488"/>
                  </a:lnTo>
                  <a:close/>
                  <a:moveTo>
                    <a:pt x="3202" y="222"/>
                  </a:moveTo>
                  <a:lnTo>
                    <a:pt x="3202" y="330"/>
                  </a:lnTo>
                  <a:lnTo>
                    <a:pt x="3202" y="330"/>
                  </a:lnTo>
                  <a:lnTo>
                    <a:pt x="3202" y="330"/>
                  </a:lnTo>
                  <a:lnTo>
                    <a:pt x="3184" y="332"/>
                  </a:lnTo>
                  <a:lnTo>
                    <a:pt x="3166" y="334"/>
                  </a:lnTo>
                  <a:lnTo>
                    <a:pt x="3152" y="340"/>
                  </a:lnTo>
                  <a:lnTo>
                    <a:pt x="3138" y="350"/>
                  </a:lnTo>
                  <a:lnTo>
                    <a:pt x="3126" y="360"/>
                  </a:lnTo>
                  <a:lnTo>
                    <a:pt x="3116" y="372"/>
                  </a:lnTo>
                  <a:lnTo>
                    <a:pt x="3108" y="386"/>
                  </a:lnTo>
                  <a:lnTo>
                    <a:pt x="3104" y="404"/>
                  </a:lnTo>
                  <a:lnTo>
                    <a:pt x="3202" y="404"/>
                  </a:lnTo>
                  <a:lnTo>
                    <a:pt x="3202" y="488"/>
                  </a:lnTo>
                  <a:lnTo>
                    <a:pt x="3096" y="488"/>
                  </a:lnTo>
                  <a:lnTo>
                    <a:pt x="3096" y="488"/>
                  </a:lnTo>
                  <a:lnTo>
                    <a:pt x="3102" y="506"/>
                  </a:lnTo>
                  <a:lnTo>
                    <a:pt x="3110" y="524"/>
                  </a:lnTo>
                  <a:lnTo>
                    <a:pt x="3122" y="540"/>
                  </a:lnTo>
                  <a:lnTo>
                    <a:pt x="3134" y="552"/>
                  </a:lnTo>
                  <a:lnTo>
                    <a:pt x="3148" y="562"/>
                  </a:lnTo>
                  <a:lnTo>
                    <a:pt x="3164" y="570"/>
                  </a:lnTo>
                  <a:lnTo>
                    <a:pt x="3182" y="574"/>
                  </a:lnTo>
                  <a:lnTo>
                    <a:pt x="3202" y="57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178" y="698"/>
                  </a:lnTo>
                  <a:lnTo>
                    <a:pt x="3156" y="694"/>
                  </a:lnTo>
                  <a:lnTo>
                    <a:pt x="3134" y="688"/>
                  </a:lnTo>
                  <a:lnTo>
                    <a:pt x="3112" y="680"/>
                  </a:lnTo>
                  <a:lnTo>
                    <a:pt x="3092" y="672"/>
                  </a:lnTo>
                  <a:lnTo>
                    <a:pt x="3072" y="660"/>
                  </a:lnTo>
                  <a:lnTo>
                    <a:pt x="3054" y="646"/>
                  </a:lnTo>
                  <a:lnTo>
                    <a:pt x="3036" y="630"/>
                  </a:lnTo>
                  <a:lnTo>
                    <a:pt x="3036" y="630"/>
                  </a:lnTo>
                  <a:lnTo>
                    <a:pt x="3020" y="612"/>
                  </a:lnTo>
                  <a:lnTo>
                    <a:pt x="3006" y="592"/>
                  </a:lnTo>
                  <a:lnTo>
                    <a:pt x="2994" y="572"/>
                  </a:lnTo>
                  <a:lnTo>
                    <a:pt x="2986" y="552"/>
                  </a:lnTo>
                  <a:lnTo>
                    <a:pt x="2978" y="530"/>
                  </a:lnTo>
                  <a:lnTo>
                    <a:pt x="2972" y="506"/>
                  </a:lnTo>
                  <a:lnTo>
                    <a:pt x="2968" y="484"/>
                  </a:lnTo>
                  <a:lnTo>
                    <a:pt x="2968" y="460"/>
                  </a:lnTo>
                  <a:lnTo>
                    <a:pt x="2968" y="460"/>
                  </a:lnTo>
                  <a:lnTo>
                    <a:pt x="2968" y="436"/>
                  </a:lnTo>
                  <a:lnTo>
                    <a:pt x="2972" y="414"/>
                  </a:lnTo>
                  <a:lnTo>
                    <a:pt x="2978" y="390"/>
                  </a:lnTo>
                  <a:lnTo>
                    <a:pt x="2986" y="368"/>
                  </a:lnTo>
                  <a:lnTo>
                    <a:pt x="2994" y="348"/>
                  </a:lnTo>
                  <a:lnTo>
                    <a:pt x="3006" y="328"/>
                  </a:lnTo>
                  <a:lnTo>
                    <a:pt x="3020" y="310"/>
                  </a:lnTo>
                  <a:lnTo>
                    <a:pt x="3036" y="292"/>
                  </a:lnTo>
                  <a:lnTo>
                    <a:pt x="3036" y="292"/>
                  </a:lnTo>
                  <a:lnTo>
                    <a:pt x="3054" y="276"/>
                  </a:lnTo>
                  <a:lnTo>
                    <a:pt x="3072" y="262"/>
                  </a:lnTo>
                  <a:lnTo>
                    <a:pt x="3092" y="250"/>
                  </a:lnTo>
                  <a:lnTo>
                    <a:pt x="3112" y="240"/>
                  </a:lnTo>
                  <a:lnTo>
                    <a:pt x="3134" y="232"/>
                  </a:lnTo>
                  <a:lnTo>
                    <a:pt x="3156" y="226"/>
                  </a:lnTo>
                  <a:lnTo>
                    <a:pt x="3178" y="224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02" y="222"/>
                  </a:lnTo>
                  <a:close/>
                  <a:moveTo>
                    <a:pt x="1782" y="698"/>
                  </a:moveTo>
                  <a:lnTo>
                    <a:pt x="1782" y="578"/>
                  </a:lnTo>
                  <a:lnTo>
                    <a:pt x="1782" y="578"/>
                  </a:lnTo>
                  <a:lnTo>
                    <a:pt x="1788" y="578"/>
                  </a:lnTo>
                  <a:lnTo>
                    <a:pt x="1788" y="578"/>
                  </a:lnTo>
                  <a:lnTo>
                    <a:pt x="1800" y="576"/>
                  </a:lnTo>
                  <a:lnTo>
                    <a:pt x="1812" y="574"/>
                  </a:lnTo>
                  <a:lnTo>
                    <a:pt x="1822" y="572"/>
                  </a:lnTo>
                  <a:lnTo>
                    <a:pt x="1832" y="566"/>
                  </a:lnTo>
                  <a:lnTo>
                    <a:pt x="1852" y="554"/>
                  </a:lnTo>
                  <a:lnTo>
                    <a:pt x="1874" y="536"/>
                  </a:lnTo>
                  <a:lnTo>
                    <a:pt x="1952" y="624"/>
                  </a:lnTo>
                  <a:lnTo>
                    <a:pt x="1952" y="624"/>
                  </a:lnTo>
                  <a:lnTo>
                    <a:pt x="1932" y="642"/>
                  </a:lnTo>
                  <a:lnTo>
                    <a:pt x="1912" y="658"/>
                  </a:lnTo>
                  <a:lnTo>
                    <a:pt x="1892" y="670"/>
                  </a:lnTo>
                  <a:lnTo>
                    <a:pt x="1872" y="680"/>
                  </a:lnTo>
                  <a:lnTo>
                    <a:pt x="1850" y="688"/>
                  </a:lnTo>
                  <a:lnTo>
                    <a:pt x="1828" y="694"/>
                  </a:lnTo>
                  <a:lnTo>
                    <a:pt x="1806" y="69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82" y="698"/>
                  </a:lnTo>
                  <a:close/>
                  <a:moveTo>
                    <a:pt x="1782" y="488"/>
                  </a:moveTo>
                  <a:lnTo>
                    <a:pt x="1782" y="404"/>
                  </a:lnTo>
                  <a:lnTo>
                    <a:pt x="1880" y="404"/>
                  </a:lnTo>
                  <a:lnTo>
                    <a:pt x="1880" y="404"/>
                  </a:lnTo>
                  <a:lnTo>
                    <a:pt x="1876" y="388"/>
                  </a:lnTo>
                  <a:lnTo>
                    <a:pt x="1868" y="372"/>
                  </a:lnTo>
                  <a:lnTo>
                    <a:pt x="1858" y="360"/>
                  </a:lnTo>
                  <a:lnTo>
                    <a:pt x="1846" y="350"/>
                  </a:lnTo>
                  <a:lnTo>
                    <a:pt x="1834" y="342"/>
                  </a:lnTo>
                  <a:lnTo>
                    <a:pt x="1818" y="336"/>
                  </a:lnTo>
                  <a:lnTo>
                    <a:pt x="1800" y="332"/>
                  </a:lnTo>
                  <a:lnTo>
                    <a:pt x="1782" y="330"/>
                  </a:lnTo>
                  <a:lnTo>
                    <a:pt x="1782" y="330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806" y="224"/>
                  </a:lnTo>
                  <a:lnTo>
                    <a:pt x="1830" y="226"/>
                  </a:lnTo>
                  <a:lnTo>
                    <a:pt x="1854" y="232"/>
                  </a:lnTo>
                  <a:lnTo>
                    <a:pt x="1874" y="240"/>
                  </a:lnTo>
                  <a:lnTo>
                    <a:pt x="1896" y="250"/>
                  </a:lnTo>
                  <a:lnTo>
                    <a:pt x="1914" y="262"/>
                  </a:lnTo>
                  <a:lnTo>
                    <a:pt x="1932" y="276"/>
                  </a:lnTo>
                  <a:lnTo>
                    <a:pt x="1950" y="292"/>
                  </a:lnTo>
                  <a:lnTo>
                    <a:pt x="1964" y="310"/>
                  </a:lnTo>
                  <a:lnTo>
                    <a:pt x="1978" y="330"/>
                  </a:lnTo>
                  <a:lnTo>
                    <a:pt x="1988" y="352"/>
                  </a:lnTo>
                  <a:lnTo>
                    <a:pt x="1998" y="374"/>
                  </a:lnTo>
                  <a:lnTo>
                    <a:pt x="2006" y="398"/>
                  </a:lnTo>
                  <a:lnTo>
                    <a:pt x="2012" y="424"/>
                  </a:lnTo>
                  <a:lnTo>
                    <a:pt x="2016" y="452"/>
                  </a:lnTo>
                  <a:lnTo>
                    <a:pt x="2016" y="482"/>
                  </a:lnTo>
                  <a:lnTo>
                    <a:pt x="2016" y="488"/>
                  </a:lnTo>
                  <a:lnTo>
                    <a:pt x="1782" y="488"/>
                  </a:lnTo>
                  <a:lnTo>
                    <a:pt x="1782" y="488"/>
                  </a:lnTo>
                  <a:close/>
                  <a:moveTo>
                    <a:pt x="2070" y="448"/>
                  </a:moveTo>
                  <a:lnTo>
                    <a:pt x="2070" y="448"/>
                  </a:lnTo>
                  <a:lnTo>
                    <a:pt x="2072" y="420"/>
                  </a:lnTo>
                  <a:lnTo>
                    <a:pt x="2074" y="396"/>
                  </a:lnTo>
                  <a:lnTo>
                    <a:pt x="2078" y="372"/>
                  </a:lnTo>
                  <a:lnTo>
                    <a:pt x="2084" y="350"/>
                  </a:lnTo>
                  <a:lnTo>
                    <a:pt x="2092" y="328"/>
                  </a:lnTo>
                  <a:lnTo>
                    <a:pt x="2100" y="310"/>
                  </a:lnTo>
                  <a:lnTo>
                    <a:pt x="2112" y="294"/>
                  </a:lnTo>
                  <a:lnTo>
                    <a:pt x="2124" y="278"/>
                  </a:lnTo>
                  <a:lnTo>
                    <a:pt x="2138" y="264"/>
                  </a:lnTo>
                  <a:lnTo>
                    <a:pt x="2154" y="254"/>
                  </a:lnTo>
                  <a:lnTo>
                    <a:pt x="2170" y="244"/>
                  </a:lnTo>
                  <a:lnTo>
                    <a:pt x="2190" y="236"/>
                  </a:lnTo>
                  <a:lnTo>
                    <a:pt x="2210" y="230"/>
                  </a:lnTo>
                  <a:lnTo>
                    <a:pt x="2232" y="224"/>
                  </a:lnTo>
                  <a:lnTo>
                    <a:pt x="2256" y="222"/>
                  </a:lnTo>
                  <a:lnTo>
                    <a:pt x="2282" y="220"/>
                  </a:lnTo>
                  <a:lnTo>
                    <a:pt x="2282" y="220"/>
                  </a:lnTo>
                  <a:lnTo>
                    <a:pt x="2304" y="222"/>
                  </a:lnTo>
                  <a:lnTo>
                    <a:pt x="2326" y="226"/>
                  </a:lnTo>
                  <a:lnTo>
                    <a:pt x="2346" y="230"/>
                  </a:lnTo>
                  <a:lnTo>
                    <a:pt x="2366" y="238"/>
                  </a:lnTo>
                  <a:lnTo>
                    <a:pt x="2384" y="246"/>
                  </a:lnTo>
                  <a:lnTo>
                    <a:pt x="2402" y="256"/>
                  </a:lnTo>
                  <a:lnTo>
                    <a:pt x="2418" y="268"/>
                  </a:lnTo>
                  <a:lnTo>
                    <a:pt x="2432" y="282"/>
                  </a:lnTo>
                  <a:lnTo>
                    <a:pt x="2432" y="282"/>
                  </a:lnTo>
                  <a:lnTo>
                    <a:pt x="2446" y="300"/>
                  </a:lnTo>
                  <a:lnTo>
                    <a:pt x="2458" y="318"/>
                  </a:lnTo>
                  <a:lnTo>
                    <a:pt x="2468" y="336"/>
                  </a:lnTo>
                  <a:lnTo>
                    <a:pt x="2474" y="356"/>
                  </a:lnTo>
                  <a:lnTo>
                    <a:pt x="2478" y="376"/>
                  </a:lnTo>
                  <a:lnTo>
                    <a:pt x="2480" y="398"/>
                  </a:lnTo>
                  <a:lnTo>
                    <a:pt x="2482" y="448"/>
                  </a:lnTo>
                  <a:lnTo>
                    <a:pt x="2482" y="686"/>
                  </a:lnTo>
                  <a:lnTo>
                    <a:pt x="2360" y="686"/>
                  </a:lnTo>
                  <a:lnTo>
                    <a:pt x="2360" y="448"/>
                  </a:lnTo>
                  <a:lnTo>
                    <a:pt x="2360" y="448"/>
                  </a:lnTo>
                  <a:lnTo>
                    <a:pt x="2358" y="424"/>
                  </a:lnTo>
                  <a:lnTo>
                    <a:pt x="2354" y="404"/>
                  </a:lnTo>
                  <a:lnTo>
                    <a:pt x="2348" y="388"/>
                  </a:lnTo>
                  <a:lnTo>
                    <a:pt x="2340" y="372"/>
                  </a:lnTo>
                  <a:lnTo>
                    <a:pt x="2328" y="362"/>
                  </a:lnTo>
                  <a:lnTo>
                    <a:pt x="2314" y="354"/>
                  </a:lnTo>
                  <a:lnTo>
                    <a:pt x="2296" y="350"/>
                  </a:lnTo>
                  <a:lnTo>
                    <a:pt x="2276" y="348"/>
                  </a:lnTo>
                  <a:lnTo>
                    <a:pt x="2276" y="348"/>
                  </a:lnTo>
                  <a:lnTo>
                    <a:pt x="2256" y="350"/>
                  </a:lnTo>
                  <a:lnTo>
                    <a:pt x="2240" y="354"/>
                  </a:lnTo>
                  <a:lnTo>
                    <a:pt x="2226" y="362"/>
                  </a:lnTo>
                  <a:lnTo>
                    <a:pt x="2214" y="372"/>
                  </a:lnTo>
                  <a:lnTo>
                    <a:pt x="2206" y="386"/>
                  </a:lnTo>
                  <a:lnTo>
                    <a:pt x="2200" y="404"/>
                  </a:lnTo>
                  <a:lnTo>
                    <a:pt x="2196" y="424"/>
                  </a:lnTo>
                  <a:lnTo>
                    <a:pt x="2194" y="448"/>
                  </a:lnTo>
                  <a:lnTo>
                    <a:pt x="2194" y="686"/>
                  </a:lnTo>
                  <a:lnTo>
                    <a:pt x="2070" y="686"/>
                  </a:lnTo>
                  <a:lnTo>
                    <a:pt x="2070" y="448"/>
                  </a:lnTo>
                  <a:lnTo>
                    <a:pt x="2070" y="448"/>
                  </a:lnTo>
                  <a:close/>
                  <a:moveTo>
                    <a:pt x="2774" y="698"/>
                  </a:moveTo>
                  <a:lnTo>
                    <a:pt x="2774" y="698"/>
                  </a:lnTo>
                  <a:lnTo>
                    <a:pt x="2750" y="698"/>
                  </a:lnTo>
                  <a:lnTo>
                    <a:pt x="2728" y="694"/>
                  </a:lnTo>
                  <a:lnTo>
                    <a:pt x="2706" y="688"/>
                  </a:lnTo>
                  <a:lnTo>
                    <a:pt x="2684" y="680"/>
                  </a:lnTo>
                  <a:lnTo>
                    <a:pt x="2664" y="672"/>
                  </a:lnTo>
                  <a:lnTo>
                    <a:pt x="2644" y="660"/>
                  </a:lnTo>
                  <a:lnTo>
                    <a:pt x="2626" y="646"/>
                  </a:lnTo>
                  <a:lnTo>
                    <a:pt x="2608" y="630"/>
                  </a:lnTo>
                  <a:lnTo>
                    <a:pt x="2608" y="630"/>
                  </a:lnTo>
                  <a:lnTo>
                    <a:pt x="2592" y="612"/>
                  </a:lnTo>
                  <a:lnTo>
                    <a:pt x="2578" y="592"/>
                  </a:lnTo>
                  <a:lnTo>
                    <a:pt x="2568" y="572"/>
                  </a:lnTo>
                  <a:lnTo>
                    <a:pt x="2558" y="552"/>
                  </a:lnTo>
                  <a:lnTo>
                    <a:pt x="2550" y="530"/>
                  </a:lnTo>
                  <a:lnTo>
                    <a:pt x="2544" y="506"/>
                  </a:lnTo>
                  <a:lnTo>
                    <a:pt x="2540" y="484"/>
                  </a:lnTo>
                  <a:lnTo>
                    <a:pt x="2540" y="460"/>
                  </a:lnTo>
                  <a:lnTo>
                    <a:pt x="2540" y="460"/>
                  </a:lnTo>
                  <a:lnTo>
                    <a:pt x="2540" y="436"/>
                  </a:lnTo>
                  <a:lnTo>
                    <a:pt x="2544" y="414"/>
                  </a:lnTo>
                  <a:lnTo>
                    <a:pt x="2550" y="390"/>
                  </a:lnTo>
                  <a:lnTo>
                    <a:pt x="2558" y="368"/>
                  </a:lnTo>
                  <a:lnTo>
                    <a:pt x="2568" y="348"/>
                  </a:lnTo>
                  <a:lnTo>
                    <a:pt x="2578" y="328"/>
                  </a:lnTo>
                  <a:lnTo>
                    <a:pt x="2592" y="310"/>
                  </a:lnTo>
                  <a:lnTo>
                    <a:pt x="2608" y="292"/>
                  </a:lnTo>
                  <a:lnTo>
                    <a:pt x="2608" y="292"/>
                  </a:lnTo>
                  <a:lnTo>
                    <a:pt x="2626" y="276"/>
                  </a:lnTo>
                  <a:lnTo>
                    <a:pt x="2644" y="262"/>
                  </a:lnTo>
                  <a:lnTo>
                    <a:pt x="2664" y="250"/>
                  </a:lnTo>
                  <a:lnTo>
                    <a:pt x="2684" y="240"/>
                  </a:lnTo>
                  <a:lnTo>
                    <a:pt x="2706" y="232"/>
                  </a:lnTo>
                  <a:lnTo>
                    <a:pt x="2728" y="226"/>
                  </a:lnTo>
                  <a:lnTo>
                    <a:pt x="2750" y="224"/>
                  </a:lnTo>
                  <a:lnTo>
                    <a:pt x="2774" y="222"/>
                  </a:lnTo>
                  <a:lnTo>
                    <a:pt x="2774" y="222"/>
                  </a:lnTo>
                  <a:lnTo>
                    <a:pt x="2800" y="224"/>
                  </a:lnTo>
                  <a:lnTo>
                    <a:pt x="2824" y="228"/>
                  </a:lnTo>
                  <a:lnTo>
                    <a:pt x="2848" y="234"/>
                  </a:lnTo>
                  <a:lnTo>
                    <a:pt x="2870" y="242"/>
                  </a:lnTo>
                  <a:lnTo>
                    <a:pt x="2892" y="254"/>
                  </a:lnTo>
                  <a:lnTo>
                    <a:pt x="2914" y="270"/>
                  </a:lnTo>
                  <a:lnTo>
                    <a:pt x="2934" y="286"/>
                  </a:lnTo>
                  <a:lnTo>
                    <a:pt x="2952" y="306"/>
                  </a:lnTo>
                  <a:lnTo>
                    <a:pt x="2866" y="394"/>
                  </a:lnTo>
                  <a:lnTo>
                    <a:pt x="2866" y="394"/>
                  </a:lnTo>
                  <a:lnTo>
                    <a:pt x="2856" y="382"/>
                  </a:lnTo>
                  <a:lnTo>
                    <a:pt x="2848" y="372"/>
                  </a:lnTo>
                  <a:lnTo>
                    <a:pt x="2836" y="364"/>
                  </a:lnTo>
                  <a:lnTo>
                    <a:pt x="2826" y="356"/>
                  </a:lnTo>
                  <a:lnTo>
                    <a:pt x="2814" y="350"/>
                  </a:lnTo>
                  <a:lnTo>
                    <a:pt x="2802" y="348"/>
                  </a:lnTo>
                  <a:lnTo>
                    <a:pt x="2788" y="346"/>
                  </a:lnTo>
                  <a:lnTo>
                    <a:pt x="2774" y="344"/>
                  </a:lnTo>
                  <a:lnTo>
                    <a:pt x="2774" y="344"/>
                  </a:lnTo>
                  <a:lnTo>
                    <a:pt x="2764" y="344"/>
                  </a:lnTo>
                  <a:lnTo>
                    <a:pt x="2752" y="346"/>
                  </a:lnTo>
                  <a:lnTo>
                    <a:pt x="2730" y="354"/>
                  </a:lnTo>
                  <a:lnTo>
                    <a:pt x="2712" y="364"/>
                  </a:lnTo>
                  <a:lnTo>
                    <a:pt x="2696" y="380"/>
                  </a:lnTo>
                  <a:lnTo>
                    <a:pt x="2682" y="396"/>
                  </a:lnTo>
                  <a:lnTo>
                    <a:pt x="2672" y="418"/>
                  </a:lnTo>
                  <a:lnTo>
                    <a:pt x="2666" y="440"/>
                  </a:lnTo>
                  <a:lnTo>
                    <a:pt x="2664" y="462"/>
                  </a:lnTo>
                  <a:lnTo>
                    <a:pt x="2664" y="462"/>
                  </a:lnTo>
                  <a:lnTo>
                    <a:pt x="2666" y="486"/>
                  </a:lnTo>
                  <a:lnTo>
                    <a:pt x="2672" y="506"/>
                  </a:lnTo>
                  <a:lnTo>
                    <a:pt x="2682" y="526"/>
                  </a:lnTo>
                  <a:lnTo>
                    <a:pt x="2696" y="542"/>
                  </a:lnTo>
                  <a:lnTo>
                    <a:pt x="2712" y="556"/>
                  </a:lnTo>
                  <a:lnTo>
                    <a:pt x="2732" y="566"/>
                  </a:lnTo>
                  <a:lnTo>
                    <a:pt x="2752" y="574"/>
                  </a:lnTo>
                  <a:lnTo>
                    <a:pt x="2774" y="576"/>
                  </a:lnTo>
                  <a:lnTo>
                    <a:pt x="2774" y="576"/>
                  </a:lnTo>
                  <a:lnTo>
                    <a:pt x="2788" y="574"/>
                  </a:lnTo>
                  <a:lnTo>
                    <a:pt x="2800" y="572"/>
                  </a:lnTo>
                  <a:lnTo>
                    <a:pt x="2812" y="570"/>
                  </a:lnTo>
                  <a:lnTo>
                    <a:pt x="2822" y="564"/>
                  </a:lnTo>
                  <a:lnTo>
                    <a:pt x="2834" y="558"/>
                  </a:lnTo>
                  <a:lnTo>
                    <a:pt x="2842" y="552"/>
                  </a:lnTo>
                  <a:lnTo>
                    <a:pt x="2852" y="544"/>
                  </a:lnTo>
                  <a:lnTo>
                    <a:pt x="2858" y="534"/>
                  </a:lnTo>
                  <a:lnTo>
                    <a:pt x="2948" y="618"/>
                  </a:lnTo>
                  <a:lnTo>
                    <a:pt x="2948" y="618"/>
                  </a:lnTo>
                  <a:lnTo>
                    <a:pt x="2930" y="638"/>
                  </a:lnTo>
                  <a:lnTo>
                    <a:pt x="2910" y="654"/>
                  </a:lnTo>
                  <a:lnTo>
                    <a:pt x="2890" y="668"/>
                  </a:lnTo>
                  <a:lnTo>
                    <a:pt x="2868" y="678"/>
                  </a:lnTo>
                  <a:lnTo>
                    <a:pt x="2846" y="688"/>
                  </a:lnTo>
                  <a:lnTo>
                    <a:pt x="2822" y="694"/>
                  </a:lnTo>
                  <a:lnTo>
                    <a:pt x="2798" y="698"/>
                  </a:lnTo>
                  <a:lnTo>
                    <a:pt x="2774" y="698"/>
                  </a:lnTo>
                  <a:lnTo>
                    <a:pt x="2774" y="698"/>
                  </a:lnTo>
                  <a:close/>
                  <a:moveTo>
                    <a:pt x="1782" y="222"/>
                  </a:moveTo>
                  <a:lnTo>
                    <a:pt x="1782" y="330"/>
                  </a:lnTo>
                  <a:lnTo>
                    <a:pt x="1782" y="330"/>
                  </a:lnTo>
                  <a:lnTo>
                    <a:pt x="1764" y="332"/>
                  </a:lnTo>
                  <a:lnTo>
                    <a:pt x="1748" y="334"/>
                  </a:lnTo>
                  <a:lnTo>
                    <a:pt x="1732" y="340"/>
                  </a:lnTo>
                  <a:lnTo>
                    <a:pt x="1718" y="350"/>
                  </a:lnTo>
                  <a:lnTo>
                    <a:pt x="1708" y="360"/>
                  </a:lnTo>
                  <a:lnTo>
                    <a:pt x="1698" y="372"/>
                  </a:lnTo>
                  <a:lnTo>
                    <a:pt x="1690" y="386"/>
                  </a:lnTo>
                  <a:lnTo>
                    <a:pt x="1684" y="404"/>
                  </a:lnTo>
                  <a:lnTo>
                    <a:pt x="1782" y="404"/>
                  </a:lnTo>
                  <a:lnTo>
                    <a:pt x="1782" y="488"/>
                  </a:lnTo>
                  <a:lnTo>
                    <a:pt x="1676" y="488"/>
                  </a:lnTo>
                  <a:lnTo>
                    <a:pt x="1676" y="488"/>
                  </a:lnTo>
                  <a:lnTo>
                    <a:pt x="1684" y="506"/>
                  </a:lnTo>
                  <a:lnTo>
                    <a:pt x="1692" y="524"/>
                  </a:lnTo>
                  <a:lnTo>
                    <a:pt x="1702" y="540"/>
                  </a:lnTo>
                  <a:lnTo>
                    <a:pt x="1716" y="552"/>
                  </a:lnTo>
                  <a:lnTo>
                    <a:pt x="1730" y="562"/>
                  </a:lnTo>
                  <a:lnTo>
                    <a:pt x="1746" y="570"/>
                  </a:lnTo>
                  <a:lnTo>
                    <a:pt x="1764" y="574"/>
                  </a:lnTo>
                  <a:lnTo>
                    <a:pt x="1782" y="57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60" y="698"/>
                  </a:lnTo>
                  <a:lnTo>
                    <a:pt x="1736" y="694"/>
                  </a:lnTo>
                  <a:lnTo>
                    <a:pt x="1714" y="688"/>
                  </a:lnTo>
                  <a:lnTo>
                    <a:pt x="1692" y="680"/>
                  </a:lnTo>
                  <a:lnTo>
                    <a:pt x="1672" y="672"/>
                  </a:lnTo>
                  <a:lnTo>
                    <a:pt x="1652" y="660"/>
                  </a:lnTo>
                  <a:lnTo>
                    <a:pt x="1634" y="646"/>
                  </a:lnTo>
                  <a:lnTo>
                    <a:pt x="1616" y="630"/>
                  </a:lnTo>
                  <a:lnTo>
                    <a:pt x="1616" y="630"/>
                  </a:lnTo>
                  <a:lnTo>
                    <a:pt x="1602" y="612"/>
                  </a:lnTo>
                  <a:lnTo>
                    <a:pt x="1588" y="592"/>
                  </a:lnTo>
                  <a:lnTo>
                    <a:pt x="1576" y="572"/>
                  </a:lnTo>
                  <a:lnTo>
                    <a:pt x="1566" y="552"/>
                  </a:lnTo>
                  <a:lnTo>
                    <a:pt x="1558" y="530"/>
                  </a:lnTo>
                  <a:lnTo>
                    <a:pt x="1552" y="506"/>
                  </a:lnTo>
                  <a:lnTo>
                    <a:pt x="1550" y="484"/>
                  </a:lnTo>
                  <a:lnTo>
                    <a:pt x="1548" y="460"/>
                  </a:lnTo>
                  <a:lnTo>
                    <a:pt x="1548" y="460"/>
                  </a:lnTo>
                  <a:lnTo>
                    <a:pt x="1550" y="436"/>
                  </a:lnTo>
                  <a:lnTo>
                    <a:pt x="1552" y="414"/>
                  </a:lnTo>
                  <a:lnTo>
                    <a:pt x="1558" y="390"/>
                  </a:lnTo>
                  <a:lnTo>
                    <a:pt x="1566" y="368"/>
                  </a:lnTo>
                  <a:lnTo>
                    <a:pt x="1576" y="348"/>
                  </a:lnTo>
                  <a:lnTo>
                    <a:pt x="1588" y="328"/>
                  </a:lnTo>
                  <a:lnTo>
                    <a:pt x="1602" y="310"/>
                  </a:lnTo>
                  <a:lnTo>
                    <a:pt x="1616" y="292"/>
                  </a:lnTo>
                  <a:lnTo>
                    <a:pt x="1616" y="292"/>
                  </a:lnTo>
                  <a:lnTo>
                    <a:pt x="1634" y="276"/>
                  </a:lnTo>
                  <a:lnTo>
                    <a:pt x="1652" y="262"/>
                  </a:lnTo>
                  <a:lnTo>
                    <a:pt x="1672" y="250"/>
                  </a:lnTo>
                  <a:lnTo>
                    <a:pt x="1692" y="240"/>
                  </a:lnTo>
                  <a:lnTo>
                    <a:pt x="1714" y="232"/>
                  </a:lnTo>
                  <a:lnTo>
                    <a:pt x="1736" y="226"/>
                  </a:lnTo>
                  <a:lnTo>
                    <a:pt x="1760" y="224"/>
                  </a:lnTo>
                  <a:lnTo>
                    <a:pt x="1782" y="222"/>
                  </a:lnTo>
                  <a:lnTo>
                    <a:pt x="1782" y="222"/>
                  </a:lnTo>
                  <a:close/>
                  <a:moveTo>
                    <a:pt x="1258" y="698"/>
                  </a:moveTo>
                  <a:lnTo>
                    <a:pt x="1258" y="576"/>
                  </a:lnTo>
                  <a:lnTo>
                    <a:pt x="1258" y="576"/>
                  </a:lnTo>
                  <a:lnTo>
                    <a:pt x="1258" y="576"/>
                  </a:lnTo>
                  <a:lnTo>
                    <a:pt x="1282" y="574"/>
                  </a:lnTo>
                  <a:lnTo>
                    <a:pt x="1302" y="568"/>
                  </a:lnTo>
                  <a:lnTo>
                    <a:pt x="1320" y="558"/>
                  </a:lnTo>
                  <a:lnTo>
                    <a:pt x="1336" y="544"/>
                  </a:lnTo>
                  <a:lnTo>
                    <a:pt x="1350" y="528"/>
                  </a:lnTo>
                  <a:lnTo>
                    <a:pt x="1358" y="508"/>
                  </a:lnTo>
                  <a:lnTo>
                    <a:pt x="1364" y="486"/>
                  </a:lnTo>
                  <a:lnTo>
                    <a:pt x="1368" y="460"/>
                  </a:lnTo>
                  <a:lnTo>
                    <a:pt x="1368" y="460"/>
                  </a:lnTo>
                  <a:lnTo>
                    <a:pt x="1366" y="436"/>
                  </a:lnTo>
                  <a:lnTo>
                    <a:pt x="1360" y="412"/>
                  </a:lnTo>
                  <a:lnTo>
                    <a:pt x="1350" y="392"/>
                  </a:lnTo>
                  <a:lnTo>
                    <a:pt x="1338" y="376"/>
                  </a:lnTo>
                  <a:lnTo>
                    <a:pt x="1322" y="362"/>
                  </a:lnTo>
                  <a:lnTo>
                    <a:pt x="1304" y="352"/>
                  </a:lnTo>
                  <a:lnTo>
                    <a:pt x="1282" y="344"/>
                  </a:lnTo>
                  <a:lnTo>
                    <a:pt x="1260" y="342"/>
                  </a:lnTo>
                  <a:lnTo>
                    <a:pt x="1260" y="342"/>
                  </a:lnTo>
                  <a:lnTo>
                    <a:pt x="1258" y="342"/>
                  </a:lnTo>
                  <a:lnTo>
                    <a:pt x="1258" y="224"/>
                  </a:lnTo>
                  <a:lnTo>
                    <a:pt x="1258" y="224"/>
                  </a:lnTo>
                  <a:lnTo>
                    <a:pt x="1274" y="226"/>
                  </a:lnTo>
                  <a:lnTo>
                    <a:pt x="1290" y="228"/>
                  </a:lnTo>
                  <a:lnTo>
                    <a:pt x="1306" y="232"/>
                  </a:lnTo>
                  <a:lnTo>
                    <a:pt x="1320" y="238"/>
                  </a:lnTo>
                  <a:lnTo>
                    <a:pt x="1334" y="244"/>
                  </a:lnTo>
                  <a:lnTo>
                    <a:pt x="1346" y="252"/>
                  </a:lnTo>
                  <a:lnTo>
                    <a:pt x="1356" y="260"/>
                  </a:lnTo>
                  <a:lnTo>
                    <a:pt x="1368" y="270"/>
                  </a:lnTo>
                  <a:lnTo>
                    <a:pt x="1368" y="0"/>
                  </a:lnTo>
                  <a:lnTo>
                    <a:pt x="1490" y="0"/>
                  </a:lnTo>
                  <a:lnTo>
                    <a:pt x="1490" y="402"/>
                  </a:lnTo>
                  <a:lnTo>
                    <a:pt x="1490" y="402"/>
                  </a:lnTo>
                  <a:lnTo>
                    <a:pt x="1488" y="458"/>
                  </a:lnTo>
                  <a:lnTo>
                    <a:pt x="1488" y="484"/>
                  </a:lnTo>
                  <a:lnTo>
                    <a:pt x="1484" y="510"/>
                  </a:lnTo>
                  <a:lnTo>
                    <a:pt x="1480" y="532"/>
                  </a:lnTo>
                  <a:lnTo>
                    <a:pt x="1474" y="556"/>
                  </a:lnTo>
                  <a:lnTo>
                    <a:pt x="1466" y="576"/>
                  </a:lnTo>
                  <a:lnTo>
                    <a:pt x="1456" y="596"/>
                  </a:lnTo>
                  <a:lnTo>
                    <a:pt x="1456" y="596"/>
                  </a:lnTo>
                  <a:lnTo>
                    <a:pt x="1440" y="620"/>
                  </a:lnTo>
                  <a:lnTo>
                    <a:pt x="1422" y="640"/>
                  </a:lnTo>
                  <a:lnTo>
                    <a:pt x="1400" y="658"/>
                  </a:lnTo>
                  <a:lnTo>
                    <a:pt x="1376" y="672"/>
                  </a:lnTo>
                  <a:lnTo>
                    <a:pt x="1350" y="684"/>
                  </a:lnTo>
                  <a:lnTo>
                    <a:pt x="1320" y="692"/>
                  </a:lnTo>
                  <a:lnTo>
                    <a:pt x="1290" y="696"/>
                  </a:lnTo>
                  <a:lnTo>
                    <a:pt x="1258" y="698"/>
                  </a:lnTo>
                  <a:lnTo>
                    <a:pt x="1258" y="698"/>
                  </a:lnTo>
                  <a:close/>
                  <a:moveTo>
                    <a:pt x="1258" y="224"/>
                  </a:moveTo>
                  <a:lnTo>
                    <a:pt x="1258" y="342"/>
                  </a:lnTo>
                  <a:lnTo>
                    <a:pt x="1258" y="342"/>
                  </a:lnTo>
                  <a:lnTo>
                    <a:pt x="1236" y="346"/>
                  </a:lnTo>
                  <a:lnTo>
                    <a:pt x="1214" y="352"/>
                  </a:lnTo>
                  <a:lnTo>
                    <a:pt x="1196" y="362"/>
                  </a:lnTo>
                  <a:lnTo>
                    <a:pt x="1180" y="378"/>
                  </a:lnTo>
                  <a:lnTo>
                    <a:pt x="1166" y="394"/>
                  </a:lnTo>
                  <a:lnTo>
                    <a:pt x="1156" y="414"/>
                  </a:lnTo>
                  <a:lnTo>
                    <a:pt x="1150" y="436"/>
                  </a:lnTo>
                  <a:lnTo>
                    <a:pt x="1148" y="460"/>
                  </a:lnTo>
                  <a:lnTo>
                    <a:pt x="1148" y="460"/>
                  </a:lnTo>
                  <a:lnTo>
                    <a:pt x="1150" y="484"/>
                  </a:lnTo>
                  <a:lnTo>
                    <a:pt x="1158" y="506"/>
                  </a:lnTo>
                  <a:lnTo>
                    <a:pt x="1168" y="526"/>
                  </a:lnTo>
                  <a:lnTo>
                    <a:pt x="1180" y="542"/>
                  </a:lnTo>
                  <a:lnTo>
                    <a:pt x="1198" y="556"/>
                  </a:lnTo>
                  <a:lnTo>
                    <a:pt x="1216" y="568"/>
                  </a:lnTo>
                  <a:lnTo>
                    <a:pt x="1236" y="574"/>
                  </a:lnTo>
                  <a:lnTo>
                    <a:pt x="1258" y="576"/>
                  </a:lnTo>
                  <a:lnTo>
                    <a:pt x="1258" y="698"/>
                  </a:lnTo>
                  <a:lnTo>
                    <a:pt x="1256" y="698"/>
                  </a:lnTo>
                  <a:lnTo>
                    <a:pt x="1256" y="698"/>
                  </a:lnTo>
                  <a:lnTo>
                    <a:pt x="1234" y="698"/>
                  </a:lnTo>
                  <a:lnTo>
                    <a:pt x="1210" y="694"/>
                  </a:lnTo>
                  <a:lnTo>
                    <a:pt x="1188" y="688"/>
                  </a:lnTo>
                  <a:lnTo>
                    <a:pt x="1168" y="680"/>
                  </a:lnTo>
                  <a:lnTo>
                    <a:pt x="1146" y="670"/>
                  </a:lnTo>
                  <a:lnTo>
                    <a:pt x="1128" y="658"/>
                  </a:lnTo>
                  <a:lnTo>
                    <a:pt x="1108" y="644"/>
                  </a:lnTo>
                  <a:lnTo>
                    <a:pt x="1092" y="628"/>
                  </a:lnTo>
                  <a:lnTo>
                    <a:pt x="1092" y="628"/>
                  </a:lnTo>
                  <a:lnTo>
                    <a:pt x="1078" y="612"/>
                  </a:lnTo>
                  <a:lnTo>
                    <a:pt x="1064" y="596"/>
                  </a:lnTo>
                  <a:lnTo>
                    <a:pt x="1054" y="578"/>
                  </a:lnTo>
                  <a:lnTo>
                    <a:pt x="1044" y="560"/>
                  </a:lnTo>
                  <a:lnTo>
                    <a:pt x="1036" y="540"/>
                  </a:lnTo>
                  <a:lnTo>
                    <a:pt x="1030" y="520"/>
                  </a:lnTo>
                  <a:lnTo>
                    <a:pt x="1026" y="500"/>
                  </a:lnTo>
                  <a:lnTo>
                    <a:pt x="1024" y="480"/>
                  </a:lnTo>
                  <a:lnTo>
                    <a:pt x="1024" y="440"/>
                  </a:lnTo>
                  <a:lnTo>
                    <a:pt x="1024" y="440"/>
                  </a:lnTo>
                  <a:lnTo>
                    <a:pt x="1026" y="420"/>
                  </a:lnTo>
                  <a:lnTo>
                    <a:pt x="1030" y="400"/>
                  </a:lnTo>
                  <a:lnTo>
                    <a:pt x="1036" y="380"/>
                  </a:lnTo>
                  <a:lnTo>
                    <a:pt x="1044" y="360"/>
                  </a:lnTo>
                  <a:lnTo>
                    <a:pt x="1054" y="342"/>
                  </a:lnTo>
                  <a:lnTo>
                    <a:pt x="1064" y="324"/>
                  </a:lnTo>
                  <a:lnTo>
                    <a:pt x="1078" y="308"/>
                  </a:lnTo>
                  <a:lnTo>
                    <a:pt x="1092" y="292"/>
                  </a:lnTo>
                  <a:lnTo>
                    <a:pt x="1092" y="292"/>
                  </a:lnTo>
                  <a:lnTo>
                    <a:pt x="1108" y="276"/>
                  </a:lnTo>
                  <a:lnTo>
                    <a:pt x="1126" y="262"/>
                  </a:lnTo>
                  <a:lnTo>
                    <a:pt x="1144" y="250"/>
                  </a:lnTo>
                  <a:lnTo>
                    <a:pt x="1164" y="242"/>
                  </a:lnTo>
                  <a:lnTo>
                    <a:pt x="1184" y="234"/>
                  </a:lnTo>
                  <a:lnTo>
                    <a:pt x="1204" y="228"/>
                  </a:lnTo>
                  <a:lnTo>
                    <a:pt x="1226" y="226"/>
                  </a:lnTo>
                  <a:lnTo>
                    <a:pt x="1248" y="224"/>
                  </a:lnTo>
                  <a:lnTo>
                    <a:pt x="1248" y="224"/>
                  </a:lnTo>
                  <a:lnTo>
                    <a:pt x="1258" y="224"/>
                  </a:lnTo>
                  <a:lnTo>
                    <a:pt x="1258" y="224"/>
                  </a:lnTo>
                  <a:close/>
                  <a:moveTo>
                    <a:pt x="1024" y="686"/>
                  </a:moveTo>
                  <a:lnTo>
                    <a:pt x="1024" y="686"/>
                  </a:lnTo>
                  <a:lnTo>
                    <a:pt x="1024" y="684"/>
                  </a:lnTo>
                  <a:lnTo>
                    <a:pt x="1024" y="686"/>
                  </a:lnTo>
                  <a:close/>
                  <a:moveTo>
                    <a:pt x="1024" y="440"/>
                  </a:moveTo>
                  <a:lnTo>
                    <a:pt x="1024" y="480"/>
                  </a:lnTo>
                  <a:lnTo>
                    <a:pt x="1024" y="48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40"/>
                  </a:lnTo>
                  <a:lnTo>
                    <a:pt x="1024" y="440"/>
                  </a:lnTo>
                  <a:close/>
                  <a:moveTo>
                    <a:pt x="1024" y="684"/>
                  </a:moveTo>
                  <a:lnTo>
                    <a:pt x="940" y="446"/>
                  </a:lnTo>
                  <a:lnTo>
                    <a:pt x="940" y="446"/>
                  </a:lnTo>
                  <a:lnTo>
                    <a:pt x="922" y="400"/>
                  </a:lnTo>
                  <a:lnTo>
                    <a:pt x="906" y="358"/>
                  </a:lnTo>
                  <a:lnTo>
                    <a:pt x="896" y="338"/>
                  </a:lnTo>
                  <a:lnTo>
                    <a:pt x="884" y="320"/>
                  </a:lnTo>
                  <a:lnTo>
                    <a:pt x="872" y="304"/>
                  </a:lnTo>
                  <a:lnTo>
                    <a:pt x="858" y="288"/>
                  </a:lnTo>
                  <a:lnTo>
                    <a:pt x="858" y="288"/>
                  </a:lnTo>
                  <a:lnTo>
                    <a:pt x="842" y="274"/>
                  </a:lnTo>
                  <a:lnTo>
                    <a:pt x="822" y="260"/>
                  </a:lnTo>
                  <a:lnTo>
                    <a:pt x="804" y="248"/>
                  </a:lnTo>
                  <a:lnTo>
                    <a:pt x="784" y="238"/>
                  </a:lnTo>
                  <a:lnTo>
                    <a:pt x="762" y="232"/>
                  </a:lnTo>
                  <a:lnTo>
                    <a:pt x="740" y="226"/>
                  </a:lnTo>
                  <a:lnTo>
                    <a:pt x="718" y="222"/>
                  </a:lnTo>
                  <a:lnTo>
                    <a:pt x="694" y="222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716" y="346"/>
                  </a:lnTo>
                  <a:lnTo>
                    <a:pt x="738" y="352"/>
                  </a:lnTo>
                  <a:lnTo>
                    <a:pt x="756" y="362"/>
                  </a:lnTo>
                  <a:lnTo>
                    <a:pt x="772" y="376"/>
                  </a:lnTo>
                  <a:lnTo>
                    <a:pt x="786" y="394"/>
                  </a:lnTo>
                  <a:lnTo>
                    <a:pt x="796" y="414"/>
                  </a:lnTo>
                  <a:lnTo>
                    <a:pt x="802" y="436"/>
                  </a:lnTo>
                  <a:lnTo>
                    <a:pt x="804" y="460"/>
                  </a:lnTo>
                  <a:lnTo>
                    <a:pt x="804" y="460"/>
                  </a:lnTo>
                  <a:lnTo>
                    <a:pt x="802" y="484"/>
                  </a:lnTo>
                  <a:lnTo>
                    <a:pt x="796" y="506"/>
                  </a:lnTo>
                  <a:lnTo>
                    <a:pt x="786" y="526"/>
                  </a:lnTo>
                  <a:lnTo>
                    <a:pt x="772" y="544"/>
                  </a:lnTo>
                  <a:lnTo>
                    <a:pt x="756" y="558"/>
                  </a:lnTo>
                  <a:lnTo>
                    <a:pt x="738" y="568"/>
                  </a:lnTo>
                  <a:lnTo>
                    <a:pt x="716" y="574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94" y="698"/>
                  </a:lnTo>
                  <a:lnTo>
                    <a:pt x="694" y="698"/>
                  </a:lnTo>
                  <a:lnTo>
                    <a:pt x="720" y="698"/>
                  </a:lnTo>
                  <a:lnTo>
                    <a:pt x="744" y="692"/>
                  </a:lnTo>
                  <a:lnTo>
                    <a:pt x="766" y="686"/>
                  </a:lnTo>
                  <a:lnTo>
                    <a:pt x="788" y="676"/>
                  </a:lnTo>
                  <a:lnTo>
                    <a:pt x="808" y="664"/>
                  </a:lnTo>
                  <a:lnTo>
                    <a:pt x="826" y="648"/>
                  </a:lnTo>
                  <a:lnTo>
                    <a:pt x="842" y="630"/>
                  </a:lnTo>
                  <a:lnTo>
                    <a:pt x="858" y="608"/>
                  </a:lnTo>
                  <a:lnTo>
                    <a:pt x="886" y="686"/>
                  </a:lnTo>
                  <a:lnTo>
                    <a:pt x="1024" y="686"/>
                  </a:lnTo>
                  <a:lnTo>
                    <a:pt x="1024" y="684"/>
                  </a:lnTo>
                  <a:close/>
                  <a:moveTo>
                    <a:pt x="472" y="2"/>
                  </a:moveTo>
                  <a:lnTo>
                    <a:pt x="488" y="2"/>
                  </a:lnTo>
                  <a:lnTo>
                    <a:pt x="472" y="24"/>
                  </a:lnTo>
                  <a:lnTo>
                    <a:pt x="472" y="2"/>
                  </a:lnTo>
                  <a:lnTo>
                    <a:pt x="472" y="2"/>
                  </a:lnTo>
                  <a:close/>
                  <a:moveTo>
                    <a:pt x="472" y="662"/>
                  </a:moveTo>
                  <a:lnTo>
                    <a:pt x="488" y="686"/>
                  </a:lnTo>
                  <a:lnTo>
                    <a:pt x="472" y="686"/>
                  </a:lnTo>
                  <a:lnTo>
                    <a:pt x="472" y="662"/>
                  </a:lnTo>
                  <a:lnTo>
                    <a:pt x="472" y="662"/>
                  </a:lnTo>
                  <a:close/>
                  <a:moveTo>
                    <a:pt x="694" y="222"/>
                  </a:moveTo>
                  <a:lnTo>
                    <a:pt x="694" y="222"/>
                  </a:lnTo>
                  <a:lnTo>
                    <a:pt x="690" y="220"/>
                  </a:lnTo>
                  <a:lnTo>
                    <a:pt x="690" y="220"/>
                  </a:lnTo>
                  <a:lnTo>
                    <a:pt x="666" y="222"/>
                  </a:lnTo>
                  <a:lnTo>
                    <a:pt x="644" y="226"/>
                  </a:lnTo>
                  <a:lnTo>
                    <a:pt x="622" y="232"/>
                  </a:lnTo>
                  <a:lnTo>
                    <a:pt x="600" y="240"/>
                  </a:lnTo>
                  <a:lnTo>
                    <a:pt x="580" y="250"/>
                  </a:lnTo>
                  <a:lnTo>
                    <a:pt x="560" y="262"/>
                  </a:lnTo>
                  <a:lnTo>
                    <a:pt x="542" y="276"/>
                  </a:lnTo>
                  <a:lnTo>
                    <a:pt x="524" y="292"/>
                  </a:lnTo>
                  <a:lnTo>
                    <a:pt x="524" y="292"/>
                  </a:lnTo>
                  <a:lnTo>
                    <a:pt x="508" y="310"/>
                  </a:lnTo>
                  <a:lnTo>
                    <a:pt x="494" y="328"/>
                  </a:lnTo>
                  <a:lnTo>
                    <a:pt x="482" y="350"/>
                  </a:lnTo>
                  <a:lnTo>
                    <a:pt x="472" y="372"/>
                  </a:lnTo>
                  <a:lnTo>
                    <a:pt x="472" y="548"/>
                  </a:lnTo>
                  <a:lnTo>
                    <a:pt x="472" y="548"/>
                  </a:lnTo>
                  <a:lnTo>
                    <a:pt x="482" y="570"/>
                  </a:lnTo>
                  <a:lnTo>
                    <a:pt x="494" y="592"/>
                  </a:lnTo>
                  <a:lnTo>
                    <a:pt x="508" y="610"/>
                  </a:lnTo>
                  <a:lnTo>
                    <a:pt x="524" y="628"/>
                  </a:lnTo>
                  <a:lnTo>
                    <a:pt x="524" y="628"/>
                  </a:lnTo>
                  <a:lnTo>
                    <a:pt x="542" y="644"/>
                  </a:lnTo>
                  <a:lnTo>
                    <a:pt x="560" y="658"/>
                  </a:lnTo>
                  <a:lnTo>
                    <a:pt x="580" y="670"/>
                  </a:lnTo>
                  <a:lnTo>
                    <a:pt x="600" y="680"/>
                  </a:lnTo>
                  <a:lnTo>
                    <a:pt x="622" y="688"/>
                  </a:lnTo>
                  <a:lnTo>
                    <a:pt x="644" y="694"/>
                  </a:lnTo>
                  <a:lnTo>
                    <a:pt x="668" y="698"/>
                  </a:lnTo>
                  <a:lnTo>
                    <a:pt x="692" y="698"/>
                  </a:lnTo>
                  <a:lnTo>
                    <a:pt x="694" y="698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72" y="574"/>
                  </a:lnTo>
                  <a:lnTo>
                    <a:pt x="650" y="568"/>
                  </a:lnTo>
                  <a:lnTo>
                    <a:pt x="632" y="556"/>
                  </a:lnTo>
                  <a:lnTo>
                    <a:pt x="616" y="542"/>
                  </a:lnTo>
                  <a:lnTo>
                    <a:pt x="602" y="526"/>
                  </a:lnTo>
                  <a:lnTo>
                    <a:pt x="592" y="506"/>
                  </a:lnTo>
                  <a:lnTo>
                    <a:pt x="586" y="484"/>
                  </a:lnTo>
                  <a:lnTo>
                    <a:pt x="582" y="460"/>
                  </a:lnTo>
                  <a:lnTo>
                    <a:pt x="582" y="460"/>
                  </a:lnTo>
                  <a:lnTo>
                    <a:pt x="586" y="438"/>
                  </a:lnTo>
                  <a:lnTo>
                    <a:pt x="592" y="416"/>
                  </a:lnTo>
                  <a:lnTo>
                    <a:pt x="602" y="396"/>
                  </a:lnTo>
                  <a:lnTo>
                    <a:pt x="616" y="378"/>
                  </a:lnTo>
                  <a:lnTo>
                    <a:pt x="632" y="364"/>
                  </a:lnTo>
                  <a:lnTo>
                    <a:pt x="650" y="352"/>
                  </a:lnTo>
                  <a:lnTo>
                    <a:pt x="672" y="346"/>
                  </a:lnTo>
                  <a:lnTo>
                    <a:pt x="682" y="344"/>
                  </a:lnTo>
                  <a:lnTo>
                    <a:pt x="694" y="344"/>
                  </a:lnTo>
                  <a:lnTo>
                    <a:pt x="694" y="222"/>
                  </a:lnTo>
                  <a:close/>
                  <a:moveTo>
                    <a:pt x="0" y="2"/>
                  </a:moveTo>
                  <a:lnTo>
                    <a:pt x="134" y="2"/>
                  </a:lnTo>
                  <a:lnTo>
                    <a:pt x="134" y="264"/>
                  </a:lnTo>
                  <a:lnTo>
                    <a:pt x="322" y="2"/>
                  </a:lnTo>
                  <a:lnTo>
                    <a:pt x="472" y="2"/>
                  </a:lnTo>
                  <a:lnTo>
                    <a:pt x="472" y="24"/>
                  </a:lnTo>
                  <a:lnTo>
                    <a:pt x="248" y="328"/>
                  </a:lnTo>
                  <a:lnTo>
                    <a:pt x="472" y="662"/>
                  </a:lnTo>
                  <a:lnTo>
                    <a:pt x="472" y="686"/>
                  </a:lnTo>
                  <a:lnTo>
                    <a:pt x="322" y="686"/>
                  </a:lnTo>
                  <a:lnTo>
                    <a:pt x="134" y="396"/>
                  </a:lnTo>
                  <a:lnTo>
                    <a:pt x="134" y="686"/>
                  </a:lnTo>
                  <a:lnTo>
                    <a:pt x="0" y="68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472" y="372"/>
                  </a:moveTo>
                  <a:lnTo>
                    <a:pt x="472" y="372"/>
                  </a:lnTo>
                  <a:lnTo>
                    <a:pt x="466" y="392"/>
                  </a:lnTo>
                  <a:lnTo>
                    <a:pt x="460" y="414"/>
                  </a:lnTo>
                  <a:lnTo>
                    <a:pt x="456" y="438"/>
                  </a:lnTo>
                  <a:lnTo>
                    <a:pt x="456" y="460"/>
                  </a:lnTo>
                  <a:lnTo>
                    <a:pt x="456" y="460"/>
                  </a:lnTo>
                  <a:lnTo>
                    <a:pt x="456" y="484"/>
                  </a:lnTo>
                  <a:lnTo>
                    <a:pt x="460" y="506"/>
                  </a:lnTo>
                  <a:lnTo>
                    <a:pt x="466" y="528"/>
                  </a:lnTo>
                  <a:lnTo>
                    <a:pt x="472" y="548"/>
                  </a:lnTo>
                  <a:lnTo>
                    <a:pt x="472" y="37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6388" y="2413000"/>
              <a:ext cx="1514475" cy="1514475"/>
            </a:xfrm>
            <a:custGeom>
              <a:avLst/>
              <a:gdLst>
                <a:gd name="T0" fmla="*/ 248 w 954"/>
                <a:gd name="T1" fmla="*/ 904 h 954"/>
                <a:gd name="T2" fmla="*/ 140 w 954"/>
                <a:gd name="T3" fmla="*/ 954 h 954"/>
                <a:gd name="T4" fmla="*/ 42 w 954"/>
                <a:gd name="T5" fmla="*/ 914 h 954"/>
                <a:gd name="T6" fmla="*/ 0 w 954"/>
                <a:gd name="T7" fmla="*/ 814 h 954"/>
                <a:gd name="T8" fmla="*/ 52 w 954"/>
                <a:gd name="T9" fmla="*/ 706 h 954"/>
                <a:gd name="T10" fmla="*/ 154 w 954"/>
                <a:gd name="T11" fmla="*/ 674 h 954"/>
                <a:gd name="T12" fmla="*/ 258 w 954"/>
                <a:gd name="T13" fmla="*/ 736 h 954"/>
                <a:gd name="T14" fmla="*/ 618 w 954"/>
                <a:gd name="T15" fmla="*/ 814 h 954"/>
                <a:gd name="T16" fmla="*/ 566 w 954"/>
                <a:gd name="T17" fmla="*/ 922 h 954"/>
                <a:gd name="T18" fmla="*/ 464 w 954"/>
                <a:gd name="T19" fmla="*/ 954 h 954"/>
                <a:gd name="T20" fmla="*/ 362 w 954"/>
                <a:gd name="T21" fmla="*/ 892 h 954"/>
                <a:gd name="T22" fmla="*/ 340 w 954"/>
                <a:gd name="T23" fmla="*/ 786 h 954"/>
                <a:gd name="T24" fmla="*/ 410 w 954"/>
                <a:gd name="T25" fmla="*/ 690 h 954"/>
                <a:gd name="T26" fmla="*/ 520 w 954"/>
                <a:gd name="T27" fmla="*/ 680 h 954"/>
                <a:gd name="T28" fmla="*/ 606 w 954"/>
                <a:gd name="T29" fmla="*/ 760 h 954"/>
                <a:gd name="T30" fmla="*/ 278 w 954"/>
                <a:gd name="T31" fmla="*/ 506 h 954"/>
                <a:gd name="T32" fmla="*/ 208 w 954"/>
                <a:gd name="T33" fmla="*/ 600 h 954"/>
                <a:gd name="T34" fmla="*/ 98 w 954"/>
                <a:gd name="T35" fmla="*/ 610 h 954"/>
                <a:gd name="T36" fmla="*/ 12 w 954"/>
                <a:gd name="T37" fmla="*/ 532 h 954"/>
                <a:gd name="T38" fmla="*/ 12 w 954"/>
                <a:gd name="T39" fmla="*/ 422 h 954"/>
                <a:gd name="T40" fmla="*/ 98 w 954"/>
                <a:gd name="T41" fmla="*/ 342 h 954"/>
                <a:gd name="T42" fmla="*/ 208 w 954"/>
                <a:gd name="T43" fmla="*/ 354 h 954"/>
                <a:gd name="T44" fmla="*/ 278 w 954"/>
                <a:gd name="T45" fmla="*/ 448 h 954"/>
                <a:gd name="T46" fmla="*/ 606 w 954"/>
                <a:gd name="T47" fmla="*/ 532 h 954"/>
                <a:gd name="T48" fmla="*/ 520 w 954"/>
                <a:gd name="T49" fmla="*/ 610 h 954"/>
                <a:gd name="T50" fmla="*/ 410 w 954"/>
                <a:gd name="T51" fmla="*/ 600 h 954"/>
                <a:gd name="T52" fmla="*/ 340 w 954"/>
                <a:gd name="T53" fmla="*/ 506 h 954"/>
                <a:gd name="T54" fmla="*/ 362 w 954"/>
                <a:gd name="T55" fmla="*/ 398 h 954"/>
                <a:gd name="T56" fmla="*/ 464 w 954"/>
                <a:gd name="T57" fmla="*/ 338 h 954"/>
                <a:gd name="T58" fmla="*/ 566 w 954"/>
                <a:gd name="T59" fmla="*/ 368 h 954"/>
                <a:gd name="T60" fmla="*/ 618 w 954"/>
                <a:gd name="T61" fmla="*/ 476 h 954"/>
                <a:gd name="T62" fmla="*/ 930 w 954"/>
                <a:gd name="T63" fmla="*/ 556 h 954"/>
                <a:gd name="T64" fmla="*/ 828 w 954"/>
                <a:gd name="T65" fmla="*/ 616 h 954"/>
                <a:gd name="T66" fmla="*/ 726 w 954"/>
                <a:gd name="T67" fmla="*/ 586 h 954"/>
                <a:gd name="T68" fmla="*/ 674 w 954"/>
                <a:gd name="T69" fmla="*/ 476 h 954"/>
                <a:gd name="T70" fmla="*/ 716 w 954"/>
                <a:gd name="T71" fmla="*/ 378 h 954"/>
                <a:gd name="T72" fmla="*/ 814 w 954"/>
                <a:gd name="T73" fmla="*/ 336 h 954"/>
                <a:gd name="T74" fmla="*/ 922 w 954"/>
                <a:gd name="T75" fmla="*/ 388 h 954"/>
                <a:gd name="T76" fmla="*/ 280 w 954"/>
                <a:gd name="T77" fmla="*/ 140 h 954"/>
                <a:gd name="T78" fmla="*/ 240 w 954"/>
                <a:gd name="T79" fmla="*/ 240 h 954"/>
                <a:gd name="T80" fmla="*/ 140 w 954"/>
                <a:gd name="T81" fmla="*/ 280 h 954"/>
                <a:gd name="T82" fmla="*/ 32 w 954"/>
                <a:gd name="T83" fmla="*/ 230 h 954"/>
                <a:gd name="T84" fmla="*/ 2 w 954"/>
                <a:gd name="T85" fmla="*/ 126 h 954"/>
                <a:gd name="T86" fmla="*/ 62 w 954"/>
                <a:gd name="T87" fmla="*/ 24 h 954"/>
                <a:gd name="T88" fmla="*/ 168 w 954"/>
                <a:gd name="T89" fmla="*/ 2 h 954"/>
                <a:gd name="T90" fmla="*/ 264 w 954"/>
                <a:gd name="T91" fmla="*/ 74 h 954"/>
                <a:gd name="T92" fmla="*/ 618 w 954"/>
                <a:gd name="T93" fmla="*/ 154 h 954"/>
                <a:gd name="T94" fmla="*/ 556 w 954"/>
                <a:gd name="T95" fmla="*/ 256 h 954"/>
                <a:gd name="T96" fmla="*/ 450 w 954"/>
                <a:gd name="T97" fmla="*/ 278 h 954"/>
                <a:gd name="T98" fmla="*/ 354 w 954"/>
                <a:gd name="T99" fmla="*/ 206 h 954"/>
                <a:gd name="T100" fmla="*/ 344 w 954"/>
                <a:gd name="T101" fmla="*/ 98 h 954"/>
                <a:gd name="T102" fmla="*/ 422 w 954"/>
                <a:gd name="T103" fmla="*/ 10 h 954"/>
                <a:gd name="T104" fmla="*/ 532 w 954"/>
                <a:gd name="T105" fmla="*/ 10 h 954"/>
                <a:gd name="T106" fmla="*/ 612 w 954"/>
                <a:gd name="T107" fmla="*/ 98 h 954"/>
                <a:gd name="T108" fmla="*/ 948 w 954"/>
                <a:gd name="T109" fmla="*/ 182 h 954"/>
                <a:gd name="T110" fmla="*/ 870 w 954"/>
                <a:gd name="T111" fmla="*/ 270 h 954"/>
                <a:gd name="T112" fmla="*/ 760 w 954"/>
                <a:gd name="T113" fmla="*/ 270 h 954"/>
                <a:gd name="T114" fmla="*/ 680 w 954"/>
                <a:gd name="T115" fmla="*/ 182 h 954"/>
                <a:gd name="T116" fmla="*/ 692 w 954"/>
                <a:gd name="T117" fmla="*/ 74 h 954"/>
                <a:gd name="T118" fmla="*/ 786 w 954"/>
                <a:gd name="T119" fmla="*/ 2 h 954"/>
                <a:gd name="T120" fmla="*/ 892 w 954"/>
                <a:gd name="T121" fmla="*/ 24 h 954"/>
                <a:gd name="T122" fmla="*/ 954 w 954"/>
                <a:gd name="T123" fmla="*/ 12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54" h="954">
                  <a:moveTo>
                    <a:pt x="280" y="814"/>
                  </a:moveTo>
                  <a:lnTo>
                    <a:pt x="280" y="814"/>
                  </a:lnTo>
                  <a:lnTo>
                    <a:pt x="280" y="828"/>
                  </a:lnTo>
                  <a:lnTo>
                    <a:pt x="278" y="842"/>
                  </a:lnTo>
                  <a:lnTo>
                    <a:pt x="274" y="856"/>
                  </a:lnTo>
                  <a:lnTo>
                    <a:pt x="270" y="868"/>
                  </a:lnTo>
                  <a:lnTo>
                    <a:pt x="264" y="880"/>
                  </a:lnTo>
                  <a:lnTo>
                    <a:pt x="258" y="892"/>
                  </a:lnTo>
                  <a:lnTo>
                    <a:pt x="248" y="904"/>
                  </a:lnTo>
                  <a:lnTo>
                    <a:pt x="240" y="914"/>
                  </a:lnTo>
                  <a:lnTo>
                    <a:pt x="230" y="922"/>
                  </a:lnTo>
                  <a:lnTo>
                    <a:pt x="220" y="930"/>
                  </a:lnTo>
                  <a:lnTo>
                    <a:pt x="208" y="938"/>
                  </a:lnTo>
                  <a:lnTo>
                    <a:pt x="196" y="944"/>
                  </a:lnTo>
                  <a:lnTo>
                    <a:pt x="182" y="948"/>
                  </a:lnTo>
                  <a:lnTo>
                    <a:pt x="168" y="952"/>
                  </a:lnTo>
                  <a:lnTo>
                    <a:pt x="154" y="954"/>
                  </a:lnTo>
                  <a:lnTo>
                    <a:pt x="140" y="954"/>
                  </a:lnTo>
                  <a:lnTo>
                    <a:pt x="140" y="954"/>
                  </a:lnTo>
                  <a:lnTo>
                    <a:pt x="126" y="954"/>
                  </a:lnTo>
                  <a:lnTo>
                    <a:pt x="112" y="952"/>
                  </a:lnTo>
                  <a:lnTo>
                    <a:pt x="98" y="948"/>
                  </a:lnTo>
                  <a:lnTo>
                    <a:pt x="86" y="944"/>
                  </a:lnTo>
                  <a:lnTo>
                    <a:pt x="74" y="938"/>
                  </a:lnTo>
                  <a:lnTo>
                    <a:pt x="62" y="930"/>
                  </a:lnTo>
                  <a:lnTo>
                    <a:pt x="52" y="922"/>
                  </a:lnTo>
                  <a:lnTo>
                    <a:pt x="42" y="914"/>
                  </a:lnTo>
                  <a:lnTo>
                    <a:pt x="32" y="904"/>
                  </a:lnTo>
                  <a:lnTo>
                    <a:pt x="24" y="892"/>
                  </a:lnTo>
                  <a:lnTo>
                    <a:pt x="18" y="880"/>
                  </a:lnTo>
                  <a:lnTo>
                    <a:pt x="12" y="868"/>
                  </a:lnTo>
                  <a:lnTo>
                    <a:pt x="6" y="856"/>
                  </a:lnTo>
                  <a:lnTo>
                    <a:pt x="4" y="842"/>
                  </a:lnTo>
                  <a:lnTo>
                    <a:pt x="2" y="828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00"/>
                  </a:lnTo>
                  <a:lnTo>
                    <a:pt x="4" y="786"/>
                  </a:lnTo>
                  <a:lnTo>
                    <a:pt x="6" y="772"/>
                  </a:lnTo>
                  <a:lnTo>
                    <a:pt x="12" y="760"/>
                  </a:lnTo>
                  <a:lnTo>
                    <a:pt x="18" y="746"/>
                  </a:lnTo>
                  <a:lnTo>
                    <a:pt x="24" y="736"/>
                  </a:lnTo>
                  <a:lnTo>
                    <a:pt x="32" y="724"/>
                  </a:lnTo>
                  <a:lnTo>
                    <a:pt x="42" y="714"/>
                  </a:lnTo>
                  <a:lnTo>
                    <a:pt x="52" y="706"/>
                  </a:lnTo>
                  <a:lnTo>
                    <a:pt x="62" y="698"/>
                  </a:lnTo>
                  <a:lnTo>
                    <a:pt x="74" y="690"/>
                  </a:lnTo>
                  <a:lnTo>
                    <a:pt x="86" y="684"/>
                  </a:lnTo>
                  <a:lnTo>
                    <a:pt x="98" y="680"/>
                  </a:lnTo>
                  <a:lnTo>
                    <a:pt x="112" y="676"/>
                  </a:lnTo>
                  <a:lnTo>
                    <a:pt x="126" y="674"/>
                  </a:lnTo>
                  <a:lnTo>
                    <a:pt x="140" y="674"/>
                  </a:lnTo>
                  <a:lnTo>
                    <a:pt x="140" y="674"/>
                  </a:lnTo>
                  <a:lnTo>
                    <a:pt x="154" y="674"/>
                  </a:lnTo>
                  <a:lnTo>
                    <a:pt x="168" y="676"/>
                  </a:lnTo>
                  <a:lnTo>
                    <a:pt x="182" y="680"/>
                  </a:lnTo>
                  <a:lnTo>
                    <a:pt x="196" y="684"/>
                  </a:lnTo>
                  <a:lnTo>
                    <a:pt x="208" y="690"/>
                  </a:lnTo>
                  <a:lnTo>
                    <a:pt x="220" y="698"/>
                  </a:lnTo>
                  <a:lnTo>
                    <a:pt x="230" y="706"/>
                  </a:lnTo>
                  <a:lnTo>
                    <a:pt x="240" y="714"/>
                  </a:lnTo>
                  <a:lnTo>
                    <a:pt x="248" y="724"/>
                  </a:lnTo>
                  <a:lnTo>
                    <a:pt x="258" y="736"/>
                  </a:lnTo>
                  <a:lnTo>
                    <a:pt x="264" y="746"/>
                  </a:lnTo>
                  <a:lnTo>
                    <a:pt x="270" y="760"/>
                  </a:lnTo>
                  <a:lnTo>
                    <a:pt x="274" y="772"/>
                  </a:lnTo>
                  <a:lnTo>
                    <a:pt x="278" y="786"/>
                  </a:lnTo>
                  <a:lnTo>
                    <a:pt x="280" y="800"/>
                  </a:lnTo>
                  <a:lnTo>
                    <a:pt x="280" y="814"/>
                  </a:lnTo>
                  <a:lnTo>
                    <a:pt x="280" y="814"/>
                  </a:lnTo>
                  <a:close/>
                  <a:moveTo>
                    <a:pt x="618" y="814"/>
                  </a:moveTo>
                  <a:lnTo>
                    <a:pt x="618" y="814"/>
                  </a:lnTo>
                  <a:lnTo>
                    <a:pt x="618" y="828"/>
                  </a:lnTo>
                  <a:lnTo>
                    <a:pt x="616" y="842"/>
                  </a:lnTo>
                  <a:lnTo>
                    <a:pt x="612" y="856"/>
                  </a:lnTo>
                  <a:lnTo>
                    <a:pt x="606" y="868"/>
                  </a:lnTo>
                  <a:lnTo>
                    <a:pt x="600" y="880"/>
                  </a:lnTo>
                  <a:lnTo>
                    <a:pt x="594" y="892"/>
                  </a:lnTo>
                  <a:lnTo>
                    <a:pt x="586" y="904"/>
                  </a:lnTo>
                  <a:lnTo>
                    <a:pt x="576" y="914"/>
                  </a:lnTo>
                  <a:lnTo>
                    <a:pt x="566" y="922"/>
                  </a:lnTo>
                  <a:lnTo>
                    <a:pt x="556" y="930"/>
                  </a:lnTo>
                  <a:lnTo>
                    <a:pt x="544" y="938"/>
                  </a:lnTo>
                  <a:lnTo>
                    <a:pt x="532" y="944"/>
                  </a:lnTo>
                  <a:lnTo>
                    <a:pt x="520" y="948"/>
                  </a:lnTo>
                  <a:lnTo>
                    <a:pt x="506" y="952"/>
                  </a:lnTo>
                  <a:lnTo>
                    <a:pt x="492" y="954"/>
                  </a:lnTo>
                  <a:lnTo>
                    <a:pt x="478" y="954"/>
                  </a:lnTo>
                  <a:lnTo>
                    <a:pt x="478" y="954"/>
                  </a:lnTo>
                  <a:lnTo>
                    <a:pt x="464" y="954"/>
                  </a:lnTo>
                  <a:lnTo>
                    <a:pt x="450" y="952"/>
                  </a:lnTo>
                  <a:lnTo>
                    <a:pt x="436" y="948"/>
                  </a:lnTo>
                  <a:lnTo>
                    <a:pt x="422" y="944"/>
                  </a:lnTo>
                  <a:lnTo>
                    <a:pt x="410" y="938"/>
                  </a:lnTo>
                  <a:lnTo>
                    <a:pt x="400" y="930"/>
                  </a:lnTo>
                  <a:lnTo>
                    <a:pt x="388" y="922"/>
                  </a:lnTo>
                  <a:lnTo>
                    <a:pt x="378" y="914"/>
                  </a:lnTo>
                  <a:lnTo>
                    <a:pt x="370" y="904"/>
                  </a:lnTo>
                  <a:lnTo>
                    <a:pt x="362" y="892"/>
                  </a:lnTo>
                  <a:lnTo>
                    <a:pt x="354" y="880"/>
                  </a:lnTo>
                  <a:lnTo>
                    <a:pt x="348" y="868"/>
                  </a:lnTo>
                  <a:lnTo>
                    <a:pt x="344" y="856"/>
                  </a:lnTo>
                  <a:lnTo>
                    <a:pt x="340" y="842"/>
                  </a:lnTo>
                  <a:lnTo>
                    <a:pt x="338" y="828"/>
                  </a:lnTo>
                  <a:lnTo>
                    <a:pt x="338" y="814"/>
                  </a:lnTo>
                  <a:lnTo>
                    <a:pt x="338" y="814"/>
                  </a:lnTo>
                  <a:lnTo>
                    <a:pt x="338" y="800"/>
                  </a:lnTo>
                  <a:lnTo>
                    <a:pt x="340" y="786"/>
                  </a:lnTo>
                  <a:lnTo>
                    <a:pt x="344" y="772"/>
                  </a:lnTo>
                  <a:lnTo>
                    <a:pt x="348" y="760"/>
                  </a:lnTo>
                  <a:lnTo>
                    <a:pt x="354" y="746"/>
                  </a:lnTo>
                  <a:lnTo>
                    <a:pt x="362" y="736"/>
                  </a:lnTo>
                  <a:lnTo>
                    <a:pt x="370" y="724"/>
                  </a:lnTo>
                  <a:lnTo>
                    <a:pt x="378" y="714"/>
                  </a:lnTo>
                  <a:lnTo>
                    <a:pt x="388" y="706"/>
                  </a:lnTo>
                  <a:lnTo>
                    <a:pt x="400" y="698"/>
                  </a:lnTo>
                  <a:lnTo>
                    <a:pt x="410" y="690"/>
                  </a:lnTo>
                  <a:lnTo>
                    <a:pt x="422" y="684"/>
                  </a:lnTo>
                  <a:lnTo>
                    <a:pt x="436" y="680"/>
                  </a:lnTo>
                  <a:lnTo>
                    <a:pt x="450" y="676"/>
                  </a:lnTo>
                  <a:lnTo>
                    <a:pt x="464" y="674"/>
                  </a:lnTo>
                  <a:lnTo>
                    <a:pt x="478" y="674"/>
                  </a:lnTo>
                  <a:lnTo>
                    <a:pt x="478" y="674"/>
                  </a:lnTo>
                  <a:lnTo>
                    <a:pt x="492" y="674"/>
                  </a:lnTo>
                  <a:lnTo>
                    <a:pt x="506" y="676"/>
                  </a:lnTo>
                  <a:lnTo>
                    <a:pt x="520" y="680"/>
                  </a:lnTo>
                  <a:lnTo>
                    <a:pt x="532" y="684"/>
                  </a:lnTo>
                  <a:lnTo>
                    <a:pt x="544" y="690"/>
                  </a:lnTo>
                  <a:lnTo>
                    <a:pt x="556" y="698"/>
                  </a:lnTo>
                  <a:lnTo>
                    <a:pt x="566" y="706"/>
                  </a:lnTo>
                  <a:lnTo>
                    <a:pt x="576" y="714"/>
                  </a:lnTo>
                  <a:lnTo>
                    <a:pt x="586" y="724"/>
                  </a:lnTo>
                  <a:lnTo>
                    <a:pt x="594" y="736"/>
                  </a:lnTo>
                  <a:lnTo>
                    <a:pt x="600" y="746"/>
                  </a:lnTo>
                  <a:lnTo>
                    <a:pt x="606" y="760"/>
                  </a:lnTo>
                  <a:lnTo>
                    <a:pt x="612" y="772"/>
                  </a:lnTo>
                  <a:lnTo>
                    <a:pt x="616" y="786"/>
                  </a:lnTo>
                  <a:lnTo>
                    <a:pt x="618" y="800"/>
                  </a:lnTo>
                  <a:lnTo>
                    <a:pt x="618" y="814"/>
                  </a:lnTo>
                  <a:lnTo>
                    <a:pt x="618" y="814"/>
                  </a:lnTo>
                  <a:close/>
                  <a:moveTo>
                    <a:pt x="280" y="476"/>
                  </a:moveTo>
                  <a:lnTo>
                    <a:pt x="280" y="476"/>
                  </a:lnTo>
                  <a:lnTo>
                    <a:pt x="280" y="492"/>
                  </a:lnTo>
                  <a:lnTo>
                    <a:pt x="278" y="506"/>
                  </a:lnTo>
                  <a:lnTo>
                    <a:pt x="274" y="518"/>
                  </a:lnTo>
                  <a:lnTo>
                    <a:pt x="270" y="532"/>
                  </a:lnTo>
                  <a:lnTo>
                    <a:pt x="264" y="544"/>
                  </a:lnTo>
                  <a:lnTo>
                    <a:pt x="258" y="556"/>
                  </a:lnTo>
                  <a:lnTo>
                    <a:pt x="248" y="566"/>
                  </a:lnTo>
                  <a:lnTo>
                    <a:pt x="240" y="576"/>
                  </a:lnTo>
                  <a:lnTo>
                    <a:pt x="230" y="586"/>
                  </a:lnTo>
                  <a:lnTo>
                    <a:pt x="220" y="594"/>
                  </a:lnTo>
                  <a:lnTo>
                    <a:pt x="208" y="600"/>
                  </a:lnTo>
                  <a:lnTo>
                    <a:pt x="196" y="606"/>
                  </a:lnTo>
                  <a:lnTo>
                    <a:pt x="182" y="610"/>
                  </a:lnTo>
                  <a:lnTo>
                    <a:pt x="168" y="614"/>
                  </a:lnTo>
                  <a:lnTo>
                    <a:pt x="154" y="616"/>
                  </a:lnTo>
                  <a:lnTo>
                    <a:pt x="140" y="618"/>
                  </a:lnTo>
                  <a:lnTo>
                    <a:pt x="140" y="618"/>
                  </a:lnTo>
                  <a:lnTo>
                    <a:pt x="126" y="616"/>
                  </a:lnTo>
                  <a:lnTo>
                    <a:pt x="112" y="614"/>
                  </a:lnTo>
                  <a:lnTo>
                    <a:pt x="98" y="610"/>
                  </a:lnTo>
                  <a:lnTo>
                    <a:pt x="86" y="606"/>
                  </a:lnTo>
                  <a:lnTo>
                    <a:pt x="74" y="600"/>
                  </a:lnTo>
                  <a:lnTo>
                    <a:pt x="62" y="594"/>
                  </a:lnTo>
                  <a:lnTo>
                    <a:pt x="52" y="586"/>
                  </a:lnTo>
                  <a:lnTo>
                    <a:pt x="42" y="576"/>
                  </a:lnTo>
                  <a:lnTo>
                    <a:pt x="32" y="566"/>
                  </a:lnTo>
                  <a:lnTo>
                    <a:pt x="24" y="556"/>
                  </a:lnTo>
                  <a:lnTo>
                    <a:pt x="18" y="544"/>
                  </a:lnTo>
                  <a:lnTo>
                    <a:pt x="12" y="532"/>
                  </a:lnTo>
                  <a:lnTo>
                    <a:pt x="6" y="518"/>
                  </a:lnTo>
                  <a:lnTo>
                    <a:pt x="4" y="506"/>
                  </a:lnTo>
                  <a:lnTo>
                    <a:pt x="2" y="492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2" y="462"/>
                  </a:lnTo>
                  <a:lnTo>
                    <a:pt x="4" y="448"/>
                  </a:lnTo>
                  <a:lnTo>
                    <a:pt x="6" y="436"/>
                  </a:lnTo>
                  <a:lnTo>
                    <a:pt x="12" y="422"/>
                  </a:lnTo>
                  <a:lnTo>
                    <a:pt x="18" y="410"/>
                  </a:lnTo>
                  <a:lnTo>
                    <a:pt x="24" y="398"/>
                  </a:lnTo>
                  <a:lnTo>
                    <a:pt x="32" y="388"/>
                  </a:lnTo>
                  <a:lnTo>
                    <a:pt x="42" y="378"/>
                  </a:lnTo>
                  <a:lnTo>
                    <a:pt x="52" y="368"/>
                  </a:lnTo>
                  <a:lnTo>
                    <a:pt x="62" y="360"/>
                  </a:lnTo>
                  <a:lnTo>
                    <a:pt x="74" y="354"/>
                  </a:lnTo>
                  <a:lnTo>
                    <a:pt x="86" y="348"/>
                  </a:lnTo>
                  <a:lnTo>
                    <a:pt x="98" y="342"/>
                  </a:lnTo>
                  <a:lnTo>
                    <a:pt x="112" y="340"/>
                  </a:lnTo>
                  <a:lnTo>
                    <a:pt x="126" y="338"/>
                  </a:lnTo>
                  <a:lnTo>
                    <a:pt x="140" y="336"/>
                  </a:lnTo>
                  <a:lnTo>
                    <a:pt x="140" y="336"/>
                  </a:lnTo>
                  <a:lnTo>
                    <a:pt x="154" y="338"/>
                  </a:lnTo>
                  <a:lnTo>
                    <a:pt x="168" y="340"/>
                  </a:lnTo>
                  <a:lnTo>
                    <a:pt x="182" y="342"/>
                  </a:lnTo>
                  <a:lnTo>
                    <a:pt x="196" y="348"/>
                  </a:lnTo>
                  <a:lnTo>
                    <a:pt x="208" y="354"/>
                  </a:lnTo>
                  <a:lnTo>
                    <a:pt x="220" y="360"/>
                  </a:lnTo>
                  <a:lnTo>
                    <a:pt x="230" y="368"/>
                  </a:lnTo>
                  <a:lnTo>
                    <a:pt x="240" y="378"/>
                  </a:lnTo>
                  <a:lnTo>
                    <a:pt x="248" y="388"/>
                  </a:lnTo>
                  <a:lnTo>
                    <a:pt x="258" y="398"/>
                  </a:lnTo>
                  <a:lnTo>
                    <a:pt x="264" y="410"/>
                  </a:lnTo>
                  <a:lnTo>
                    <a:pt x="270" y="422"/>
                  </a:lnTo>
                  <a:lnTo>
                    <a:pt x="274" y="436"/>
                  </a:lnTo>
                  <a:lnTo>
                    <a:pt x="278" y="448"/>
                  </a:lnTo>
                  <a:lnTo>
                    <a:pt x="280" y="462"/>
                  </a:lnTo>
                  <a:lnTo>
                    <a:pt x="280" y="476"/>
                  </a:lnTo>
                  <a:lnTo>
                    <a:pt x="280" y="476"/>
                  </a:lnTo>
                  <a:close/>
                  <a:moveTo>
                    <a:pt x="618" y="476"/>
                  </a:moveTo>
                  <a:lnTo>
                    <a:pt x="618" y="476"/>
                  </a:lnTo>
                  <a:lnTo>
                    <a:pt x="618" y="492"/>
                  </a:lnTo>
                  <a:lnTo>
                    <a:pt x="616" y="506"/>
                  </a:lnTo>
                  <a:lnTo>
                    <a:pt x="612" y="518"/>
                  </a:lnTo>
                  <a:lnTo>
                    <a:pt x="606" y="532"/>
                  </a:lnTo>
                  <a:lnTo>
                    <a:pt x="600" y="544"/>
                  </a:lnTo>
                  <a:lnTo>
                    <a:pt x="594" y="556"/>
                  </a:lnTo>
                  <a:lnTo>
                    <a:pt x="586" y="566"/>
                  </a:lnTo>
                  <a:lnTo>
                    <a:pt x="576" y="576"/>
                  </a:lnTo>
                  <a:lnTo>
                    <a:pt x="566" y="586"/>
                  </a:lnTo>
                  <a:lnTo>
                    <a:pt x="556" y="594"/>
                  </a:lnTo>
                  <a:lnTo>
                    <a:pt x="544" y="600"/>
                  </a:lnTo>
                  <a:lnTo>
                    <a:pt x="532" y="606"/>
                  </a:lnTo>
                  <a:lnTo>
                    <a:pt x="520" y="610"/>
                  </a:lnTo>
                  <a:lnTo>
                    <a:pt x="506" y="614"/>
                  </a:lnTo>
                  <a:lnTo>
                    <a:pt x="492" y="616"/>
                  </a:lnTo>
                  <a:lnTo>
                    <a:pt x="478" y="618"/>
                  </a:lnTo>
                  <a:lnTo>
                    <a:pt x="478" y="618"/>
                  </a:lnTo>
                  <a:lnTo>
                    <a:pt x="464" y="616"/>
                  </a:lnTo>
                  <a:lnTo>
                    <a:pt x="450" y="614"/>
                  </a:lnTo>
                  <a:lnTo>
                    <a:pt x="436" y="610"/>
                  </a:lnTo>
                  <a:lnTo>
                    <a:pt x="422" y="606"/>
                  </a:lnTo>
                  <a:lnTo>
                    <a:pt x="410" y="600"/>
                  </a:lnTo>
                  <a:lnTo>
                    <a:pt x="400" y="594"/>
                  </a:lnTo>
                  <a:lnTo>
                    <a:pt x="388" y="586"/>
                  </a:lnTo>
                  <a:lnTo>
                    <a:pt x="378" y="576"/>
                  </a:lnTo>
                  <a:lnTo>
                    <a:pt x="370" y="566"/>
                  </a:lnTo>
                  <a:lnTo>
                    <a:pt x="362" y="556"/>
                  </a:lnTo>
                  <a:lnTo>
                    <a:pt x="354" y="544"/>
                  </a:lnTo>
                  <a:lnTo>
                    <a:pt x="348" y="532"/>
                  </a:lnTo>
                  <a:lnTo>
                    <a:pt x="344" y="518"/>
                  </a:lnTo>
                  <a:lnTo>
                    <a:pt x="340" y="506"/>
                  </a:lnTo>
                  <a:lnTo>
                    <a:pt x="338" y="492"/>
                  </a:lnTo>
                  <a:lnTo>
                    <a:pt x="338" y="476"/>
                  </a:lnTo>
                  <a:lnTo>
                    <a:pt x="338" y="476"/>
                  </a:lnTo>
                  <a:lnTo>
                    <a:pt x="338" y="462"/>
                  </a:lnTo>
                  <a:lnTo>
                    <a:pt x="340" y="448"/>
                  </a:lnTo>
                  <a:lnTo>
                    <a:pt x="344" y="436"/>
                  </a:lnTo>
                  <a:lnTo>
                    <a:pt x="348" y="422"/>
                  </a:lnTo>
                  <a:lnTo>
                    <a:pt x="354" y="410"/>
                  </a:lnTo>
                  <a:lnTo>
                    <a:pt x="362" y="398"/>
                  </a:lnTo>
                  <a:lnTo>
                    <a:pt x="370" y="388"/>
                  </a:lnTo>
                  <a:lnTo>
                    <a:pt x="378" y="378"/>
                  </a:lnTo>
                  <a:lnTo>
                    <a:pt x="388" y="368"/>
                  </a:lnTo>
                  <a:lnTo>
                    <a:pt x="400" y="360"/>
                  </a:lnTo>
                  <a:lnTo>
                    <a:pt x="410" y="354"/>
                  </a:lnTo>
                  <a:lnTo>
                    <a:pt x="422" y="348"/>
                  </a:lnTo>
                  <a:lnTo>
                    <a:pt x="436" y="342"/>
                  </a:lnTo>
                  <a:lnTo>
                    <a:pt x="450" y="340"/>
                  </a:lnTo>
                  <a:lnTo>
                    <a:pt x="464" y="338"/>
                  </a:lnTo>
                  <a:lnTo>
                    <a:pt x="478" y="336"/>
                  </a:lnTo>
                  <a:lnTo>
                    <a:pt x="478" y="336"/>
                  </a:lnTo>
                  <a:lnTo>
                    <a:pt x="492" y="338"/>
                  </a:lnTo>
                  <a:lnTo>
                    <a:pt x="506" y="340"/>
                  </a:lnTo>
                  <a:lnTo>
                    <a:pt x="520" y="342"/>
                  </a:lnTo>
                  <a:lnTo>
                    <a:pt x="532" y="348"/>
                  </a:lnTo>
                  <a:lnTo>
                    <a:pt x="544" y="354"/>
                  </a:lnTo>
                  <a:lnTo>
                    <a:pt x="556" y="360"/>
                  </a:lnTo>
                  <a:lnTo>
                    <a:pt x="566" y="368"/>
                  </a:lnTo>
                  <a:lnTo>
                    <a:pt x="576" y="378"/>
                  </a:lnTo>
                  <a:lnTo>
                    <a:pt x="586" y="388"/>
                  </a:lnTo>
                  <a:lnTo>
                    <a:pt x="594" y="398"/>
                  </a:lnTo>
                  <a:lnTo>
                    <a:pt x="600" y="410"/>
                  </a:lnTo>
                  <a:lnTo>
                    <a:pt x="606" y="422"/>
                  </a:lnTo>
                  <a:lnTo>
                    <a:pt x="612" y="436"/>
                  </a:lnTo>
                  <a:lnTo>
                    <a:pt x="616" y="448"/>
                  </a:lnTo>
                  <a:lnTo>
                    <a:pt x="618" y="462"/>
                  </a:lnTo>
                  <a:lnTo>
                    <a:pt x="618" y="476"/>
                  </a:lnTo>
                  <a:lnTo>
                    <a:pt x="618" y="476"/>
                  </a:lnTo>
                  <a:close/>
                  <a:moveTo>
                    <a:pt x="954" y="476"/>
                  </a:moveTo>
                  <a:lnTo>
                    <a:pt x="954" y="476"/>
                  </a:lnTo>
                  <a:lnTo>
                    <a:pt x="954" y="492"/>
                  </a:lnTo>
                  <a:lnTo>
                    <a:pt x="952" y="506"/>
                  </a:lnTo>
                  <a:lnTo>
                    <a:pt x="948" y="518"/>
                  </a:lnTo>
                  <a:lnTo>
                    <a:pt x="944" y="532"/>
                  </a:lnTo>
                  <a:lnTo>
                    <a:pt x="938" y="544"/>
                  </a:lnTo>
                  <a:lnTo>
                    <a:pt x="930" y="556"/>
                  </a:lnTo>
                  <a:lnTo>
                    <a:pt x="922" y="566"/>
                  </a:lnTo>
                  <a:lnTo>
                    <a:pt x="914" y="576"/>
                  </a:lnTo>
                  <a:lnTo>
                    <a:pt x="904" y="586"/>
                  </a:lnTo>
                  <a:lnTo>
                    <a:pt x="892" y="594"/>
                  </a:lnTo>
                  <a:lnTo>
                    <a:pt x="882" y="600"/>
                  </a:lnTo>
                  <a:lnTo>
                    <a:pt x="870" y="606"/>
                  </a:lnTo>
                  <a:lnTo>
                    <a:pt x="856" y="610"/>
                  </a:lnTo>
                  <a:lnTo>
                    <a:pt x="842" y="614"/>
                  </a:lnTo>
                  <a:lnTo>
                    <a:pt x="828" y="616"/>
                  </a:lnTo>
                  <a:lnTo>
                    <a:pt x="814" y="618"/>
                  </a:lnTo>
                  <a:lnTo>
                    <a:pt x="814" y="618"/>
                  </a:lnTo>
                  <a:lnTo>
                    <a:pt x="800" y="616"/>
                  </a:lnTo>
                  <a:lnTo>
                    <a:pt x="786" y="614"/>
                  </a:lnTo>
                  <a:lnTo>
                    <a:pt x="772" y="610"/>
                  </a:lnTo>
                  <a:lnTo>
                    <a:pt x="760" y="606"/>
                  </a:lnTo>
                  <a:lnTo>
                    <a:pt x="748" y="600"/>
                  </a:lnTo>
                  <a:lnTo>
                    <a:pt x="736" y="594"/>
                  </a:lnTo>
                  <a:lnTo>
                    <a:pt x="726" y="586"/>
                  </a:lnTo>
                  <a:lnTo>
                    <a:pt x="716" y="576"/>
                  </a:lnTo>
                  <a:lnTo>
                    <a:pt x="706" y="566"/>
                  </a:lnTo>
                  <a:lnTo>
                    <a:pt x="698" y="556"/>
                  </a:lnTo>
                  <a:lnTo>
                    <a:pt x="692" y="544"/>
                  </a:lnTo>
                  <a:lnTo>
                    <a:pt x="686" y="532"/>
                  </a:lnTo>
                  <a:lnTo>
                    <a:pt x="680" y="518"/>
                  </a:lnTo>
                  <a:lnTo>
                    <a:pt x="676" y="506"/>
                  </a:lnTo>
                  <a:lnTo>
                    <a:pt x="674" y="492"/>
                  </a:lnTo>
                  <a:lnTo>
                    <a:pt x="674" y="476"/>
                  </a:lnTo>
                  <a:lnTo>
                    <a:pt x="674" y="476"/>
                  </a:lnTo>
                  <a:lnTo>
                    <a:pt x="674" y="462"/>
                  </a:lnTo>
                  <a:lnTo>
                    <a:pt x="676" y="448"/>
                  </a:lnTo>
                  <a:lnTo>
                    <a:pt x="680" y="436"/>
                  </a:lnTo>
                  <a:lnTo>
                    <a:pt x="686" y="422"/>
                  </a:lnTo>
                  <a:lnTo>
                    <a:pt x="692" y="410"/>
                  </a:lnTo>
                  <a:lnTo>
                    <a:pt x="698" y="398"/>
                  </a:lnTo>
                  <a:lnTo>
                    <a:pt x="706" y="388"/>
                  </a:lnTo>
                  <a:lnTo>
                    <a:pt x="716" y="378"/>
                  </a:lnTo>
                  <a:lnTo>
                    <a:pt x="726" y="368"/>
                  </a:lnTo>
                  <a:lnTo>
                    <a:pt x="736" y="360"/>
                  </a:lnTo>
                  <a:lnTo>
                    <a:pt x="748" y="354"/>
                  </a:lnTo>
                  <a:lnTo>
                    <a:pt x="760" y="348"/>
                  </a:lnTo>
                  <a:lnTo>
                    <a:pt x="772" y="342"/>
                  </a:lnTo>
                  <a:lnTo>
                    <a:pt x="786" y="340"/>
                  </a:lnTo>
                  <a:lnTo>
                    <a:pt x="800" y="338"/>
                  </a:lnTo>
                  <a:lnTo>
                    <a:pt x="814" y="336"/>
                  </a:lnTo>
                  <a:lnTo>
                    <a:pt x="814" y="336"/>
                  </a:lnTo>
                  <a:lnTo>
                    <a:pt x="828" y="338"/>
                  </a:lnTo>
                  <a:lnTo>
                    <a:pt x="842" y="340"/>
                  </a:lnTo>
                  <a:lnTo>
                    <a:pt x="856" y="342"/>
                  </a:lnTo>
                  <a:lnTo>
                    <a:pt x="870" y="348"/>
                  </a:lnTo>
                  <a:lnTo>
                    <a:pt x="882" y="354"/>
                  </a:lnTo>
                  <a:lnTo>
                    <a:pt x="892" y="360"/>
                  </a:lnTo>
                  <a:lnTo>
                    <a:pt x="904" y="368"/>
                  </a:lnTo>
                  <a:lnTo>
                    <a:pt x="914" y="378"/>
                  </a:lnTo>
                  <a:lnTo>
                    <a:pt x="922" y="388"/>
                  </a:lnTo>
                  <a:lnTo>
                    <a:pt x="930" y="398"/>
                  </a:lnTo>
                  <a:lnTo>
                    <a:pt x="938" y="410"/>
                  </a:lnTo>
                  <a:lnTo>
                    <a:pt x="944" y="422"/>
                  </a:lnTo>
                  <a:lnTo>
                    <a:pt x="948" y="436"/>
                  </a:lnTo>
                  <a:lnTo>
                    <a:pt x="952" y="448"/>
                  </a:lnTo>
                  <a:lnTo>
                    <a:pt x="954" y="462"/>
                  </a:lnTo>
                  <a:lnTo>
                    <a:pt x="954" y="476"/>
                  </a:lnTo>
                  <a:lnTo>
                    <a:pt x="954" y="476"/>
                  </a:lnTo>
                  <a:close/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8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20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4" y="168"/>
                  </a:lnTo>
                  <a:lnTo>
                    <a:pt x="2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26"/>
                  </a:lnTo>
                  <a:lnTo>
                    <a:pt x="4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4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20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8" y="62"/>
                  </a:lnTo>
                  <a:lnTo>
                    <a:pt x="264" y="74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  <a:moveTo>
                    <a:pt x="618" y="140"/>
                  </a:moveTo>
                  <a:lnTo>
                    <a:pt x="618" y="140"/>
                  </a:lnTo>
                  <a:lnTo>
                    <a:pt x="618" y="154"/>
                  </a:lnTo>
                  <a:lnTo>
                    <a:pt x="616" y="168"/>
                  </a:lnTo>
                  <a:lnTo>
                    <a:pt x="612" y="182"/>
                  </a:lnTo>
                  <a:lnTo>
                    <a:pt x="606" y="194"/>
                  </a:lnTo>
                  <a:lnTo>
                    <a:pt x="600" y="206"/>
                  </a:lnTo>
                  <a:lnTo>
                    <a:pt x="594" y="218"/>
                  </a:lnTo>
                  <a:lnTo>
                    <a:pt x="586" y="230"/>
                  </a:lnTo>
                  <a:lnTo>
                    <a:pt x="576" y="240"/>
                  </a:lnTo>
                  <a:lnTo>
                    <a:pt x="566" y="248"/>
                  </a:lnTo>
                  <a:lnTo>
                    <a:pt x="556" y="256"/>
                  </a:lnTo>
                  <a:lnTo>
                    <a:pt x="544" y="264"/>
                  </a:lnTo>
                  <a:lnTo>
                    <a:pt x="532" y="270"/>
                  </a:lnTo>
                  <a:lnTo>
                    <a:pt x="520" y="274"/>
                  </a:lnTo>
                  <a:lnTo>
                    <a:pt x="506" y="278"/>
                  </a:lnTo>
                  <a:lnTo>
                    <a:pt x="492" y="280"/>
                  </a:lnTo>
                  <a:lnTo>
                    <a:pt x="478" y="280"/>
                  </a:lnTo>
                  <a:lnTo>
                    <a:pt x="478" y="280"/>
                  </a:lnTo>
                  <a:lnTo>
                    <a:pt x="464" y="280"/>
                  </a:lnTo>
                  <a:lnTo>
                    <a:pt x="450" y="278"/>
                  </a:lnTo>
                  <a:lnTo>
                    <a:pt x="436" y="274"/>
                  </a:lnTo>
                  <a:lnTo>
                    <a:pt x="422" y="270"/>
                  </a:lnTo>
                  <a:lnTo>
                    <a:pt x="410" y="264"/>
                  </a:lnTo>
                  <a:lnTo>
                    <a:pt x="400" y="256"/>
                  </a:lnTo>
                  <a:lnTo>
                    <a:pt x="388" y="248"/>
                  </a:lnTo>
                  <a:lnTo>
                    <a:pt x="378" y="240"/>
                  </a:lnTo>
                  <a:lnTo>
                    <a:pt x="370" y="230"/>
                  </a:lnTo>
                  <a:lnTo>
                    <a:pt x="362" y="218"/>
                  </a:lnTo>
                  <a:lnTo>
                    <a:pt x="354" y="206"/>
                  </a:lnTo>
                  <a:lnTo>
                    <a:pt x="348" y="194"/>
                  </a:lnTo>
                  <a:lnTo>
                    <a:pt x="344" y="182"/>
                  </a:lnTo>
                  <a:lnTo>
                    <a:pt x="340" y="168"/>
                  </a:lnTo>
                  <a:lnTo>
                    <a:pt x="338" y="154"/>
                  </a:lnTo>
                  <a:lnTo>
                    <a:pt x="338" y="140"/>
                  </a:lnTo>
                  <a:lnTo>
                    <a:pt x="338" y="140"/>
                  </a:lnTo>
                  <a:lnTo>
                    <a:pt x="338" y="126"/>
                  </a:lnTo>
                  <a:lnTo>
                    <a:pt x="340" y="112"/>
                  </a:lnTo>
                  <a:lnTo>
                    <a:pt x="344" y="98"/>
                  </a:lnTo>
                  <a:lnTo>
                    <a:pt x="348" y="86"/>
                  </a:lnTo>
                  <a:lnTo>
                    <a:pt x="354" y="74"/>
                  </a:lnTo>
                  <a:lnTo>
                    <a:pt x="362" y="62"/>
                  </a:lnTo>
                  <a:lnTo>
                    <a:pt x="370" y="50"/>
                  </a:lnTo>
                  <a:lnTo>
                    <a:pt x="378" y="40"/>
                  </a:lnTo>
                  <a:lnTo>
                    <a:pt x="388" y="32"/>
                  </a:lnTo>
                  <a:lnTo>
                    <a:pt x="400" y="24"/>
                  </a:lnTo>
                  <a:lnTo>
                    <a:pt x="410" y="16"/>
                  </a:lnTo>
                  <a:lnTo>
                    <a:pt x="422" y="10"/>
                  </a:lnTo>
                  <a:lnTo>
                    <a:pt x="436" y="6"/>
                  </a:lnTo>
                  <a:lnTo>
                    <a:pt x="450" y="2"/>
                  </a:lnTo>
                  <a:lnTo>
                    <a:pt x="464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92" y="0"/>
                  </a:lnTo>
                  <a:lnTo>
                    <a:pt x="506" y="2"/>
                  </a:lnTo>
                  <a:lnTo>
                    <a:pt x="520" y="6"/>
                  </a:lnTo>
                  <a:lnTo>
                    <a:pt x="532" y="10"/>
                  </a:lnTo>
                  <a:lnTo>
                    <a:pt x="544" y="16"/>
                  </a:lnTo>
                  <a:lnTo>
                    <a:pt x="556" y="24"/>
                  </a:lnTo>
                  <a:lnTo>
                    <a:pt x="566" y="32"/>
                  </a:lnTo>
                  <a:lnTo>
                    <a:pt x="576" y="40"/>
                  </a:lnTo>
                  <a:lnTo>
                    <a:pt x="586" y="50"/>
                  </a:lnTo>
                  <a:lnTo>
                    <a:pt x="594" y="62"/>
                  </a:lnTo>
                  <a:lnTo>
                    <a:pt x="600" y="74"/>
                  </a:lnTo>
                  <a:lnTo>
                    <a:pt x="606" y="86"/>
                  </a:lnTo>
                  <a:lnTo>
                    <a:pt x="612" y="98"/>
                  </a:lnTo>
                  <a:lnTo>
                    <a:pt x="616" y="112"/>
                  </a:lnTo>
                  <a:lnTo>
                    <a:pt x="618" y="126"/>
                  </a:lnTo>
                  <a:lnTo>
                    <a:pt x="618" y="140"/>
                  </a:lnTo>
                  <a:lnTo>
                    <a:pt x="618" y="140"/>
                  </a:lnTo>
                  <a:close/>
                  <a:moveTo>
                    <a:pt x="954" y="140"/>
                  </a:moveTo>
                  <a:lnTo>
                    <a:pt x="954" y="140"/>
                  </a:lnTo>
                  <a:lnTo>
                    <a:pt x="954" y="154"/>
                  </a:lnTo>
                  <a:lnTo>
                    <a:pt x="952" y="168"/>
                  </a:lnTo>
                  <a:lnTo>
                    <a:pt x="948" y="182"/>
                  </a:lnTo>
                  <a:lnTo>
                    <a:pt x="944" y="194"/>
                  </a:lnTo>
                  <a:lnTo>
                    <a:pt x="938" y="206"/>
                  </a:lnTo>
                  <a:lnTo>
                    <a:pt x="930" y="218"/>
                  </a:lnTo>
                  <a:lnTo>
                    <a:pt x="922" y="230"/>
                  </a:lnTo>
                  <a:lnTo>
                    <a:pt x="914" y="240"/>
                  </a:lnTo>
                  <a:lnTo>
                    <a:pt x="904" y="248"/>
                  </a:lnTo>
                  <a:lnTo>
                    <a:pt x="892" y="256"/>
                  </a:lnTo>
                  <a:lnTo>
                    <a:pt x="882" y="264"/>
                  </a:lnTo>
                  <a:lnTo>
                    <a:pt x="870" y="270"/>
                  </a:lnTo>
                  <a:lnTo>
                    <a:pt x="856" y="274"/>
                  </a:lnTo>
                  <a:lnTo>
                    <a:pt x="842" y="278"/>
                  </a:lnTo>
                  <a:lnTo>
                    <a:pt x="828" y="280"/>
                  </a:lnTo>
                  <a:lnTo>
                    <a:pt x="814" y="280"/>
                  </a:lnTo>
                  <a:lnTo>
                    <a:pt x="814" y="280"/>
                  </a:lnTo>
                  <a:lnTo>
                    <a:pt x="800" y="280"/>
                  </a:lnTo>
                  <a:lnTo>
                    <a:pt x="786" y="278"/>
                  </a:lnTo>
                  <a:lnTo>
                    <a:pt x="772" y="274"/>
                  </a:lnTo>
                  <a:lnTo>
                    <a:pt x="760" y="270"/>
                  </a:lnTo>
                  <a:lnTo>
                    <a:pt x="748" y="264"/>
                  </a:lnTo>
                  <a:lnTo>
                    <a:pt x="736" y="256"/>
                  </a:lnTo>
                  <a:lnTo>
                    <a:pt x="726" y="248"/>
                  </a:lnTo>
                  <a:lnTo>
                    <a:pt x="716" y="240"/>
                  </a:lnTo>
                  <a:lnTo>
                    <a:pt x="706" y="230"/>
                  </a:lnTo>
                  <a:lnTo>
                    <a:pt x="698" y="218"/>
                  </a:lnTo>
                  <a:lnTo>
                    <a:pt x="692" y="206"/>
                  </a:lnTo>
                  <a:lnTo>
                    <a:pt x="686" y="194"/>
                  </a:lnTo>
                  <a:lnTo>
                    <a:pt x="680" y="182"/>
                  </a:lnTo>
                  <a:lnTo>
                    <a:pt x="676" y="168"/>
                  </a:lnTo>
                  <a:lnTo>
                    <a:pt x="674" y="154"/>
                  </a:lnTo>
                  <a:lnTo>
                    <a:pt x="674" y="140"/>
                  </a:lnTo>
                  <a:lnTo>
                    <a:pt x="674" y="140"/>
                  </a:lnTo>
                  <a:lnTo>
                    <a:pt x="674" y="126"/>
                  </a:lnTo>
                  <a:lnTo>
                    <a:pt x="676" y="112"/>
                  </a:lnTo>
                  <a:lnTo>
                    <a:pt x="680" y="98"/>
                  </a:lnTo>
                  <a:lnTo>
                    <a:pt x="686" y="86"/>
                  </a:lnTo>
                  <a:lnTo>
                    <a:pt x="692" y="74"/>
                  </a:lnTo>
                  <a:lnTo>
                    <a:pt x="698" y="62"/>
                  </a:lnTo>
                  <a:lnTo>
                    <a:pt x="706" y="50"/>
                  </a:lnTo>
                  <a:lnTo>
                    <a:pt x="716" y="40"/>
                  </a:lnTo>
                  <a:lnTo>
                    <a:pt x="726" y="32"/>
                  </a:lnTo>
                  <a:lnTo>
                    <a:pt x="736" y="24"/>
                  </a:lnTo>
                  <a:lnTo>
                    <a:pt x="748" y="16"/>
                  </a:lnTo>
                  <a:lnTo>
                    <a:pt x="760" y="10"/>
                  </a:lnTo>
                  <a:lnTo>
                    <a:pt x="772" y="6"/>
                  </a:lnTo>
                  <a:lnTo>
                    <a:pt x="786" y="2"/>
                  </a:lnTo>
                  <a:lnTo>
                    <a:pt x="800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28" y="0"/>
                  </a:lnTo>
                  <a:lnTo>
                    <a:pt x="842" y="2"/>
                  </a:lnTo>
                  <a:lnTo>
                    <a:pt x="856" y="6"/>
                  </a:lnTo>
                  <a:lnTo>
                    <a:pt x="870" y="10"/>
                  </a:lnTo>
                  <a:lnTo>
                    <a:pt x="882" y="16"/>
                  </a:lnTo>
                  <a:lnTo>
                    <a:pt x="892" y="24"/>
                  </a:lnTo>
                  <a:lnTo>
                    <a:pt x="904" y="32"/>
                  </a:lnTo>
                  <a:lnTo>
                    <a:pt x="914" y="40"/>
                  </a:lnTo>
                  <a:lnTo>
                    <a:pt x="922" y="50"/>
                  </a:lnTo>
                  <a:lnTo>
                    <a:pt x="930" y="62"/>
                  </a:lnTo>
                  <a:lnTo>
                    <a:pt x="938" y="74"/>
                  </a:lnTo>
                  <a:lnTo>
                    <a:pt x="944" y="86"/>
                  </a:lnTo>
                  <a:lnTo>
                    <a:pt x="948" y="98"/>
                  </a:lnTo>
                  <a:lnTo>
                    <a:pt x="952" y="112"/>
                  </a:lnTo>
                  <a:lnTo>
                    <a:pt x="954" y="126"/>
                  </a:lnTo>
                  <a:lnTo>
                    <a:pt x="954" y="140"/>
                  </a:lnTo>
                  <a:lnTo>
                    <a:pt x="954" y="140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482975"/>
              <a:ext cx="444500" cy="444500"/>
            </a:xfrm>
            <a:custGeom>
              <a:avLst/>
              <a:gdLst>
                <a:gd name="T0" fmla="*/ 280 w 280"/>
                <a:gd name="T1" fmla="*/ 140 h 280"/>
                <a:gd name="T2" fmla="*/ 278 w 280"/>
                <a:gd name="T3" fmla="*/ 168 h 280"/>
                <a:gd name="T4" fmla="*/ 270 w 280"/>
                <a:gd name="T5" fmla="*/ 194 h 280"/>
                <a:gd name="T6" fmla="*/ 256 w 280"/>
                <a:gd name="T7" fmla="*/ 218 h 280"/>
                <a:gd name="T8" fmla="*/ 240 w 280"/>
                <a:gd name="T9" fmla="*/ 240 h 280"/>
                <a:gd name="T10" fmla="*/ 218 w 280"/>
                <a:gd name="T11" fmla="*/ 256 h 280"/>
                <a:gd name="T12" fmla="*/ 196 w 280"/>
                <a:gd name="T13" fmla="*/ 270 h 280"/>
                <a:gd name="T14" fmla="*/ 168 w 280"/>
                <a:gd name="T15" fmla="*/ 278 h 280"/>
                <a:gd name="T16" fmla="*/ 140 w 280"/>
                <a:gd name="T17" fmla="*/ 280 h 280"/>
                <a:gd name="T18" fmla="*/ 126 w 280"/>
                <a:gd name="T19" fmla="*/ 280 h 280"/>
                <a:gd name="T20" fmla="*/ 98 w 280"/>
                <a:gd name="T21" fmla="*/ 274 h 280"/>
                <a:gd name="T22" fmla="*/ 74 w 280"/>
                <a:gd name="T23" fmla="*/ 264 h 280"/>
                <a:gd name="T24" fmla="*/ 52 w 280"/>
                <a:gd name="T25" fmla="*/ 248 h 280"/>
                <a:gd name="T26" fmla="*/ 32 w 280"/>
                <a:gd name="T27" fmla="*/ 230 h 280"/>
                <a:gd name="T28" fmla="*/ 18 w 280"/>
                <a:gd name="T29" fmla="*/ 206 h 280"/>
                <a:gd name="T30" fmla="*/ 6 w 280"/>
                <a:gd name="T31" fmla="*/ 182 h 280"/>
                <a:gd name="T32" fmla="*/ 0 w 280"/>
                <a:gd name="T33" fmla="*/ 154 h 280"/>
                <a:gd name="T34" fmla="*/ 0 w 280"/>
                <a:gd name="T35" fmla="*/ 140 h 280"/>
                <a:gd name="T36" fmla="*/ 2 w 280"/>
                <a:gd name="T37" fmla="*/ 112 h 280"/>
                <a:gd name="T38" fmla="*/ 12 w 280"/>
                <a:gd name="T39" fmla="*/ 86 h 280"/>
                <a:gd name="T40" fmla="*/ 24 w 280"/>
                <a:gd name="T41" fmla="*/ 62 h 280"/>
                <a:gd name="T42" fmla="*/ 42 w 280"/>
                <a:gd name="T43" fmla="*/ 40 h 280"/>
                <a:gd name="T44" fmla="*/ 62 w 280"/>
                <a:gd name="T45" fmla="*/ 24 h 280"/>
                <a:gd name="T46" fmla="*/ 86 w 280"/>
                <a:gd name="T47" fmla="*/ 10 h 280"/>
                <a:gd name="T48" fmla="*/ 112 w 280"/>
                <a:gd name="T49" fmla="*/ 2 h 280"/>
                <a:gd name="T50" fmla="*/ 140 w 280"/>
                <a:gd name="T51" fmla="*/ 0 h 280"/>
                <a:gd name="T52" fmla="*/ 154 w 280"/>
                <a:gd name="T53" fmla="*/ 0 h 280"/>
                <a:gd name="T54" fmla="*/ 182 w 280"/>
                <a:gd name="T55" fmla="*/ 6 h 280"/>
                <a:gd name="T56" fmla="*/ 208 w 280"/>
                <a:gd name="T57" fmla="*/ 16 h 280"/>
                <a:gd name="T58" fmla="*/ 230 w 280"/>
                <a:gd name="T59" fmla="*/ 32 h 280"/>
                <a:gd name="T60" fmla="*/ 248 w 280"/>
                <a:gd name="T61" fmla="*/ 50 h 280"/>
                <a:gd name="T62" fmla="*/ 264 w 280"/>
                <a:gd name="T63" fmla="*/ 72 h 280"/>
                <a:gd name="T64" fmla="*/ 274 w 280"/>
                <a:gd name="T65" fmla="*/ 98 h 280"/>
                <a:gd name="T66" fmla="*/ 280 w 280"/>
                <a:gd name="T67" fmla="*/ 126 h 280"/>
                <a:gd name="T68" fmla="*/ 280 w 280"/>
                <a:gd name="T69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280"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6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18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26"/>
                  </a:lnTo>
                  <a:lnTo>
                    <a:pt x="2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2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18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6" y="62"/>
                  </a:lnTo>
                  <a:lnTo>
                    <a:pt x="264" y="72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11727779" y="6524669"/>
            <a:ext cx="0" cy="297521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265112" y="766763"/>
            <a:ext cx="11658600" cy="5486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346785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0" name="TextBox 19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2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58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48385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12" y="430340"/>
            <a:ext cx="116586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rgbClr val="484848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689" y="6492875"/>
            <a:ext cx="9729216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rgbClr val="61616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61616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200" y="6519333"/>
            <a:ext cx="1137596" cy="304799"/>
            <a:chOff x="151791" y="5957092"/>
            <a:chExt cx="2014385" cy="5397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90BFA381-7EEA-415C-A6A9-D7309D8C8A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6176" y="5957092"/>
              <a:ext cx="0" cy="539719"/>
            </a:xfrm>
            <a:prstGeom prst="line">
              <a:avLst/>
            </a:prstGeom>
            <a:ln w="19050" cap="rnd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cxnSp>
        <p:nvCxnSpPr>
          <p:cNvPr id="18" name="Straight Connector 17"/>
          <p:cNvCxnSpPr/>
          <p:nvPr userDrawn="1"/>
        </p:nvCxnSpPr>
        <p:spPr>
          <a:xfrm>
            <a:off x="11727779" y="6488856"/>
            <a:ext cx="0" cy="36000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057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0" name="TextBox 19"/>
          <p:cNvSpPr txBox="1"/>
          <p:nvPr userDrawn="1"/>
        </p:nvSpPr>
        <p:spPr>
          <a:xfrm>
            <a:off x="2902479" y="6492240"/>
            <a:ext cx="283464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2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図 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77267" y="0"/>
            <a:ext cx="78147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31" y="1337935"/>
            <a:ext cx="4441586" cy="31590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/>
          <a:srcRect l="20305" t="65260" r="54634" b="14528"/>
          <a:stretch/>
        </p:blipFill>
        <p:spPr>
          <a:xfrm>
            <a:off x="223882" y="3990501"/>
            <a:ext cx="3927960" cy="178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6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" y="0"/>
            <a:ext cx="121158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" y="348087"/>
            <a:ext cx="121158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rgbClr val="484848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2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330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1" name="TextBox 20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2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" y="161050"/>
            <a:ext cx="121158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56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3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" y="0"/>
            <a:ext cx="121158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" y="348087"/>
            <a:ext cx="121158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rgbClr val="484848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  <a:prstGeom prst="rect">
            <a:avLst/>
          </a:prstGeom>
          <a:solidFill>
            <a:srgbClr val="F9F9F9"/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68645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3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" y="161050"/>
            <a:ext cx="121158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  <a:prstGeom prst="rect">
            <a:avLst/>
          </a:prstGeom>
          <a:solidFill>
            <a:srgbClr val="F9F9F9"/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69937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-1"/>
            <a:ext cx="12188825" cy="640080"/>
          </a:xfrm>
          <a:prstGeom prst="rect">
            <a:avLst/>
          </a:prstGeom>
          <a:gradFill rotWithShape="1">
            <a:gsLst>
              <a:gs pos="0">
                <a:srgbClr val="003F66">
                  <a:shade val="51000"/>
                  <a:satMod val="130000"/>
                </a:srgbClr>
              </a:gs>
              <a:gs pos="80000">
                <a:srgbClr val="003F66">
                  <a:shade val="93000"/>
                  <a:satMod val="130000"/>
                </a:srgbClr>
              </a:gs>
              <a:gs pos="100000">
                <a:srgbClr val="003F6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3F6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en-US" sz="2800" b="1" kern="0">
              <a:solidFill>
                <a:srgbClr val="FFFFFF"/>
              </a:solidFill>
              <a:latin typeface="Nissan Brand Bold" panose="020B0804020204030204" pitchFamily="34" charset="0"/>
              <a:ea typeface="Verdana" panose="020B0604030504040204" pitchFamily="34" charset="0"/>
              <a:cs typeface="+mj-cs"/>
            </a:endParaRPr>
          </a:p>
        </p:txBody>
      </p:sp>
      <p:pic>
        <p:nvPicPr>
          <p:cNvPr id="17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" y="0"/>
            <a:ext cx="121158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" y="348087"/>
            <a:ext cx="121158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2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4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-1"/>
            <a:ext cx="12188825" cy="640080"/>
          </a:xfrm>
          <a:prstGeom prst="rect">
            <a:avLst/>
          </a:prstGeom>
          <a:gradFill rotWithShape="1">
            <a:gsLst>
              <a:gs pos="0">
                <a:srgbClr val="003F66">
                  <a:shade val="51000"/>
                  <a:satMod val="130000"/>
                </a:srgbClr>
              </a:gs>
              <a:gs pos="80000">
                <a:srgbClr val="003F66">
                  <a:shade val="93000"/>
                  <a:satMod val="130000"/>
                </a:srgbClr>
              </a:gs>
              <a:gs pos="100000">
                <a:srgbClr val="003F6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3F6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en-US" sz="2800" b="1" kern="0">
              <a:solidFill>
                <a:srgbClr val="FFFFFF"/>
              </a:solidFill>
              <a:latin typeface="Nissan Brand Bold" panose="020B0804020204030204" pitchFamily="34" charset="0"/>
              <a:ea typeface="Verdana" panose="020B0604030504040204" pitchFamily="34" charset="0"/>
              <a:cs typeface="+mj-cs"/>
            </a:endParaRPr>
          </a:p>
        </p:txBody>
      </p:sp>
      <p:pic>
        <p:nvPicPr>
          <p:cNvPr id="17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1" name="TextBox 20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2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" y="49196"/>
            <a:ext cx="121158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6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 userDrawn="1"/>
        </p:nvSpPr>
        <p:spPr>
          <a:xfrm>
            <a:off x="0" y="762000"/>
            <a:ext cx="12188825" cy="5730240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chemeClr val="bg1">
              <a:lumMod val="75000"/>
              <a:alpha val="391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-1"/>
            <a:ext cx="12188825" cy="640080"/>
          </a:xfrm>
          <a:prstGeom prst="rect">
            <a:avLst/>
          </a:prstGeom>
          <a:gradFill rotWithShape="1">
            <a:gsLst>
              <a:gs pos="0">
                <a:srgbClr val="003F66">
                  <a:shade val="51000"/>
                  <a:satMod val="130000"/>
                </a:srgbClr>
              </a:gs>
              <a:gs pos="80000">
                <a:srgbClr val="003F66">
                  <a:shade val="93000"/>
                  <a:satMod val="130000"/>
                </a:srgbClr>
              </a:gs>
              <a:gs pos="100000">
                <a:srgbClr val="003F6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3F6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en-US" sz="2800" b="1" kern="0">
              <a:solidFill>
                <a:srgbClr val="FFFFFF"/>
              </a:solidFill>
              <a:latin typeface="Nissan Brand Bold" panose="020B0804020204030204" pitchFamily="34" charset="0"/>
              <a:ea typeface="Verdana" panose="020B0604030504040204" pitchFamily="34" charset="0"/>
              <a:cs typeface="+mj-cs"/>
            </a:endParaRPr>
          </a:p>
        </p:txBody>
      </p:sp>
      <p:pic>
        <p:nvPicPr>
          <p:cNvPr id="17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3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" y="49196"/>
            <a:ext cx="121158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46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" y="-1"/>
            <a:ext cx="12188825" cy="640080"/>
          </a:xfrm>
          <a:prstGeom prst="rect">
            <a:avLst/>
          </a:prstGeom>
          <a:gradFill rotWithShape="1">
            <a:gsLst>
              <a:gs pos="0">
                <a:srgbClr val="003F66">
                  <a:shade val="51000"/>
                  <a:satMod val="130000"/>
                </a:srgbClr>
              </a:gs>
              <a:gs pos="80000">
                <a:srgbClr val="003F66">
                  <a:shade val="93000"/>
                  <a:satMod val="130000"/>
                </a:srgbClr>
              </a:gs>
              <a:gs pos="100000">
                <a:srgbClr val="003F6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3F6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en-US" sz="2800" b="1" kern="0">
              <a:solidFill>
                <a:srgbClr val="FFFFFF"/>
              </a:solidFill>
              <a:latin typeface="Nissan Brand Bold" panose="020B0804020204030204" pitchFamily="34" charset="0"/>
              <a:ea typeface="Verdana" panose="020B0604030504040204" pitchFamily="34" charset="0"/>
              <a:cs typeface="+mj-cs"/>
            </a:endParaRPr>
          </a:p>
        </p:txBody>
      </p:sp>
      <p:pic>
        <p:nvPicPr>
          <p:cNvPr id="17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3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" y="0"/>
            <a:ext cx="121158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" y="348087"/>
            <a:ext cx="121158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  <a:prstGeom prst="rect">
            <a:avLst/>
          </a:prstGeom>
          <a:solidFill>
            <a:srgbClr val="F9F9F9"/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1543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-1"/>
            <a:ext cx="12188825" cy="640080"/>
          </a:xfrm>
          <a:prstGeom prst="rect">
            <a:avLst/>
          </a:prstGeom>
          <a:gradFill rotWithShape="1">
            <a:gsLst>
              <a:gs pos="0">
                <a:srgbClr val="003F66">
                  <a:shade val="51000"/>
                  <a:satMod val="130000"/>
                </a:srgbClr>
              </a:gs>
              <a:gs pos="80000">
                <a:srgbClr val="003F66">
                  <a:shade val="93000"/>
                  <a:satMod val="130000"/>
                </a:srgbClr>
              </a:gs>
              <a:gs pos="100000">
                <a:srgbClr val="003F6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3F6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en-US" sz="2800" b="1" kern="0">
              <a:solidFill>
                <a:srgbClr val="FFFFFF"/>
              </a:solidFill>
              <a:latin typeface="Nissan Brand Bold" panose="020B0804020204030204" pitchFamily="34" charset="0"/>
              <a:ea typeface="Verdana" panose="020B0604030504040204" pitchFamily="34" charset="0"/>
              <a:cs typeface="+mj-cs"/>
            </a:endParaRPr>
          </a:p>
        </p:txBody>
      </p:sp>
      <p:pic>
        <p:nvPicPr>
          <p:cNvPr id="17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3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" y="49196"/>
            <a:ext cx="121158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  <a:prstGeom prst="rect">
            <a:avLst/>
          </a:prstGeom>
          <a:solidFill>
            <a:srgbClr val="F9F9F9"/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443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161050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689" y="6492875"/>
            <a:ext cx="9729216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rgbClr val="61616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61616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200" y="6519333"/>
            <a:ext cx="1137596" cy="304799"/>
            <a:chOff x="151791" y="5957092"/>
            <a:chExt cx="2014385" cy="5397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90BFA381-7EEA-415C-A6A9-D7309D8C8A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6176" y="5957092"/>
              <a:ext cx="0" cy="539719"/>
            </a:xfrm>
            <a:prstGeom prst="line">
              <a:avLst/>
            </a:prstGeom>
            <a:ln w="19050" cap="rnd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cxnSp>
        <p:nvCxnSpPr>
          <p:cNvPr id="18" name="Straight Connector 17"/>
          <p:cNvCxnSpPr/>
          <p:nvPr userDrawn="1"/>
        </p:nvCxnSpPr>
        <p:spPr>
          <a:xfrm>
            <a:off x="11727779" y="6488856"/>
            <a:ext cx="0" cy="36000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9042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 userDrawn="1"/>
        </p:nvSpPr>
        <p:spPr>
          <a:xfrm>
            <a:off x="0" y="762000"/>
            <a:ext cx="12188825" cy="5730240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chemeClr val="bg1">
              <a:lumMod val="75000"/>
              <a:alpha val="391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-1"/>
            <a:ext cx="12188825" cy="640080"/>
          </a:xfrm>
          <a:prstGeom prst="rect">
            <a:avLst/>
          </a:prstGeom>
          <a:gradFill rotWithShape="1">
            <a:gsLst>
              <a:gs pos="0">
                <a:srgbClr val="003F66">
                  <a:shade val="51000"/>
                  <a:satMod val="130000"/>
                </a:srgbClr>
              </a:gs>
              <a:gs pos="80000">
                <a:srgbClr val="003F66">
                  <a:shade val="93000"/>
                  <a:satMod val="130000"/>
                </a:srgbClr>
              </a:gs>
              <a:gs pos="100000">
                <a:srgbClr val="003F6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3F6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en-US" sz="2800" b="1" kern="0">
              <a:solidFill>
                <a:srgbClr val="FFFFFF"/>
              </a:solidFill>
              <a:latin typeface="Nissan Brand Bold" panose="020B0804020204030204" pitchFamily="34" charset="0"/>
              <a:ea typeface="Verdana" panose="020B0604030504040204" pitchFamily="34" charset="0"/>
              <a:cs typeface="+mj-cs"/>
            </a:endParaRPr>
          </a:p>
        </p:txBody>
      </p:sp>
      <p:pic>
        <p:nvPicPr>
          <p:cNvPr id="17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3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" y="49196"/>
            <a:ext cx="121158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  <a:prstGeom prst="rect">
            <a:avLst/>
          </a:prstGeom>
          <a:solidFill>
            <a:srgbClr val="F9F9F9"/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785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75" y="0"/>
            <a:ext cx="12194823" cy="68595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FFFF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749838" y="0"/>
            <a:ext cx="4738722" cy="5630862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" y="-1"/>
            <a:ext cx="12188825" cy="640080"/>
          </a:xfrm>
          <a:prstGeom prst="rect">
            <a:avLst/>
          </a:prstGeom>
          <a:gradFill rotWithShape="1">
            <a:gsLst>
              <a:gs pos="0">
                <a:srgbClr val="003F66">
                  <a:shade val="51000"/>
                  <a:satMod val="130000"/>
                </a:srgbClr>
              </a:gs>
              <a:gs pos="80000">
                <a:srgbClr val="003F66">
                  <a:shade val="93000"/>
                  <a:satMod val="130000"/>
                </a:srgbClr>
              </a:gs>
              <a:gs pos="100000">
                <a:srgbClr val="003F6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3F6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en-US" sz="2800" b="1" kern="0">
              <a:solidFill>
                <a:srgbClr val="FFFFFF"/>
              </a:solidFill>
              <a:latin typeface="Nissan Brand Bold" panose="020B0804020204030204" pitchFamily="34" charset="0"/>
              <a:ea typeface="Verdana" panose="020B0604030504040204" pitchFamily="34" charset="0"/>
              <a:cs typeface="+mj-cs"/>
            </a:endParaRPr>
          </a:p>
        </p:txBody>
      </p:sp>
      <p:pic>
        <p:nvPicPr>
          <p:cNvPr id="17" name="図 4"/>
          <p:cNvPicPr>
            <a:picLocks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1" name="TextBox 20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2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8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48385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12" y="430340"/>
            <a:ext cx="116586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rgbClr val="484848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3796" y="6492875"/>
            <a:ext cx="10489109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rgbClr val="61616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61616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727779" y="6488856"/>
            <a:ext cx="0" cy="36000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200" y="6524852"/>
            <a:ext cx="1040518" cy="293750"/>
            <a:chOff x="973138" y="2413000"/>
            <a:chExt cx="7197725" cy="2032000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4114800"/>
              <a:ext cx="2727325" cy="330200"/>
            </a:xfrm>
            <a:custGeom>
              <a:avLst/>
              <a:gdLst>
                <a:gd name="T0" fmla="*/ 1602 w 1718"/>
                <a:gd name="T1" fmla="*/ 148 h 208"/>
                <a:gd name="T2" fmla="*/ 1586 w 1718"/>
                <a:gd name="T3" fmla="*/ 114 h 208"/>
                <a:gd name="T4" fmla="*/ 1594 w 1718"/>
                <a:gd name="T5" fmla="*/ 84 h 208"/>
                <a:gd name="T6" fmla="*/ 1600 w 1718"/>
                <a:gd name="T7" fmla="*/ 54 h 208"/>
                <a:gd name="T8" fmla="*/ 1642 w 1718"/>
                <a:gd name="T9" fmla="*/ 190 h 208"/>
                <a:gd name="T10" fmla="*/ 1572 w 1718"/>
                <a:gd name="T11" fmla="*/ 206 h 208"/>
                <a:gd name="T12" fmla="*/ 1556 w 1718"/>
                <a:gd name="T13" fmla="*/ 86 h 208"/>
                <a:gd name="T14" fmla="*/ 1552 w 1718"/>
                <a:gd name="T15" fmla="*/ 56 h 208"/>
                <a:gd name="T16" fmla="*/ 1550 w 1718"/>
                <a:gd name="T17" fmla="*/ 146 h 208"/>
                <a:gd name="T18" fmla="*/ 1568 w 1718"/>
                <a:gd name="T19" fmla="*/ 182 h 208"/>
                <a:gd name="T20" fmla="*/ 1512 w 1718"/>
                <a:gd name="T21" fmla="*/ 192 h 208"/>
                <a:gd name="T22" fmla="*/ 1526 w 1718"/>
                <a:gd name="T23" fmla="*/ 126 h 208"/>
                <a:gd name="T24" fmla="*/ 1250 w 1718"/>
                <a:gd name="T25" fmla="*/ 174 h 208"/>
                <a:gd name="T26" fmla="*/ 1264 w 1718"/>
                <a:gd name="T27" fmla="*/ 106 h 208"/>
                <a:gd name="T28" fmla="*/ 1264 w 1718"/>
                <a:gd name="T29" fmla="*/ 58 h 208"/>
                <a:gd name="T30" fmla="*/ 1302 w 1718"/>
                <a:gd name="T31" fmla="*/ 162 h 208"/>
                <a:gd name="T32" fmla="*/ 1376 w 1718"/>
                <a:gd name="T33" fmla="*/ 78 h 208"/>
                <a:gd name="T34" fmla="*/ 1464 w 1718"/>
                <a:gd name="T35" fmla="*/ 70 h 208"/>
                <a:gd name="T36" fmla="*/ 1430 w 1718"/>
                <a:gd name="T37" fmla="*/ 94 h 208"/>
                <a:gd name="T38" fmla="*/ 1382 w 1718"/>
                <a:gd name="T39" fmla="*/ 100 h 208"/>
                <a:gd name="T40" fmla="*/ 1214 w 1718"/>
                <a:gd name="T41" fmla="*/ 88 h 208"/>
                <a:gd name="T42" fmla="*/ 1200 w 1718"/>
                <a:gd name="T43" fmla="*/ 156 h 208"/>
                <a:gd name="T44" fmla="*/ 1216 w 1718"/>
                <a:gd name="T45" fmla="*/ 206 h 208"/>
                <a:gd name="T46" fmla="*/ 1158 w 1718"/>
                <a:gd name="T47" fmla="*/ 114 h 208"/>
                <a:gd name="T48" fmla="*/ 1232 w 1718"/>
                <a:gd name="T49" fmla="*/ 52 h 208"/>
                <a:gd name="T50" fmla="*/ 906 w 1718"/>
                <a:gd name="T51" fmla="*/ 156 h 208"/>
                <a:gd name="T52" fmla="*/ 878 w 1718"/>
                <a:gd name="T53" fmla="*/ 116 h 208"/>
                <a:gd name="T54" fmla="*/ 898 w 1718"/>
                <a:gd name="T55" fmla="*/ 84 h 208"/>
                <a:gd name="T56" fmla="*/ 904 w 1718"/>
                <a:gd name="T57" fmla="*/ 54 h 208"/>
                <a:gd name="T58" fmla="*/ 948 w 1718"/>
                <a:gd name="T59" fmla="*/ 190 h 208"/>
                <a:gd name="T60" fmla="*/ 878 w 1718"/>
                <a:gd name="T61" fmla="*/ 206 h 208"/>
                <a:gd name="T62" fmla="*/ 1050 w 1718"/>
                <a:gd name="T63" fmla="*/ 174 h 208"/>
                <a:gd name="T64" fmla="*/ 1012 w 1718"/>
                <a:gd name="T65" fmla="*/ 202 h 208"/>
                <a:gd name="T66" fmla="*/ 992 w 1718"/>
                <a:gd name="T67" fmla="*/ 12 h 208"/>
                <a:gd name="T68" fmla="*/ 1126 w 1718"/>
                <a:gd name="T69" fmla="*/ 0 h 208"/>
                <a:gd name="T70" fmla="*/ 812 w 1718"/>
                <a:gd name="T71" fmla="*/ 102 h 208"/>
                <a:gd name="T72" fmla="*/ 878 w 1718"/>
                <a:gd name="T73" fmla="*/ 54 h 208"/>
                <a:gd name="T74" fmla="*/ 850 w 1718"/>
                <a:gd name="T75" fmla="*/ 158 h 208"/>
                <a:gd name="T76" fmla="*/ 878 w 1718"/>
                <a:gd name="T77" fmla="*/ 182 h 208"/>
                <a:gd name="T78" fmla="*/ 812 w 1718"/>
                <a:gd name="T79" fmla="*/ 184 h 208"/>
                <a:gd name="T80" fmla="*/ 840 w 1718"/>
                <a:gd name="T81" fmla="*/ 124 h 208"/>
                <a:gd name="T82" fmla="*/ 438 w 1718"/>
                <a:gd name="T83" fmla="*/ 176 h 208"/>
                <a:gd name="T84" fmla="*/ 458 w 1718"/>
                <a:gd name="T85" fmla="*/ 202 h 208"/>
                <a:gd name="T86" fmla="*/ 446 w 1718"/>
                <a:gd name="T87" fmla="*/ 92 h 208"/>
                <a:gd name="T88" fmla="*/ 482 w 1718"/>
                <a:gd name="T89" fmla="*/ 80 h 208"/>
                <a:gd name="T90" fmla="*/ 562 w 1718"/>
                <a:gd name="T91" fmla="*/ 84 h 208"/>
                <a:gd name="T92" fmla="*/ 618 w 1718"/>
                <a:gd name="T93" fmla="*/ 92 h 208"/>
                <a:gd name="T94" fmla="*/ 566 w 1718"/>
                <a:gd name="T95" fmla="*/ 120 h 208"/>
                <a:gd name="T96" fmla="*/ 690 w 1718"/>
                <a:gd name="T97" fmla="*/ 66 h 208"/>
                <a:gd name="T98" fmla="*/ 774 w 1718"/>
                <a:gd name="T99" fmla="*/ 78 h 208"/>
                <a:gd name="T100" fmla="*/ 732 w 1718"/>
                <a:gd name="T101" fmla="*/ 90 h 208"/>
                <a:gd name="T102" fmla="*/ 682 w 1718"/>
                <a:gd name="T103" fmla="*/ 128 h 208"/>
                <a:gd name="T104" fmla="*/ 424 w 1718"/>
                <a:gd name="T105" fmla="*/ 84 h 208"/>
                <a:gd name="T106" fmla="*/ 424 w 1718"/>
                <a:gd name="T107" fmla="*/ 140 h 208"/>
                <a:gd name="T108" fmla="*/ 408 w 1718"/>
                <a:gd name="T109" fmla="*/ 206 h 208"/>
                <a:gd name="T110" fmla="*/ 352 w 1718"/>
                <a:gd name="T111" fmla="*/ 114 h 208"/>
                <a:gd name="T112" fmla="*/ 120 w 1718"/>
                <a:gd name="T113" fmla="*/ 56 h 208"/>
                <a:gd name="T114" fmla="*/ 194 w 1718"/>
                <a:gd name="T115" fmla="*/ 58 h 208"/>
                <a:gd name="T116" fmla="*/ 180 w 1718"/>
                <a:gd name="T117" fmla="*/ 122 h 208"/>
                <a:gd name="T118" fmla="*/ 130 w 1718"/>
                <a:gd name="T119" fmla="*/ 94 h 208"/>
                <a:gd name="T120" fmla="*/ 306 w 1718"/>
                <a:gd name="T121" fmla="*/ 84 h 208"/>
                <a:gd name="T122" fmla="*/ 334 w 1718"/>
                <a:gd name="T123" fmla="*/ 204 h 208"/>
                <a:gd name="T124" fmla="*/ 268 w 1718"/>
                <a:gd name="T125" fmla="*/ 18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208">
                  <a:moveTo>
                    <a:pt x="1572" y="206"/>
                  </a:moveTo>
                  <a:lnTo>
                    <a:pt x="1572" y="182"/>
                  </a:lnTo>
                  <a:lnTo>
                    <a:pt x="1572" y="182"/>
                  </a:lnTo>
                  <a:lnTo>
                    <a:pt x="1580" y="180"/>
                  </a:lnTo>
                  <a:lnTo>
                    <a:pt x="1586" y="178"/>
                  </a:lnTo>
                  <a:lnTo>
                    <a:pt x="1586" y="178"/>
                  </a:lnTo>
                  <a:lnTo>
                    <a:pt x="1592" y="172"/>
                  </a:lnTo>
                  <a:lnTo>
                    <a:pt x="1596" y="168"/>
                  </a:lnTo>
                  <a:lnTo>
                    <a:pt x="1596" y="168"/>
                  </a:lnTo>
                  <a:lnTo>
                    <a:pt x="1600" y="156"/>
                  </a:lnTo>
                  <a:lnTo>
                    <a:pt x="1600" y="156"/>
                  </a:lnTo>
                  <a:lnTo>
                    <a:pt x="1602" y="148"/>
                  </a:lnTo>
                  <a:lnTo>
                    <a:pt x="1602" y="132"/>
                  </a:lnTo>
                  <a:lnTo>
                    <a:pt x="1602" y="132"/>
                  </a:lnTo>
                  <a:lnTo>
                    <a:pt x="1594" y="136"/>
                  </a:lnTo>
                  <a:lnTo>
                    <a:pt x="1594" y="136"/>
                  </a:lnTo>
                  <a:lnTo>
                    <a:pt x="1586" y="138"/>
                  </a:lnTo>
                  <a:lnTo>
                    <a:pt x="1586" y="138"/>
                  </a:lnTo>
                  <a:lnTo>
                    <a:pt x="1578" y="140"/>
                  </a:lnTo>
                  <a:lnTo>
                    <a:pt x="1578" y="140"/>
                  </a:lnTo>
                  <a:lnTo>
                    <a:pt x="1572" y="140"/>
                  </a:lnTo>
                  <a:lnTo>
                    <a:pt x="1572" y="116"/>
                  </a:lnTo>
                  <a:lnTo>
                    <a:pt x="1572" y="116"/>
                  </a:lnTo>
                  <a:lnTo>
                    <a:pt x="1586" y="114"/>
                  </a:lnTo>
                  <a:lnTo>
                    <a:pt x="1586" y="114"/>
                  </a:lnTo>
                  <a:lnTo>
                    <a:pt x="1592" y="112"/>
                  </a:lnTo>
                  <a:lnTo>
                    <a:pt x="1598" y="110"/>
                  </a:lnTo>
                  <a:lnTo>
                    <a:pt x="1598" y="110"/>
                  </a:lnTo>
                  <a:lnTo>
                    <a:pt x="1600" y="106"/>
                  </a:lnTo>
                  <a:lnTo>
                    <a:pt x="1602" y="100"/>
                  </a:lnTo>
                  <a:lnTo>
                    <a:pt x="1602" y="100"/>
                  </a:lnTo>
                  <a:lnTo>
                    <a:pt x="1600" y="94"/>
                  </a:lnTo>
                  <a:lnTo>
                    <a:pt x="1598" y="90"/>
                  </a:lnTo>
                  <a:lnTo>
                    <a:pt x="1598" y="90"/>
                  </a:lnTo>
                  <a:lnTo>
                    <a:pt x="1596" y="86"/>
                  </a:lnTo>
                  <a:lnTo>
                    <a:pt x="1594" y="84"/>
                  </a:lnTo>
                  <a:lnTo>
                    <a:pt x="1594" y="84"/>
                  </a:lnTo>
                  <a:lnTo>
                    <a:pt x="1586" y="80"/>
                  </a:lnTo>
                  <a:lnTo>
                    <a:pt x="1586" y="80"/>
                  </a:lnTo>
                  <a:lnTo>
                    <a:pt x="1574" y="80"/>
                  </a:lnTo>
                  <a:lnTo>
                    <a:pt x="1574" y="80"/>
                  </a:lnTo>
                  <a:lnTo>
                    <a:pt x="1572" y="80"/>
                  </a:lnTo>
                  <a:lnTo>
                    <a:pt x="1572" y="54"/>
                  </a:lnTo>
                  <a:lnTo>
                    <a:pt x="1572" y="54"/>
                  </a:lnTo>
                  <a:lnTo>
                    <a:pt x="1576" y="52"/>
                  </a:lnTo>
                  <a:lnTo>
                    <a:pt x="1576" y="52"/>
                  </a:lnTo>
                  <a:lnTo>
                    <a:pt x="1600" y="54"/>
                  </a:lnTo>
                  <a:lnTo>
                    <a:pt x="1600" y="54"/>
                  </a:lnTo>
                  <a:lnTo>
                    <a:pt x="1610" y="56"/>
                  </a:lnTo>
                  <a:lnTo>
                    <a:pt x="1620" y="60"/>
                  </a:lnTo>
                  <a:lnTo>
                    <a:pt x="1620" y="60"/>
                  </a:lnTo>
                  <a:lnTo>
                    <a:pt x="1628" y="66"/>
                  </a:lnTo>
                  <a:lnTo>
                    <a:pt x="1636" y="74"/>
                  </a:lnTo>
                  <a:lnTo>
                    <a:pt x="1636" y="74"/>
                  </a:lnTo>
                  <a:lnTo>
                    <a:pt x="1640" y="82"/>
                  </a:lnTo>
                  <a:lnTo>
                    <a:pt x="1642" y="94"/>
                  </a:lnTo>
                  <a:lnTo>
                    <a:pt x="1642" y="172"/>
                  </a:lnTo>
                  <a:lnTo>
                    <a:pt x="1642" y="172"/>
                  </a:lnTo>
                  <a:lnTo>
                    <a:pt x="1642" y="190"/>
                  </a:lnTo>
                  <a:lnTo>
                    <a:pt x="1642" y="190"/>
                  </a:lnTo>
                  <a:lnTo>
                    <a:pt x="1644" y="198"/>
                  </a:lnTo>
                  <a:lnTo>
                    <a:pt x="1646" y="204"/>
                  </a:lnTo>
                  <a:lnTo>
                    <a:pt x="1606" y="204"/>
                  </a:lnTo>
                  <a:lnTo>
                    <a:pt x="1606" y="204"/>
                  </a:lnTo>
                  <a:lnTo>
                    <a:pt x="1604" y="198"/>
                  </a:lnTo>
                  <a:lnTo>
                    <a:pt x="1604" y="198"/>
                  </a:lnTo>
                  <a:lnTo>
                    <a:pt x="1602" y="190"/>
                  </a:lnTo>
                  <a:lnTo>
                    <a:pt x="1602" y="190"/>
                  </a:lnTo>
                  <a:lnTo>
                    <a:pt x="1592" y="198"/>
                  </a:lnTo>
                  <a:lnTo>
                    <a:pt x="1580" y="204"/>
                  </a:lnTo>
                  <a:lnTo>
                    <a:pt x="1580" y="204"/>
                  </a:lnTo>
                  <a:lnTo>
                    <a:pt x="1572" y="206"/>
                  </a:lnTo>
                  <a:lnTo>
                    <a:pt x="1572" y="206"/>
                  </a:lnTo>
                  <a:close/>
                  <a:moveTo>
                    <a:pt x="1718" y="204"/>
                  </a:moveTo>
                  <a:lnTo>
                    <a:pt x="1676" y="204"/>
                  </a:lnTo>
                  <a:lnTo>
                    <a:pt x="1676" y="0"/>
                  </a:lnTo>
                  <a:lnTo>
                    <a:pt x="1718" y="0"/>
                  </a:lnTo>
                  <a:lnTo>
                    <a:pt x="1718" y="204"/>
                  </a:lnTo>
                  <a:close/>
                  <a:moveTo>
                    <a:pt x="1572" y="54"/>
                  </a:moveTo>
                  <a:lnTo>
                    <a:pt x="1572" y="80"/>
                  </a:lnTo>
                  <a:lnTo>
                    <a:pt x="1572" y="80"/>
                  </a:lnTo>
                  <a:lnTo>
                    <a:pt x="1564" y="82"/>
                  </a:lnTo>
                  <a:lnTo>
                    <a:pt x="1556" y="86"/>
                  </a:lnTo>
                  <a:lnTo>
                    <a:pt x="1556" y="86"/>
                  </a:lnTo>
                  <a:lnTo>
                    <a:pt x="1550" y="92"/>
                  </a:lnTo>
                  <a:lnTo>
                    <a:pt x="1548" y="102"/>
                  </a:lnTo>
                  <a:lnTo>
                    <a:pt x="1508" y="102"/>
                  </a:lnTo>
                  <a:lnTo>
                    <a:pt x="1508" y="102"/>
                  </a:lnTo>
                  <a:lnTo>
                    <a:pt x="1510" y="90"/>
                  </a:lnTo>
                  <a:lnTo>
                    <a:pt x="1514" y="78"/>
                  </a:lnTo>
                  <a:lnTo>
                    <a:pt x="1514" y="78"/>
                  </a:lnTo>
                  <a:lnTo>
                    <a:pt x="1522" y="70"/>
                  </a:lnTo>
                  <a:lnTo>
                    <a:pt x="1530" y="64"/>
                  </a:lnTo>
                  <a:lnTo>
                    <a:pt x="1530" y="64"/>
                  </a:lnTo>
                  <a:lnTo>
                    <a:pt x="1540" y="58"/>
                  </a:lnTo>
                  <a:lnTo>
                    <a:pt x="1552" y="56"/>
                  </a:lnTo>
                  <a:lnTo>
                    <a:pt x="1552" y="56"/>
                  </a:lnTo>
                  <a:lnTo>
                    <a:pt x="1572" y="54"/>
                  </a:lnTo>
                  <a:lnTo>
                    <a:pt x="1572" y="54"/>
                  </a:lnTo>
                  <a:close/>
                  <a:moveTo>
                    <a:pt x="1572" y="116"/>
                  </a:moveTo>
                  <a:lnTo>
                    <a:pt x="1572" y="140"/>
                  </a:lnTo>
                  <a:lnTo>
                    <a:pt x="1572" y="140"/>
                  </a:lnTo>
                  <a:lnTo>
                    <a:pt x="1568" y="140"/>
                  </a:lnTo>
                  <a:lnTo>
                    <a:pt x="1568" y="140"/>
                  </a:lnTo>
                  <a:lnTo>
                    <a:pt x="1558" y="144"/>
                  </a:lnTo>
                  <a:lnTo>
                    <a:pt x="1558" y="144"/>
                  </a:lnTo>
                  <a:lnTo>
                    <a:pt x="1550" y="146"/>
                  </a:lnTo>
                  <a:lnTo>
                    <a:pt x="1550" y="146"/>
                  </a:lnTo>
                  <a:lnTo>
                    <a:pt x="1546" y="154"/>
                  </a:lnTo>
                  <a:lnTo>
                    <a:pt x="1546" y="154"/>
                  </a:lnTo>
                  <a:lnTo>
                    <a:pt x="1544" y="162"/>
                  </a:lnTo>
                  <a:lnTo>
                    <a:pt x="1544" y="162"/>
                  </a:lnTo>
                  <a:lnTo>
                    <a:pt x="1546" y="172"/>
                  </a:lnTo>
                  <a:lnTo>
                    <a:pt x="1546" y="172"/>
                  </a:lnTo>
                  <a:lnTo>
                    <a:pt x="1550" y="178"/>
                  </a:lnTo>
                  <a:lnTo>
                    <a:pt x="1550" y="178"/>
                  </a:lnTo>
                  <a:lnTo>
                    <a:pt x="1558" y="180"/>
                  </a:lnTo>
                  <a:lnTo>
                    <a:pt x="1558" y="180"/>
                  </a:lnTo>
                  <a:lnTo>
                    <a:pt x="1568" y="182"/>
                  </a:lnTo>
                  <a:lnTo>
                    <a:pt x="1568" y="182"/>
                  </a:lnTo>
                  <a:lnTo>
                    <a:pt x="1572" y="182"/>
                  </a:lnTo>
                  <a:lnTo>
                    <a:pt x="1572" y="206"/>
                  </a:lnTo>
                  <a:lnTo>
                    <a:pt x="1572" y="206"/>
                  </a:lnTo>
                  <a:lnTo>
                    <a:pt x="1554" y="208"/>
                  </a:lnTo>
                  <a:lnTo>
                    <a:pt x="1554" y="208"/>
                  </a:lnTo>
                  <a:lnTo>
                    <a:pt x="1544" y="208"/>
                  </a:lnTo>
                  <a:lnTo>
                    <a:pt x="1534" y="206"/>
                  </a:lnTo>
                  <a:lnTo>
                    <a:pt x="1534" y="206"/>
                  </a:lnTo>
                  <a:lnTo>
                    <a:pt x="1524" y="202"/>
                  </a:lnTo>
                  <a:lnTo>
                    <a:pt x="1518" y="198"/>
                  </a:lnTo>
                  <a:lnTo>
                    <a:pt x="1518" y="198"/>
                  </a:lnTo>
                  <a:lnTo>
                    <a:pt x="1512" y="192"/>
                  </a:lnTo>
                  <a:lnTo>
                    <a:pt x="1506" y="184"/>
                  </a:lnTo>
                  <a:lnTo>
                    <a:pt x="1506" y="184"/>
                  </a:lnTo>
                  <a:lnTo>
                    <a:pt x="1504" y="174"/>
                  </a:lnTo>
                  <a:lnTo>
                    <a:pt x="1504" y="164"/>
                  </a:lnTo>
                  <a:lnTo>
                    <a:pt x="1504" y="164"/>
                  </a:lnTo>
                  <a:lnTo>
                    <a:pt x="1504" y="152"/>
                  </a:lnTo>
                  <a:lnTo>
                    <a:pt x="1508" y="144"/>
                  </a:lnTo>
                  <a:lnTo>
                    <a:pt x="1508" y="144"/>
                  </a:lnTo>
                  <a:lnTo>
                    <a:pt x="1512" y="136"/>
                  </a:lnTo>
                  <a:lnTo>
                    <a:pt x="1518" y="130"/>
                  </a:lnTo>
                  <a:lnTo>
                    <a:pt x="1518" y="130"/>
                  </a:lnTo>
                  <a:lnTo>
                    <a:pt x="1526" y="126"/>
                  </a:lnTo>
                  <a:lnTo>
                    <a:pt x="1534" y="124"/>
                  </a:lnTo>
                  <a:lnTo>
                    <a:pt x="1534" y="124"/>
                  </a:lnTo>
                  <a:lnTo>
                    <a:pt x="1552" y="120"/>
                  </a:lnTo>
                  <a:lnTo>
                    <a:pt x="1552" y="120"/>
                  </a:lnTo>
                  <a:lnTo>
                    <a:pt x="1570" y="118"/>
                  </a:lnTo>
                  <a:lnTo>
                    <a:pt x="1572" y="116"/>
                  </a:lnTo>
                  <a:lnTo>
                    <a:pt x="1572" y="116"/>
                  </a:lnTo>
                  <a:close/>
                  <a:moveTo>
                    <a:pt x="1232" y="208"/>
                  </a:moveTo>
                  <a:lnTo>
                    <a:pt x="1232" y="178"/>
                  </a:lnTo>
                  <a:lnTo>
                    <a:pt x="1232" y="178"/>
                  </a:lnTo>
                  <a:lnTo>
                    <a:pt x="1242" y="176"/>
                  </a:lnTo>
                  <a:lnTo>
                    <a:pt x="1250" y="174"/>
                  </a:lnTo>
                  <a:lnTo>
                    <a:pt x="1250" y="174"/>
                  </a:lnTo>
                  <a:lnTo>
                    <a:pt x="1256" y="170"/>
                  </a:lnTo>
                  <a:lnTo>
                    <a:pt x="1260" y="164"/>
                  </a:lnTo>
                  <a:lnTo>
                    <a:pt x="1260" y="164"/>
                  </a:lnTo>
                  <a:lnTo>
                    <a:pt x="1264" y="156"/>
                  </a:lnTo>
                  <a:lnTo>
                    <a:pt x="1266" y="148"/>
                  </a:lnTo>
                  <a:lnTo>
                    <a:pt x="1266" y="148"/>
                  </a:lnTo>
                  <a:lnTo>
                    <a:pt x="1268" y="130"/>
                  </a:lnTo>
                  <a:lnTo>
                    <a:pt x="1268" y="130"/>
                  </a:lnTo>
                  <a:lnTo>
                    <a:pt x="1266" y="114"/>
                  </a:lnTo>
                  <a:lnTo>
                    <a:pt x="1266" y="114"/>
                  </a:lnTo>
                  <a:lnTo>
                    <a:pt x="1264" y="106"/>
                  </a:lnTo>
                  <a:lnTo>
                    <a:pt x="1260" y="98"/>
                  </a:lnTo>
                  <a:lnTo>
                    <a:pt x="1260" y="98"/>
                  </a:lnTo>
                  <a:lnTo>
                    <a:pt x="1256" y="92"/>
                  </a:lnTo>
                  <a:lnTo>
                    <a:pt x="1250" y="88"/>
                  </a:lnTo>
                  <a:lnTo>
                    <a:pt x="1250" y="88"/>
                  </a:lnTo>
                  <a:lnTo>
                    <a:pt x="1242" y="84"/>
                  </a:lnTo>
                  <a:lnTo>
                    <a:pt x="1232" y="8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48" y="54"/>
                  </a:lnTo>
                  <a:lnTo>
                    <a:pt x="1264" y="58"/>
                  </a:lnTo>
                  <a:lnTo>
                    <a:pt x="1264" y="58"/>
                  </a:lnTo>
                  <a:lnTo>
                    <a:pt x="1276" y="66"/>
                  </a:lnTo>
                  <a:lnTo>
                    <a:pt x="1288" y="74"/>
                  </a:lnTo>
                  <a:lnTo>
                    <a:pt x="1288" y="74"/>
                  </a:lnTo>
                  <a:lnTo>
                    <a:pt x="1296" y="86"/>
                  </a:lnTo>
                  <a:lnTo>
                    <a:pt x="1302" y="98"/>
                  </a:lnTo>
                  <a:lnTo>
                    <a:pt x="1302" y="98"/>
                  </a:lnTo>
                  <a:lnTo>
                    <a:pt x="1308" y="114"/>
                  </a:lnTo>
                  <a:lnTo>
                    <a:pt x="1308" y="130"/>
                  </a:lnTo>
                  <a:lnTo>
                    <a:pt x="1308" y="130"/>
                  </a:lnTo>
                  <a:lnTo>
                    <a:pt x="1308" y="148"/>
                  </a:lnTo>
                  <a:lnTo>
                    <a:pt x="1302" y="162"/>
                  </a:lnTo>
                  <a:lnTo>
                    <a:pt x="1302" y="162"/>
                  </a:lnTo>
                  <a:lnTo>
                    <a:pt x="1296" y="176"/>
                  </a:lnTo>
                  <a:lnTo>
                    <a:pt x="1288" y="188"/>
                  </a:lnTo>
                  <a:lnTo>
                    <a:pt x="1288" y="188"/>
                  </a:lnTo>
                  <a:lnTo>
                    <a:pt x="1276" y="196"/>
                  </a:lnTo>
                  <a:lnTo>
                    <a:pt x="1264" y="202"/>
                  </a:lnTo>
                  <a:lnTo>
                    <a:pt x="1264" y="202"/>
                  </a:lnTo>
                  <a:lnTo>
                    <a:pt x="1248" y="206"/>
                  </a:lnTo>
                  <a:lnTo>
                    <a:pt x="1232" y="208"/>
                  </a:lnTo>
                  <a:lnTo>
                    <a:pt x="1232" y="208"/>
                  </a:lnTo>
                  <a:close/>
                  <a:moveTo>
                    <a:pt x="1376" y="56"/>
                  </a:moveTo>
                  <a:lnTo>
                    <a:pt x="1376" y="78"/>
                  </a:lnTo>
                  <a:lnTo>
                    <a:pt x="1376" y="78"/>
                  </a:lnTo>
                  <a:lnTo>
                    <a:pt x="1376" y="78"/>
                  </a:lnTo>
                  <a:lnTo>
                    <a:pt x="1386" y="66"/>
                  </a:lnTo>
                  <a:lnTo>
                    <a:pt x="1396" y="58"/>
                  </a:lnTo>
                  <a:lnTo>
                    <a:pt x="1396" y="58"/>
                  </a:lnTo>
                  <a:lnTo>
                    <a:pt x="1410" y="54"/>
                  </a:lnTo>
                  <a:lnTo>
                    <a:pt x="1422" y="52"/>
                  </a:lnTo>
                  <a:lnTo>
                    <a:pt x="1422" y="52"/>
                  </a:lnTo>
                  <a:lnTo>
                    <a:pt x="1436" y="54"/>
                  </a:lnTo>
                  <a:lnTo>
                    <a:pt x="1448" y="58"/>
                  </a:lnTo>
                  <a:lnTo>
                    <a:pt x="1448" y="58"/>
                  </a:lnTo>
                  <a:lnTo>
                    <a:pt x="1458" y="62"/>
                  </a:lnTo>
                  <a:lnTo>
                    <a:pt x="1464" y="70"/>
                  </a:lnTo>
                  <a:lnTo>
                    <a:pt x="1464" y="70"/>
                  </a:lnTo>
                  <a:lnTo>
                    <a:pt x="1470" y="78"/>
                  </a:lnTo>
                  <a:lnTo>
                    <a:pt x="1474" y="88"/>
                  </a:lnTo>
                  <a:lnTo>
                    <a:pt x="1474" y="88"/>
                  </a:lnTo>
                  <a:lnTo>
                    <a:pt x="1476" y="100"/>
                  </a:lnTo>
                  <a:lnTo>
                    <a:pt x="1476" y="114"/>
                  </a:lnTo>
                  <a:lnTo>
                    <a:pt x="1476" y="204"/>
                  </a:lnTo>
                  <a:lnTo>
                    <a:pt x="1436" y="204"/>
                  </a:lnTo>
                  <a:lnTo>
                    <a:pt x="1436" y="122"/>
                  </a:lnTo>
                  <a:lnTo>
                    <a:pt x="1436" y="122"/>
                  </a:lnTo>
                  <a:lnTo>
                    <a:pt x="1434" y="106"/>
                  </a:lnTo>
                  <a:lnTo>
                    <a:pt x="1430" y="94"/>
                  </a:lnTo>
                  <a:lnTo>
                    <a:pt x="1430" y="94"/>
                  </a:lnTo>
                  <a:lnTo>
                    <a:pt x="1426" y="90"/>
                  </a:lnTo>
                  <a:lnTo>
                    <a:pt x="1422" y="88"/>
                  </a:lnTo>
                  <a:lnTo>
                    <a:pt x="1416" y="86"/>
                  </a:lnTo>
                  <a:lnTo>
                    <a:pt x="1410" y="84"/>
                  </a:lnTo>
                  <a:lnTo>
                    <a:pt x="1410" y="84"/>
                  </a:lnTo>
                  <a:lnTo>
                    <a:pt x="1402" y="86"/>
                  </a:lnTo>
                  <a:lnTo>
                    <a:pt x="1396" y="88"/>
                  </a:lnTo>
                  <a:lnTo>
                    <a:pt x="1390" y="90"/>
                  </a:lnTo>
                  <a:lnTo>
                    <a:pt x="1386" y="94"/>
                  </a:lnTo>
                  <a:lnTo>
                    <a:pt x="1386" y="94"/>
                  </a:lnTo>
                  <a:lnTo>
                    <a:pt x="1382" y="100"/>
                  </a:lnTo>
                  <a:lnTo>
                    <a:pt x="1380" y="108"/>
                  </a:lnTo>
                  <a:lnTo>
                    <a:pt x="1378" y="128"/>
                  </a:lnTo>
                  <a:lnTo>
                    <a:pt x="1378" y="204"/>
                  </a:lnTo>
                  <a:lnTo>
                    <a:pt x="1338" y="204"/>
                  </a:lnTo>
                  <a:lnTo>
                    <a:pt x="1338" y="56"/>
                  </a:lnTo>
                  <a:lnTo>
                    <a:pt x="1376" y="56"/>
                  </a:lnTo>
                  <a:close/>
                  <a:moveTo>
                    <a:pt x="1232" y="52"/>
                  </a:moveTo>
                  <a:lnTo>
                    <a:pt x="1232" y="84"/>
                  </a:lnTo>
                  <a:lnTo>
                    <a:pt x="1232" y="84"/>
                  </a:lnTo>
                  <a:lnTo>
                    <a:pt x="1232" y="84"/>
                  </a:lnTo>
                  <a:lnTo>
                    <a:pt x="1222" y="84"/>
                  </a:lnTo>
                  <a:lnTo>
                    <a:pt x="1214" y="88"/>
                  </a:lnTo>
                  <a:lnTo>
                    <a:pt x="1214" y="88"/>
                  </a:lnTo>
                  <a:lnTo>
                    <a:pt x="1208" y="92"/>
                  </a:lnTo>
                  <a:lnTo>
                    <a:pt x="1204" y="98"/>
                  </a:lnTo>
                  <a:lnTo>
                    <a:pt x="1204" y="98"/>
                  </a:lnTo>
                  <a:lnTo>
                    <a:pt x="1200" y="106"/>
                  </a:lnTo>
                  <a:lnTo>
                    <a:pt x="1198" y="114"/>
                  </a:lnTo>
                  <a:lnTo>
                    <a:pt x="1198" y="114"/>
                  </a:lnTo>
                  <a:lnTo>
                    <a:pt x="1196" y="130"/>
                  </a:lnTo>
                  <a:lnTo>
                    <a:pt x="1196" y="130"/>
                  </a:lnTo>
                  <a:lnTo>
                    <a:pt x="1198" y="148"/>
                  </a:lnTo>
                  <a:lnTo>
                    <a:pt x="1198" y="148"/>
                  </a:lnTo>
                  <a:lnTo>
                    <a:pt x="1200" y="156"/>
                  </a:lnTo>
                  <a:lnTo>
                    <a:pt x="1204" y="164"/>
                  </a:lnTo>
                  <a:lnTo>
                    <a:pt x="1204" y="164"/>
                  </a:lnTo>
                  <a:lnTo>
                    <a:pt x="1208" y="170"/>
                  </a:lnTo>
                  <a:lnTo>
                    <a:pt x="1214" y="174"/>
                  </a:lnTo>
                  <a:lnTo>
                    <a:pt x="1214" y="174"/>
                  </a:lnTo>
                  <a:lnTo>
                    <a:pt x="1222" y="176"/>
                  </a:lnTo>
                  <a:lnTo>
                    <a:pt x="1232" y="178"/>
                  </a:lnTo>
                  <a:lnTo>
                    <a:pt x="1232" y="17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16" y="206"/>
                  </a:lnTo>
                  <a:lnTo>
                    <a:pt x="1200" y="202"/>
                  </a:lnTo>
                  <a:lnTo>
                    <a:pt x="1200" y="202"/>
                  </a:lnTo>
                  <a:lnTo>
                    <a:pt x="1188" y="196"/>
                  </a:lnTo>
                  <a:lnTo>
                    <a:pt x="1176" y="188"/>
                  </a:lnTo>
                  <a:lnTo>
                    <a:pt x="1176" y="188"/>
                  </a:lnTo>
                  <a:lnTo>
                    <a:pt x="1168" y="176"/>
                  </a:lnTo>
                  <a:lnTo>
                    <a:pt x="1162" y="162"/>
                  </a:lnTo>
                  <a:lnTo>
                    <a:pt x="1162" y="162"/>
                  </a:lnTo>
                  <a:lnTo>
                    <a:pt x="1158" y="148"/>
                  </a:lnTo>
                  <a:lnTo>
                    <a:pt x="1156" y="130"/>
                  </a:lnTo>
                  <a:lnTo>
                    <a:pt x="1156" y="130"/>
                  </a:lnTo>
                  <a:lnTo>
                    <a:pt x="1158" y="114"/>
                  </a:lnTo>
                  <a:lnTo>
                    <a:pt x="1162" y="98"/>
                  </a:lnTo>
                  <a:lnTo>
                    <a:pt x="1162" y="98"/>
                  </a:lnTo>
                  <a:lnTo>
                    <a:pt x="1168" y="86"/>
                  </a:lnTo>
                  <a:lnTo>
                    <a:pt x="1176" y="74"/>
                  </a:lnTo>
                  <a:lnTo>
                    <a:pt x="1176" y="74"/>
                  </a:lnTo>
                  <a:lnTo>
                    <a:pt x="1188" y="66"/>
                  </a:lnTo>
                  <a:lnTo>
                    <a:pt x="1200" y="58"/>
                  </a:lnTo>
                  <a:lnTo>
                    <a:pt x="1200" y="58"/>
                  </a:lnTo>
                  <a:lnTo>
                    <a:pt x="1216" y="5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32" y="52"/>
                  </a:lnTo>
                  <a:close/>
                  <a:moveTo>
                    <a:pt x="878" y="206"/>
                  </a:moveTo>
                  <a:lnTo>
                    <a:pt x="878" y="182"/>
                  </a:lnTo>
                  <a:lnTo>
                    <a:pt x="878" y="182"/>
                  </a:lnTo>
                  <a:lnTo>
                    <a:pt x="886" y="180"/>
                  </a:lnTo>
                  <a:lnTo>
                    <a:pt x="892" y="178"/>
                  </a:lnTo>
                  <a:lnTo>
                    <a:pt x="892" y="178"/>
                  </a:lnTo>
                  <a:lnTo>
                    <a:pt x="898" y="172"/>
                  </a:lnTo>
                  <a:lnTo>
                    <a:pt x="902" y="168"/>
                  </a:lnTo>
                  <a:lnTo>
                    <a:pt x="902" y="168"/>
                  </a:lnTo>
                  <a:lnTo>
                    <a:pt x="904" y="162"/>
                  </a:lnTo>
                  <a:lnTo>
                    <a:pt x="906" y="156"/>
                  </a:lnTo>
                  <a:lnTo>
                    <a:pt x="906" y="156"/>
                  </a:lnTo>
                  <a:lnTo>
                    <a:pt x="906" y="148"/>
                  </a:lnTo>
                  <a:lnTo>
                    <a:pt x="906" y="132"/>
                  </a:lnTo>
                  <a:lnTo>
                    <a:pt x="906" y="132"/>
                  </a:lnTo>
                  <a:lnTo>
                    <a:pt x="900" y="136"/>
                  </a:lnTo>
                  <a:lnTo>
                    <a:pt x="900" y="136"/>
                  </a:lnTo>
                  <a:lnTo>
                    <a:pt x="892" y="138"/>
                  </a:lnTo>
                  <a:lnTo>
                    <a:pt x="892" y="138"/>
                  </a:lnTo>
                  <a:lnTo>
                    <a:pt x="882" y="140"/>
                  </a:lnTo>
                  <a:lnTo>
                    <a:pt x="882" y="140"/>
                  </a:lnTo>
                  <a:lnTo>
                    <a:pt x="878" y="140"/>
                  </a:lnTo>
                  <a:lnTo>
                    <a:pt x="878" y="116"/>
                  </a:lnTo>
                  <a:lnTo>
                    <a:pt x="878" y="116"/>
                  </a:lnTo>
                  <a:lnTo>
                    <a:pt x="892" y="114"/>
                  </a:lnTo>
                  <a:lnTo>
                    <a:pt x="892" y="114"/>
                  </a:lnTo>
                  <a:lnTo>
                    <a:pt x="898" y="112"/>
                  </a:lnTo>
                  <a:lnTo>
                    <a:pt x="902" y="110"/>
                  </a:lnTo>
                  <a:lnTo>
                    <a:pt x="902" y="110"/>
                  </a:lnTo>
                  <a:lnTo>
                    <a:pt x="906" y="106"/>
                  </a:lnTo>
                  <a:lnTo>
                    <a:pt x="906" y="100"/>
                  </a:lnTo>
                  <a:lnTo>
                    <a:pt x="906" y="100"/>
                  </a:lnTo>
                  <a:lnTo>
                    <a:pt x="906" y="94"/>
                  </a:lnTo>
                  <a:lnTo>
                    <a:pt x="904" y="90"/>
                  </a:lnTo>
                  <a:lnTo>
                    <a:pt x="904" y="90"/>
                  </a:lnTo>
                  <a:lnTo>
                    <a:pt x="898" y="84"/>
                  </a:lnTo>
                  <a:lnTo>
                    <a:pt x="898" y="84"/>
                  </a:lnTo>
                  <a:lnTo>
                    <a:pt x="890" y="80"/>
                  </a:lnTo>
                  <a:lnTo>
                    <a:pt x="890" y="80"/>
                  </a:lnTo>
                  <a:lnTo>
                    <a:pt x="880" y="80"/>
                  </a:lnTo>
                  <a:lnTo>
                    <a:pt x="880" y="80"/>
                  </a:lnTo>
                  <a:lnTo>
                    <a:pt x="878" y="80"/>
                  </a:lnTo>
                  <a:lnTo>
                    <a:pt x="878" y="54"/>
                  </a:lnTo>
                  <a:lnTo>
                    <a:pt x="878" y="54"/>
                  </a:lnTo>
                  <a:lnTo>
                    <a:pt x="882" y="52"/>
                  </a:lnTo>
                  <a:lnTo>
                    <a:pt x="882" y="52"/>
                  </a:lnTo>
                  <a:lnTo>
                    <a:pt x="904" y="54"/>
                  </a:lnTo>
                  <a:lnTo>
                    <a:pt x="904" y="54"/>
                  </a:lnTo>
                  <a:lnTo>
                    <a:pt x="916" y="56"/>
                  </a:lnTo>
                  <a:lnTo>
                    <a:pt x="926" y="60"/>
                  </a:lnTo>
                  <a:lnTo>
                    <a:pt x="926" y="60"/>
                  </a:lnTo>
                  <a:lnTo>
                    <a:pt x="934" y="66"/>
                  </a:lnTo>
                  <a:lnTo>
                    <a:pt x="940" y="74"/>
                  </a:lnTo>
                  <a:lnTo>
                    <a:pt x="940" y="74"/>
                  </a:lnTo>
                  <a:lnTo>
                    <a:pt x="946" y="82"/>
                  </a:lnTo>
                  <a:lnTo>
                    <a:pt x="946" y="94"/>
                  </a:lnTo>
                  <a:lnTo>
                    <a:pt x="946" y="172"/>
                  </a:lnTo>
                  <a:lnTo>
                    <a:pt x="946" y="172"/>
                  </a:lnTo>
                  <a:lnTo>
                    <a:pt x="948" y="190"/>
                  </a:lnTo>
                  <a:lnTo>
                    <a:pt x="948" y="190"/>
                  </a:lnTo>
                  <a:lnTo>
                    <a:pt x="950" y="198"/>
                  </a:lnTo>
                  <a:lnTo>
                    <a:pt x="952" y="204"/>
                  </a:lnTo>
                  <a:lnTo>
                    <a:pt x="910" y="204"/>
                  </a:lnTo>
                  <a:lnTo>
                    <a:pt x="910" y="204"/>
                  </a:lnTo>
                  <a:lnTo>
                    <a:pt x="908" y="198"/>
                  </a:lnTo>
                  <a:lnTo>
                    <a:pt x="908" y="198"/>
                  </a:lnTo>
                  <a:lnTo>
                    <a:pt x="908" y="190"/>
                  </a:lnTo>
                  <a:lnTo>
                    <a:pt x="908" y="190"/>
                  </a:lnTo>
                  <a:lnTo>
                    <a:pt x="898" y="198"/>
                  </a:lnTo>
                  <a:lnTo>
                    <a:pt x="886" y="204"/>
                  </a:lnTo>
                  <a:lnTo>
                    <a:pt x="886" y="204"/>
                  </a:lnTo>
                  <a:lnTo>
                    <a:pt x="878" y="206"/>
                  </a:lnTo>
                  <a:lnTo>
                    <a:pt x="878" y="206"/>
                  </a:lnTo>
                  <a:close/>
                  <a:moveTo>
                    <a:pt x="1062" y="56"/>
                  </a:moveTo>
                  <a:lnTo>
                    <a:pt x="1062" y="84"/>
                  </a:lnTo>
                  <a:lnTo>
                    <a:pt x="1032" y="84"/>
                  </a:lnTo>
                  <a:lnTo>
                    <a:pt x="1032" y="156"/>
                  </a:lnTo>
                  <a:lnTo>
                    <a:pt x="1032" y="156"/>
                  </a:lnTo>
                  <a:lnTo>
                    <a:pt x="1032" y="166"/>
                  </a:lnTo>
                  <a:lnTo>
                    <a:pt x="1036" y="170"/>
                  </a:lnTo>
                  <a:lnTo>
                    <a:pt x="1036" y="170"/>
                  </a:lnTo>
                  <a:lnTo>
                    <a:pt x="1040" y="174"/>
                  </a:lnTo>
                  <a:lnTo>
                    <a:pt x="1050" y="174"/>
                  </a:lnTo>
                  <a:lnTo>
                    <a:pt x="1050" y="174"/>
                  </a:lnTo>
                  <a:lnTo>
                    <a:pt x="1056" y="174"/>
                  </a:lnTo>
                  <a:lnTo>
                    <a:pt x="1056" y="174"/>
                  </a:lnTo>
                  <a:lnTo>
                    <a:pt x="1062" y="172"/>
                  </a:lnTo>
                  <a:lnTo>
                    <a:pt x="1062" y="204"/>
                  </a:lnTo>
                  <a:lnTo>
                    <a:pt x="1062" y="204"/>
                  </a:lnTo>
                  <a:lnTo>
                    <a:pt x="1050" y="206"/>
                  </a:lnTo>
                  <a:lnTo>
                    <a:pt x="1050" y="206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20" y="204"/>
                  </a:lnTo>
                  <a:lnTo>
                    <a:pt x="1020" y="204"/>
                  </a:lnTo>
                  <a:lnTo>
                    <a:pt x="1012" y="202"/>
                  </a:lnTo>
                  <a:lnTo>
                    <a:pt x="1006" y="200"/>
                  </a:lnTo>
                  <a:lnTo>
                    <a:pt x="1006" y="200"/>
                  </a:lnTo>
                  <a:lnTo>
                    <a:pt x="1000" y="194"/>
                  </a:lnTo>
                  <a:lnTo>
                    <a:pt x="996" y="188"/>
                  </a:lnTo>
                  <a:lnTo>
                    <a:pt x="996" y="188"/>
                  </a:lnTo>
                  <a:lnTo>
                    <a:pt x="992" y="182"/>
                  </a:lnTo>
                  <a:lnTo>
                    <a:pt x="992" y="170"/>
                  </a:lnTo>
                  <a:lnTo>
                    <a:pt x="992" y="84"/>
                  </a:lnTo>
                  <a:lnTo>
                    <a:pt x="968" y="84"/>
                  </a:lnTo>
                  <a:lnTo>
                    <a:pt x="968" y="56"/>
                  </a:lnTo>
                  <a:lnTo>
                    <a:pt x="992" y="56"/>
                  </a:lnTo>
                  <a:lnTo>
                    <a:pt x="992" y="12"/>
                  </a:lnTo>
                  <a:lnTo>
                    <a:pt x="1032" y="12"/>
                  </a:lnTo>
                  <a:lnTo>
                    <a:pt x="1032" y="56"/>
                  </a:lnTo>
                  <a:lnTo>
                    <a:pt x="1062" y="56"/>
                  </a:lnTo>
                  <a:lnTo>
                    <a:pt x="1062" y="56"/>
                  </a:lnTo>
                  <a:close/>
                  <a:moveTo>
                    <a:pt x="1126" y="204"/>
                  </a:moveTo>
                  <a:lnTo>
                    <a:pt x="1086" y="204"/>
                  </a:lnTo>
                  <a:lnTo>
                    <a:pt x="1086" y="56"/>
                  </a:lnTo>
                  <a:lnTo>
                    <a:pt x="1126" y="56"/>
                  </a:lnTo>
                  <a:lnTo>
                    <a:pt x="1126" y="204"/>
                  </a:lnTo>
                  <a:lnTo>
                    <a:pt x="1126" y="204"/>
                  </a:lnTo>
                  <a:close/>
                  <a:moveTo>
                    <a:pt x="1086" y="0"/>
                  </a:moveTo>
                  <a:lnTo>
                    <a:pt x="1126" y="0"/>
                  </a:lnTo>
                  <a:lnTo>
                    <a:pt x="1126" y="34"/>
                  </a:lnTo>
                  <a:lnTo>
                    <a:pt x="1086" y="34"/>
                  </a:lnTo>
                  <a:lnTo>
                    <a:pt x="1086" y="0"/>
                  </a:lnTo>
                  <a:close/>
                  <a:moveTo>
                    <a:pt x="878" y="54"/>
                  </a:moveTo>
                  <a:lnTo>
                    <a:pt x="878" y="80"/>
                  </a:lnTo>
                  <a:lnTo>
                    <a:pt x="878" y="80"/>
                  </a:lnTo>
                  <a:lnTo>
                    <a:pt x="868" y="82"/>
                  </a:lnTo>
                  <a:lnTo>
                    <a:pt x="862" y="86"/>
                  </a:lnTo>
                  <a:lnTo>
                    <a:pt x="862" y="86"/>
                  </a:lnTo>
                  <a:lnTo>
                    <a:pt x="856" y="92"/>
                  </a:lnTo>
                  <a:lnTo>
                    <a:pt x="854" y="102"/>
                  </a:lnTo>
                  <a:lnTo>
                    <a:pt x="812" y="102"/>
                  </a:lnTo>
                  <a:lnTo>
                    <a:pt x="812" y="102"/>
                  </a:lnTo>
                  <a:lnTo>
                    <a:pt x="814" y="90"/>
                  </a:lnTo>
                  <a:lnTo>
                    <a:pt x="820" y="78"/>
                  </a:lnTo>
                  <a:lnTo>
                    <a:pt x="820" y="78"/>
                  </a:lnTo>
                  <a:lnTo>
                    <a:pt x="826" y="70"/>
                  </a:lnTo>
                  <a:lnTo>
                    <a:pt x="836" y="64"/>
                  </a:lnTo>
                  <a:lnTo>
                    <a:pt x="836" y="64"/>
                  </a:lnTo>
                  <a:lnTo>
                    <a:pt x="846" y="58"/>
                  </a:lnTo>
                  <a:lnTo>
                    <a:pt x="858" y="56"/>
                  </a:lnTo>
                  <a:lnTo>
                    <a:pt x="858" y="56"/>
                  </a:lnTo>
                  <a:lnTo>
                    <a:pt x="878" y="54"/>
                  </a:lnTo>
                  <a:lnTo>
                    <a:pt x="878" y="54"/>
                  </a:lnTo>
                  <a:close/>
                  <a:moveTo>
                    <a:pt x="878" y="116"/>
                  </a:moveTo>
                  <a:lnTo>
                    <a:pt x="878" y="140"/>
                  </a:lnTo>
                  <a:lnTo>
                    <a:pt x="878" y="140"/>
                  </a:lnTo>
                  <a:lnTo>
                    <a:pt x="872" y="140"/>
                  </a:lnTo>
                  <a:lnTo>
                    <a:pt x="872" y="140"/>
                  </a:lnTo>
                  <a:lnTo>
                    <a:pt x="864" y="144"/>
                  </a:lnTo>
                  <a:lnTo>
                    <a:pt x="864" y="144"/>
                  </a:lnTo>
                  <a:lnTo>
                    <a:pt x="856" y="146"/>
                  </a:lnTo>
                  <a:lnTo>
                    <a:pt x="856" y="146"/>
                  </a:lnTo>
                  <a:lnTo>
                    <a:pt x="850" y="154"/>
                  </a:lnTo>
                  <a:lnTo>
                    <a:pt x="850" y="154"/>
                  </a:lnTo>
                  <a:lnTo>
                    <a:pt x="850" y="158"/>
                  </a:lnTo>
                  <a:lnTo>
                    <a:pt x="848" y="162"/>
                  </a:lnTo>
                  <a:lnTo>
                    <a:pt x="848" y="162"/>
                  </a:lnTo>
                  <a:lnTo>
                    <a:pt x="850" y="168"/>
                  </a:lnTo>
                  <a:lnTo>
                    <a:pt x="850" y="172"/>
                  </a:lnTo>
                  <a:lnTo>
                    <a:pt x="850" y="172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64" y="180"/>
                  </a:lnTo>
                  <a:lnTo>
                    <a:pt x="864" y="180"/>
                  </a:lnTo>
                  <a:lnTo>
                    <a:pt x="874" y="182"/>
                  </a:lnTo>
                  <a:lnTo>
                    <a:pt x="874" y="182"/>
                  </a:lnTo>
                  <a:lnTo>
                    <a:pt x="878" y="182"/>
                  </a:lnTo>
                  <a:lnTo>
                    <a:pt x="878" y="206"/>
                  </a:lnTo>
                  <a:lnTo>
                    <a:pt x="878" y="206"/>
                  </a:lnTo>
                  <a:lnTo>
                    <a:pt x="858" y="208"/>
                  </a:lnTo>
                  <a:lnTo>
                    <a:pt x="858" y="208"/>
                  </a:lnTo>
                  <a:lnTo>
                    <a:pt x="848" y="208"/>
                  </a:lnTo>
                  <a:lnTo>
                    <a:pt x="838" y="206"/>
                  </a:lnTo>
                  <a:lnTo>
                    <a:pt x="838" y="206"/>
                  </a:lnTo>
                  <a:lnTo>
                    <a:pt x="830" y="202"/>
                  </a:lnTo>
                  <a:lnTo>
                    <a:pt x="822" y="198"/>
                  </a:lnTo>
                  <a:lnTo>
                    <a:pt x="822" y="198"/>
                  </a:lnTo>
                  <a:lnTo>
                    <a:pt x="816" y="192"/>
                  </a:lnTo>
                  <a:lnTo>
                    <a:pt x="812" y="184"/>
                  </a:lnTo>
                  <a:lnTo>
                    <a:pt x="812" y="184"/>
                  </a:lnTo>
                  <a:lnTo>
                    <a:pt x="810" y="174"/>
                  </a:lnTo>
                  <a:lnTo>
                    <a:pt x="808" y="164"/>
                  </a:lnTo>
                  <a:lnTo>
                    <a:pt x="808" y="164"/>
                  </a:lnTo>
                  <a:lnTo>
                    <a:pt x="810" y="152"/>
                  </a:lnTo>
                  <a:lnTo>
                    <a:pt x="812" y="144"/>
                  </a:lnTo>
                  <a:lnTo>
                    <a:pt x="812" y="144"/>
                  </a:lnTo>
                  <a:lnTo>
                    <a:pt x="818" y="136"/>
                  </a:lnTo>
                  <a:lnTo>
                    <a:pt x="824" y="130"/>
                  </a:lnTo>
                  <a:lnTo>
                    <a:pt x="824" y="130"/>
                  </a:lnTo>
                  <a:lnTo>
                    <a:pt x="832" y="126"/>
                  </a:lnTo>
                  <a:lnTo>
                    <a:pt x="840" y="124"/>
                  </a:lnTo>
                  <a:lnTo>
                    <a:pt x="840" y="124"/>
                  </a:lnTo>
                  <a:lnTo>
                    <a:pt x="858" y="120"/>
                  </a:lnTo>
                  <a:lnTo>
                    <a:pt x="858" y="120"/>
                  </a:lnTo>
                  <a:lnTo>
                    <a:pt x="876" y="118"/>
                  </a:lnTo>
                  <a:lnTo>
                    <a:pt x="878" y="116"/>
                  </a:lnTo>
                  <a:lnTo>
                    <a:pt x="878" y="116"/>
                  </a:lnTo>
                  <a:close/>
                  <a:moveTo>
                    <a:pt x="424" y="208"/>
                  </a:moveTo>
                  <a:lnTo>
                    <a:pt x="424" y="178"/>
                  </a:lnTo>
                  <a:lnTo>
                    <a:pt x="424" y="178"/>
                  </a:lnTo>
                  <a:lnTo>
                    <a:pt x="426" y="178"/>
                  </a:lnTo>
                  <a:lnTo>
                    <a:pt x="426" y="178"/>
                  </a:lnTo>
                  <a:lnTo>
                    <a:pt x="438" y="176"/>
                  </a:lnTo>
                  <a:lnTo>
                    <a:pt x="448" y="172"/>
                  </a:lnTo>
                  <a:lnTo>
                    <a:pt x="448" y="172"/>
                  </a:lnTo>
                  <a:lnTo>
                    <a:pt x="454" y="166"/>
                  </a:lnTo>
                  <a:lnTo>
                    <a:pt x="458" y="158"/>
                  </a:lnTo>
                  <a:lnTo>
                    <a:pt x="494" y="158"/>
                  </a:lnTo>
                  <a:lnTo>
                    <a:pt x="494" y="158"/>
                  </a:lnTo>
                  <a:lnTo>
                    <a:pt x="490" y="172"/>
                  </a:lnTo>
                  <a:lnTo>
                    <a:pt x="484" y="182"/>
                  </a:lnTo>
                  <a:lnTo>
                    <a:pt x="476" y="190"/>
                  </a:lnTo>
                  <a:lnTo>
                    <a:pt x="468" y="196"/>
                  </a:lnTo>
                  <a:lnTo>
                    <a:pt x="468" y="196"/>
                  </a:lnTo>
                  <a:lnTo>
                    <a:pt x="458" y="202"/>
                  </a:lnTo>
                  <a:lnTo>
                    <a:pt x="448" y="206"/>
                  </a:lnTo>
                  <a:lnTo>
                    <a:pt x="438" y="208"/>
                  </a:lnTo>
                  <a:lnTo>
                    <a:pt x="426" y="208"/>
                  </a:lnTo>
                  <a:lnTo>
                    <a:pt x="424" y="208"/>
                  </a:lnTo>
                  <a:lnTo>
                    <a:pt x="424" y="208"/>
                  </a:lnTo>
                  <a:close/>
                  <a:moveTo>
                    <a:pt x="424" y="140"/>
                  </a:moveTo>
                  <a:lnTo>
                    <a:pt x="424" y="114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2" y="102"/>
                  </a:lnTo>
                  <a:lnTo>
                    <a:pt x="446" y="92"/>
                  </a:lnTo>
                  <a:lnTo>
                    <a:pt x="446" y="92"/>
                  </a:lnTo>
                  <a:lnTo>
                    <a:pt x="442" y="88"/>
                  </a:lnTo>
                  <a:lnTo>
                    <a:pt x="438" y="86"/>
                  </a:lnTo>
                  <a:lnTo>
                    <a:pt x="424" y="84"/>
                  </a:lnTo>
                  <a:lnTo>
                    <a:pt x="424" y="84"/>
                  </a:lnTo>
                  <a:lnTo>
                    <a:pt x="424" y="52"/>
                  </a:lnTo>
                  <a:lnTo>
                    <a:pt x="426" y="52"/>
                  </a:lnTo>
                  <a:lnTo>
                    <a:pt x="426" y="52"/>
                  </a:lnTo>
                  <a:lnTo>
                    <a:pt x="442" y="54"/>
                  </a:lnTo>
                  <a:lnTo>
                    <a:pt x="458" y="60"/>
                  </a:lnTo>
                  <a:lnTo>
                    <a:pt x="458" y="60"/>
                  </a:lnTo>
                  <a:lnTo>
                    <a:pt x="470" y="68"/>
                  </a:lnTo>
                  <a:lnTo>
                    <a:pt x="482" y="80"/>
                  </a:lnTo>
                  <a:lnTo>
                    <a:pt x="482" y="80"/>
                  </a:lnTo>
                  <a:lnTo>
                    <a:pt x="488" y="92"/>
                  </a:lnTo>
                  <a:lnTo>
                    <a:pt x="494" y="108"/>
                  </a:lnTo>
                  <a:lnTo>
                    <a:pt x="494" y="108"/>
                  </a:lnTo>
                  <a:lnTo>
                    <a:pt x="496" y="124"/>
                  </a:lnTo>
                  <a:lnTo>
                    <a:pt x="496" y="140"/>
                  </a:lnTo>
                  <a:lnTo>
                    <a:pt x="424" y="140"/>
                  </a:lnTo>
                  <a:lnTo>
                    <a:pt x="424" y="140"/>
                  </a:lnTo>
                  <a:close/>
                  <a:moveTo>
                    <a:pt x="562" y="56"/>
                  </a:moveTo>
                  <a:lnTo>
                    <a:pt x="562" y="84"/>
                  </a:lnTo>
                  <a:lnTo>
                    <a:pt x="562" y="84"/>
                  </a:lnTo>
                  <a:lnTo>
                    <a:pt x="562" y="84"/>
                  </a:lnTo>
                  <a:lnTo>
                    <a:pt x="570" y="72"/>
                  </a:lnTo>
                  <a:lnTo>
                    <a:pt x="570" y="72"/>
                  </a:lnTo>
                  <a:lnTo>
                    <a:pt x="582" y="62"/>
                  </a:lnTo>
                  <a:lnTo>
                    <a:pt x="582" y="62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02" y="54"/>
                  </a:lnTo>
                  <a:lnTo>
                    <a:pt x="610" y="52"/>
                  </a:lnTo>
                  <a:lnTo>
                    <a:pt x="610" y="52"/>
                  </a:lnTo>
                  <a:lnTo>
                    <a:pt x="618" y="54"/>
                  </a:lnTo>
                  <a:lnTo>
                    <a:pt x="618" y="92"/>
                  </a:lnTo>
                  <a:lnTo>
                    <a:pt x="618" y="92"/>
                  </a:lnTo>
                  <a:lnTo>
                    <a:pt x="612" y="92"/>
                  </a:lnTo>
                  <a:lnTo>
                    <a:pt x="612" y="92"/>
                  </a:lnTo>
                  <a:lnTo>
                    <a:pt x="604" y="90"/>
                  </a:lnTo>
                  <a:lnTo>
                    <a:pt x="604" y="90"/>
                  </a:lnTo>
                  <a:lnTo>
                    <a:pt x="594" y="92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8" y="98"/>
                  </a:lnTo>
                  <a:lnTo>
                    <a:pt x="572" y="104"/>
                  </a:lnTo>
                  <a:lnTo>
                    <a:pt x="572" y="104"/>
                  </a:lnTo>
                  <a:lnTo>
                    <a:pt x="568" y="112"/>
                  </a:lnTo>
                  <a:lnTo>
                    <a:pt x="566" y="120"/>
                  </a:lnTo>
                  <a:lnTo>
                    <a:pt x="566" y="120"/>
                  </a:lnTo>
                  <a:lnTo>
                    <a:pt x="564" y="138"/>
                  </a:lnTo>
                  <a:lnTo>
                    <a:pt x="564" y="204"/>
                  </a:lnTo>
                  <a:lnTo>
                    <a:pt x="524" y="204"/>
                  </a:lnTo>
                  <a:lnTo>
                    <a:pt x="524" y="56"/>
                  </a:lnTo>
                  <a:lnTo>
                    <a:pt x="562" y="56"/>
                  </a:lnTo>
                  <a:lnTo>
                    <a:pt x="562" y="56"/>
                  </a:lnTo>
                  <a:close/>
                  <a:moveTo>
                    <a:pt x="680" y="56"/>
                  </a:moveTo>
                  <a:lnTo>
                    <a:pt x="680" y="78"/>
                  </a:lnTo>
                  <a:lnTo>
                    <a:pt x="682" y="78"/>
                  </a:lnTo>
                  <a:lnTo>
                    <a:pt x="682" y="78"/>
                  </a:lnTo>
                  <a:lnTo>
                    <a:pt x="690" y="66"/>
                  </a:lnTo>
                  <a:lnTo>
                    <a:pt x="702" y="58"/>
                  </a:lnTo>
                  <a:lnTo>
                    <a:pt x="702" y="58"/>
                  </a:lnTo>
                  <a:lnTo>
                    <a:pt x="714" y="54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42" y="54"/>
                  </a:lnTo>
                  <a:lnTo>
                    <a:pt x="754" y="58"/>
                  </a:lnTo>
                  <a:lnTo>
                    <a:pt x="754" y="58"/>
                  </a:lnTo>
                  <a:lnTo>
                    <a:pt x="762" y="62"/>
                  </a:lnTo>
                  <a:lnTo>
                    <a:pt x="770" y="70"/>
                  </a:lnTo>
                  <a:lnTo>
                    <a:pt x="770" y="70"/>
                  </a:lnTo>
                  <a:lnTo>
                    <a:pt x="774" y="7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80" y="100"/>
                  </a:lnTo>
                  <a:lnTo>
                    <a:pt x="780" y="114"/>
                  </a:lnTo>
                  <a:lnTo>
                    <a:pt x="780" y="204"/>
                  </a:lnTo>
                  <a:lnTo>
                    <a:pt x="740" y="204"/>
                  </a:lnTo>
                  <a:lnTo>
                    <a:pt x="740" y="122"/>
                  </a:lnTo>
                  <a:lnTo>
                    <a:pt x="740" y="122"/>
                  </a:lnTo>
                  <a:lnTo>
                    <a:pt x="738" y="106"/>
                  </a:lnTo>
                  <a:lnTo>
                    <a:pt x="734" y="94"/>
                  </a:lnTo>
                  <a:lnTo>
                    <a:pt x="734" y="94"/>
                  </a:lnTo>
                  <a:lnTo>
                    <a:pt x="732" y="90"/>
                  </a:lnTo>
                  <a:lnTo>
                    <a:pt x="726" y="88"/>
                  </a:lnTo>
                  <a:lnTo>
                    <a:pt x="722" y="86"/>
                  </a:lnTo>
                  <a:lnTo>
                    <a:pt x="714" y="84"/>
                  </a:lnTo>
                  <a:lnTo>
                    <a:pt x="714" y="84"/>
                  </a:lnTo>
                  <a:lnTo>
                    <a:pt x="706" y="86"/>
                  </a:lnTo>
                  <a:lnTo>
                    <a:pt x="700" y="88"/>
                  </a:lnTo>
                  <a:lnTo>
                    <a:pt x="694" y="90"/>
                  </a:lnTo>
                  <a:lnTo>
                    <a:pt x="690" y="94"/>
                  </a:lnTo>
                  <a:lnTo>
                    <a:pt x="690" y="94"/>
                  </a:lnTo>
                  <a:lnTo>
                    <a:pt x="688" y="100"/>
                  </a:lnTo>
                  <a:lnTo>
                    <a:pt x="684" y="108"/>
                  </a:lnTo>
                  <a:lnTo>
                    <a:pt x="682" y="128"/>
                  </a:lnTo>
                  <a:lnTo>
                    <a:pt x="682" y="204"/>
                  </a:lnTo>
                  <a:lnTo>
                    <a:pt x="642" y="204"/>
                  </a:lnTo>
                  <a:lnTo>
                    <a:pt x="642" y="56"/>
                  </a:lnTo>
                  <a:lnTo>
                    <a:pt x="680" y="56"/>
                  </a:lnTo>
                  <a:close/>
                  <a:moveTo>
                    <a:pt x="44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204"/>
                  </a:lnTo>
                  <a:lnTo>
                    <a:pt x="44" y="204"/>
                  </a:lnTo>
                  <a:close/>
                  <a:moveTo>
                    <a:pt x="424" y="52"/>
                  </a:moveTo>
                  <a:lnTo>
                    <a:pt x="424" y="84"/>
                  </a:lnTo>
                  <a:lnTo>
                    <a:pt x="424" y="84"/>
                  </a:lnTo>
                  <a:lnTo>
                    <a:pt x="414" y="84"/>
                  </a:lnTo>
                  <a:lnTo>
                    <a:pt x="408" y="86"/>
                  </a:lnTo>
                  <a:lnTo>
                    <a:pt x="408" y="86"/>
                  </a:lnTo>
                  <a:lnTo>
                    <a:pt x="402" y="90"/>
                  </a:lnTo>
                  <a:lnTo>
                    <a:pt x="398" y="94"/>
                  </a:lnTo>
                  <a:lnTo>
                    <a:pt x="398" y="94"/>
                  </a:lnTo>
                  <a:lnTo>
                    <a:pt x="392" y="106"/>
                  </a:lnTo>
                  <a:lnTo>
                    <a:pt x="392" y="106"/>
                  </a:lnTo>
                  <a:lnTo>
                    <a:pt x="390" y="114"/>
                  </a:lnTo>
                  <a:lnTo>
                    <a:pt x="424" y="114"/>
                  </a:lnTo>
                  <a:lnTo>
                    <a:pt x="424" y="140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92" y="150"/>
                  </a:lnTo>
                  <a:lnTo>
                    <a:pt x="394" y="158"/>
                  </a:lnTo>
                  <a:lnTo>
                    <a:pt x="396" y="164"/>
                  </a:lnTo>
                  <a:lnTo>
                    <a:pt x="400" y="168"/>
                  </a:lnTo>
                  <a:lnTo>
                    <a:pt x="400" y="168"/>
                  </a:lnTo>
                  <a:lnTo>
                    <a:pt x="410" y="176"/>
                  </a:lnTo>
                  <a:lnTo>
                    <a:pt x="424" y="178"/>
                  </a:lnTo>
                  <a:lnTo>
                    <a:pt x="424" y="208"/>
                  </a:lnTo>
                  <a:lnTo>
                    <a:pt x="424" y="208"/>
                  </a:lnTo>
                  <a:lnTo>
                    <a:pt x="408" y="206"/>
                  </a:lnTo>
                  <a:lnTo>
                    <a:pt x="394" y="202"/>
                  </a:lnTo>
                  <a:lnTo>
                    <a:pt x="394" y="202"/>
                  </a:lnTo>
                  <a:lnTo>
                    <a:pt x="382" y="196"/>
                  </a:lnTo>
                  <a:lnTo>
                    <a:pt x="370" y="186"/>
                  </a:lnTo>
                  <a:lnTo>
                    <a:pt x="370" y="186"/>
                  </a:lnTo>
                  <a:lnTo>
                    <a:pt x="362" y="176"/>
                  </a:lnTo>
                  <a:lnTo>
                    <a:pt x="356" y="162"/>
                  </a:lnTo>
                  <a:lnTo>
                    <a:pt x="356" y="162"/>
                  </a:lnTo>
                  <a:lnTo>
                    <a:pt x="352" y="148"/>
                  </a:lnTo>
                  <a:lnTo>
                    <a:pt x="350" y="130"/>
                  </a:lnTo>
                  <a:lnTo>
                    <a:pt x="350" y="130"/>
                  </a:lnTo>
                  <a:lnTo>
                    <a:pt x="352" y="114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62" y="86"/>
                  </a:lnTo>
                  <a:lnTo>
                    <a:pt x="370" y="76"/>
                  </a:lnTo>
                  <a:lnTo>
                    <a:pt x="370" y="76"/>
                  </a:lnTo>
                  <a:lnTo>
                    <a:pt x="382" y="66"/>
                  </a:lnTo>
                  <a:lnTo>
                    <a:pt x="394" y="58"/>
                  </a:lnTo>
                  <a:lnTo>
                    <a:pt x="394" y="58"/>
                  </a:lnTo>
                  <a:lnTo>
                    <a:pt x="408" y="54"/>
                  </a:lnTo>
                  <a:lnTo>
                    <a:pt x="424" y="52"/>
                  </a:lnTo>
                  <a:lnTo>
                    <a:pt x="424" y="52"/>
                  </a:lnTo>
                  <a:close/>
                  <a:moveTo>
                    <a:pt x="120" y="56"/>
                  </a:moveTo>
                  <a:lnTo>
                    <a:pt x="120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30" y="66"/>
                  </a:lnTo>
                  <a:lnTo>
                    <a:pt x="142" y="58"/>
                  </a:lnTo>
                  <a:lnTo>
                    <a:pt x="142" y="58"/>
                  </a:lnTo>
                  <a:lnTo>
                    <a:pt x="154" y="54"/>
                  </a:lnTo>
                  <a:lnTo>
                    <a:pt x="166" y="52"/>
                  </a:lnTo>
                  <a:lnTo>
                    <a:pt x="166" y="52"/>
                  </a:lnTo>
                  <a:lnTo>
                    <a:pt x="182" y="54"/>
                  </a:lnTo>
                  <a:lnTo>
                    <a:pt x="194" y="58"/>
                  </a:lnTo>
                  <a:lnTo>
                    <a:pt x="194" y="58"/>
                  </a:lnTo>
                  <a:lnTo>
                    <a:pt x="202" y="62"/>
                  </a:lnTo>
                  <a:lnTo>
                    <a:pt x="210" y="70"/>
                  </a:lnTo>
                  <a:lnTo>
                    <a:pt x="210" y="70"/>
                  </a:lnTo>
                  <a:lnTo>
                    <a:pt x="214" y="78"/>
                  </a:lnTo>
                  <a:lnTo>
                    <a:pt x="218" y="88"/>
                  </a:lnTo>
                  <a:lnTo>
                    <a:pt x="218" y="88"/>
                  </a:lnTo>
                  <a:lnTo>
                    <a:pt x="220" y="100"/>
                  </a:lnTo>
                  <a:lnTo>
                    <a:pt x="220" y="114"/>
                  </a:lnTo>
                  <a:lnTo>
                    <a:pt x="220" y="204"/>
                  </a:lnTo>
                  <a:lnTo>
                    <a:pt x="180" y="204"/>
                  </a:lnTo>
                  <a:lnTo>
                    <a:pt x="180" y="122"/>
                  </a:lnTo>
                  <a:lnTo>
                    <a:pt x="180" y="122"/>
                  </a:lnTo>
                  <a:lnTo>
                    <a:pt x="178" y="106"/>
                  </a:lnTo>
                  <a:lnTo>
                    <a:pt x="174" y="94"/>
                  </a:lnTo>
                  <a:lnTo>
                    <a:pt x="174" y="94"/>
                  </a:lnTo>
                  <a:lnTo>
                    <a:pt x="170" y="90"/>
                  </a:lnTo>
                  <a:lnTo>
                    <a:pt x="166" y="88"/>
                  </a:lnTo>
                  <a:lnTo>
                    <a:pt x="160" y="86"/>
                  </a:lnTo>
                  <a:lnTo>
                    <a:pt x="154" y="84"/>
                  </a:lnTo>
                  <a:lnTo>
                    <a:pt x="154" y="84"/>
                  </a:lnTo>
                  <a:lnTo>
                    <a:pt x="146" y="86"/>
                  </a:lnTo>
                  <a:lnTo>
                    <a:pt x="140" y="88"/>
                  </a:lnTo>
                  <a:lnTo>
                    <a:pt x="134" y="90"/>
                  </a:lnTo>
                  <a:lnTo>
                    <a:pt x="130" y="94"/>
                  </a:lnTo>
                  <a:lnTo>
                    <a:pt x="130" y="94"/>
                  </a:lnTo>
                  <a:lnTo>
                    <a:pt x="126" y="100"/>
                  </a:lnTo>
                  <a:lnTo>
                    <a:pt x="124" y="108"/>
                  </a:lnTo>
                  <a:lnTo>
                    <a:pt x="122" y="128"/>
                  </a:lnTo>
                  <a:lnTo>
                    <a:pt x="122" y="204"/>
                  </a:lnTo>
                  <a:lnTo>
                    <a:pt x="82" y="204"/>
                  </a:lnTo>
                  <a:lnTo>
                    <a:pt x="82" y="56"/>
                  </a:lnTo>
                  <a:lnTo>
                    <a:pt x="120" y="56"/>
                  </a:lnTo>
                  <a:lnTo>
                    <a:pt x="120" y="56"/>
                  </a:lnTo>
                  <a:close/>
                  <a:moveTo>
                    <a:pt x="334" y="56"/>
                  </a:moveTo>
                  <a:lnTo>
                    <a:pt x="334" y="84"/>
                  </a:lnTo>
                  <a:lnTo>
                    <a:pt x="306" y="84"/>
                  </a:lnTo>
                  <a:lnTo>
                    <a:pt x="306" y="156"/>
                  </a:lnTo>
                  <a:lnTo>
                    <a:pt x="306" y="156"/>
                  </a:lnTo>
                  <a:lnTo>
                    <a:pt x="306" y="166"/>
                  </a:lnTo>
                  <a:lnTo>
                    <a:pt x="308" y="170"/>
                  </a:lnTo>
                  <a:lnTo>
                    <a:pt x="308" y="170"/>
                  </a:lnTo>
                  <a:lnTo>
                    <a:pt x="314" y="174"/>
                  </a:lnTo>
                  <a:lnTo>
                    <a:pt x="322" y="174"/>
                  </a:lnTo>
                  <a:lnTo>
                    <a:pt x="322" y="174"/>
                  </a:lnTo>
                  <a:lnTo>
                    <a:pt x="328" y="174"/>
                  </a:lnTo>
                  <a:lnTo>
                    <a:pt x="328" y="174"/>
                  </a:lnTo>
                  <a:lnTo>
                    <a:pt x="334" y="172"/>
                  </a:lnTo>
                  <a:lnTo>
                    <a:pt x="334" y="204"/>
                  </a:lnTo>
                  <a:lnTo>
                    <a:pt x="334" y="204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12" y="206"/>
                  </a:lnTo>
                  <a:lnTo>
                    <a:pt x="312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86" y="202"/>
                  </a:lnTo>
                  <a:lnTo>
                    <a:pt x="278" y="200"/>
                  </a:lnTo>
                  <a:lnTo>
                    <a:pt x="278" y="200"/>
                  </a:lnTo>
                  <a:lnTo>
                    <a:pt x="272" y="194"/>
                  </a:lnTo>
                  <a:lnTo>
                    <a:pt x="268" y="188"/>
                  </a:lnTo>
                  <a:lnTo>
                    <a:pt x="268" y="188"/>
                  </a:lnTo>
                  <a:lnTo>
                    <a:pt x="266" y="182"/>
                  </a:lnTo>
                  <a:lnTo>
                    <a:pt x="264" y="170"/>
                  </a:lnTo>
                  <a:lnTo>
                    <a:pt x="264" y="84"/>
                  </a:lnTo>
                  <a:lnTo>
                    <a:pt x="240" y="84"/>
                  </a:lnTo>
                  <a:lnTo>
                    <a:pt x="240" y="56"/>
                  </a:lnTo>
                  <a:lnTo>
                    <a:pt x="264" y="56"/>
                  </a:lnTo>
                  <a:lnTo>
                    <a:pt x="264" y="12"/>
                  </a:lnTo>
                  <a:lnTo>
                    <a:pt x="306" y="12"/>
                  </a:lnTo>
                  <a:lnTo>
                    <a:pt x="306" y="56"/>
                  </a:lnTo>
                  <a:lnTo>
                    <a:pt x="334" y="56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2781300"/>
              <a:ext cx="5454650" cy="1108075"/>
            </a:xfrm>
            <a:custGeom>
              <a:avLst/>
              <a:gdLst>
                <a:gd name="T0" fmla="*/ 3292 w 3436"/>
                <a:gd name="T1" fmla="*/ 536 h 698"/>
                <a:gd name="T2" fmla="*/ 3202 w 3436"/>
                <a:gd name="T3" fmla="*/ 698 h 698"/>
                <a:gd name="T4" fmla="*/ 3220 w 3436"/>
                <a:gd name="T5" fmla="*/ 332 h 698"/>
                <a:gd name="T6" fmla="*/ 3368 w 3436"/>
                <a:gd name="T7" fmla="*/ 292 h 698"/>
                <a:gd name="T8" fmla="*/ 3202 w 3436"/>
                <a:gd name="T9" fmla="*/ 222 h 698"/>
                <a:gd name="T10" fmla="*/ 3104 w 3436"/>
                <a:gd name="T11" fmla="*/ 404 h 698"/>
                <a:gd name="T12" fmla="*/ 3182 w 3436"/>
                <a:gd name="T13" fmla="*/ 574 h 698"/>
                <a:gd name="T14" fmla="*/ 3054 w 3436"/>
                <a:gd name="T15" fmla="*/ 646 h 698"/>
                <a:gd name="T16" fmla="*/ 2968 w 3436"/>
                <a:gd name="T17" fmla="*/ 460 h 698"/>
                <a:gd name="T18" fmla="*/ 3072 w 3436"/>
                <a:gd name="T19" fmla="*/ 262 h 698"/>
                <a:gd name="T20" fmla="*/ 1782 w 3436"/>
                <a:gd name="T21" fmla="*/ 578 h 698"/>
                <a:gd name="T22" fmla="*/ 1932 w 3436"/>
                <a:gd name="T23" fmla="*/ 642 h 698"/>
                <a:gd name="T24" fmla="*/ 1782 w 3436"/>
                <a:gd name="T25" fmla="*/ 404 h 698"/>
                <a:gd name="T26" fmla="*/ 1782 w 3436"/>
                <a:gd name="T27" fmla="*/ 330 h 698"/>
                <a:gd name="T28" fmla="*/ 1950 w 3436"/>
                <a:gd name="T29" fmla="*/ 292 h 698"/>
                <a:gd name="T30" fmla="*/ 1782 w 3436"/>
                <a:gd name="T31" fmla="*/ 488 h 698"/>
                <a:gd name="T32" fmla="*/ 2138 w 3436"/>
                <a:gd name="T33" fmla="*/ 264 h 698"/>
                <a:gd name="T34" fmla="*/ 2346 w 3436"/>
                <a:gd name="T35" fmla="*/ 230 h 698"/>
                <a:gd name="T36" fmla="*/ 2478 w 3436"/>
                <a:gd name="T37" fmla="*/ 376 h 698"/>
                <a:gd name="T38" fmla="*/ 2328 w 3436"/>
                <a:gd name="T39" fmla="*/ 362 h 698"/>
                <a:gd name="T40" fmla="*/ 2196 w 3436"/>
                <a:gd name="T41" fmla="*/ 424 h 698"/>
                <a:gd name="T42" fmla="*/ 2684 w 3436"/>
                <a:gd name="T43" fmla="*/ 680 h 698"/>
                <a:gd name="T44" fmla="*/ 2544 w 3436"/>
                <a:gd name="T45" fmla="*/ 506 h 698"/>
                <a:gd name="T46" fmla="*/ 2608 w 3436"/>
                <a:gd name="T47" fmla="*/ 292 h 698"/>
                <a:gd name="T48" fmla="*/ 2800 w 3436"/>
                <a:gd name="T49" fmla="*/ 224 h 698"/>
                <a:gd name="T50" fmla="*/ 2848 w 3436"/>
                <a:gd name="T51" fmla="*/ 372 h 698"/>
                <a:gd name="T52" fmla="*/ 2712 w 3436"/>
                <a:gd name="T53" fmla="*/ 364 h 698"/>
                <a:gd name="T54" fmla="*/ 2712 w 3436"/>
                <a:gd name="T55" fmla="*/ 556 h 698"/>
                <a:gd name="T56" fmla="*/ 2852 w 3436"/>
                <a:gd name="T57" fmla="*/ 544 h 698"/>
                <a:gd name="T58" fmla="*/ 2774 w 3436"/>
                <a:gd name="T59" fmla="*/ 698 h 698"/>
                <a:gd name="T60" fmla="*/ 1690 w 3436"/>
                <a:gd name="T61" fmla="*/ 386 h 698"/>
                <a:gd name="T62" fmla="*/ 1746 w 3436"/>
                <a:gd name="T63" fmla="*/ 570 h 698"/>
                <a:gd name="T64" fmla="*/ 1634 w 3436"/>
                <a:gd name="T65" fmla="*/ 646 h 698"/>
                <a:gd name="T66" fmla="*/ 1548 w 3436"/>
                <a:gd name="T67" fmla="*/ 460 h 698"/>
                <a:gd name="T68" fmla="*/ 1652 w 3436"/>
                <a:gd name="T69" fmla="*/ 262 h 698"/>
                <a:gd name="T70" fmla="*/ 1258 w 3436"/>
                <a:gd name="T71" fmla="*/ 576 h 698"/>
                <a:gd name="T72" fmla="*/ 1360 w 3436"/>
                <a:gd name="T73" fmla="*/ 412 h 698"/>
                <a:gd name="T74" fmla="*/ 1274 w 3436"/>
                <a:gd name="T75" fmla="*/ 226 h 698"/>
                <a:gd name="T76" fmla="*/ 1490 w 3436"/>
                <a:gd name="T77" fmla="*/ 402 h 698"/>
                <a:gd name="T78" fmla="*/ 1400 w 3436"/>
                <a:gd name="T79" fmla="*/ 658 h 698"/>
                <a:gd name="T80" fmla="*/ 1214 w 3436"/>
                <a:gd name="T81" fmla="*/ 352 h 698"/>
                <a:gd name="T82" fmla="*/ 1180 w 3436"/>
                <a:gd name="T83" fmla="*/ 542 h 698"/>
                <a:gd name="T84" fmla="*/ 1168 w 3436"/>
                <a:gd name="T85" fmla="*/ 680 h 698"/>
                <a:gd name="T86" fmla="*/ 1030 w 3436"/>
                <a:gd name="T87" fmla="*/ 520 h 698"/>
                <a:gd name="T88" fmla="*/ 1078 w 3436"/>
                <a:gd name="T89" fmla="*/ 308 h 698"/>
                <a:gd name="T90" fmla="*/ 1248 w 3436"/>
                <a:gd name="T91" fmla="*/ 224 h 698"/>
                <a:gd name="T92" fmla="*/ 1024 w 3436"/>
                <a:gd name="T93" fmla="*/ 460 h 698"/>
                <a:gd name="T94" fmla="*/ 858 w 3436"/>
                <a:gd name="T95" fmla="*/ 288 h 698"/>
                <a:gd name="T96" fmla="*/ 694 w 3436"/>
                <a:gd name="T97" fmla="*/ 344 h 698"/>
                <a:gd name="T98" fmla="*/ 802 w 3436"/>
                <a:gd name="T99" fmla="*/ 484 h 698"/>
                <a:gd name="T100" fmla="*/ 720 w 3436"/>
                <a:gd name="T101" fmla="*/ 698 h 698"/>
                <a:gd name="T102" fmla="*/ 472 w 3436"/>
                <a:gd name="T103" fmla="*/ 2 h 698"/>
                <a:gd name="T104" fmla="*/ 694 w 3436"/>
                <a:gd name="T105" fmla="*/ 222 h 698"/>
                <a:gd name="T106" fmla="*/ 524 w 3436"/>
                <a:gd name="T107" fmla="*/ 292 h 698"/>
                <a:gd name="T108" fmla="*/ 524 w 3436"/>
                <a:gd name="T109" fmla="*/ 628 h 698"/>
                <a:gd name="T110" fmla="*/ 694 w 3436"/>
                <a:gd name="T111" fmla="*/ 576 h 698"/>
                <a:gd name="T112" fmla="*/ 592 w 3436"/>
                <a:gd name="T113" fmla="*/ 416 h 698"/>
                <a:gd name="T114" fmla="*/ 134 w 3436"/>
                <a:gd name="T115" fmla="*/ 264 h 698"/>
                <a:gd name="T116" fmla="*/ 0 w 3436"/>
                <a:gd name="T117" fmla="*/ 2 h 698"/>
                <a:gd name="T118" fmla="*/ 466 w 3436"/>
                <a:gd name="T119" fmla="*/ 52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36" h="698">
                  <a:moveTo>
                    <a:pt x="3202" y="698"/>
                  </a:moveTo>
                  <a:lnTo>
                    <a:pt x="3202" y="578"/>
                  </a:lnTo>
                  <a:lnTo>
                    <a:pt x="3202" y="578"/>
                  </a:lnTo>
                  <a:lnTo>
                    <a:pt x="3208" y="578"/>
                  </a:lnTo>
                  <a:lnTo>
                    <a:pt x="3208" y="578"/>
                  </a:lnTo>
                  <a:lnTo>
                    <a:pt x="3220" y="576"/>
                  </a:lnTo>
                  <a:lnTo>
                    <a:pt x="3230" y="574"/>
                  </a:lnTo>
                  <a:lnTo>
                    <a:pt x="3240" y="572"/>
                  </a:lnTo>
                  <a:lnTo>
                    <a:pt x="3252" y="566"/>
                  </a:lnTo>
                  <a:lnTo>
                    <a:pt x="3272" y="554"/>
                  </a:lnTo>
                  <a:lnTo>
                    <a:pt x="3292" y="536"/>
                  </a:lnTo>
                  <a:lnTo>
                    <a:pt x="3370" y="624"/>
                  </a:lnTo>
                  <a:lnTo>
                    <a:pt x="3370" y="624"/>
                  </a:lnTo>
                  <a:lnTo>
                    <a:pt x="3352" y="642"/>
                  </a:lnTo>
                  <a:lnTo>
                    <a:pt x="3332" y="658"/>
                  </a:lnTo>
                  <a:lnTo>
                    <a:pt x="3312" y="670"/>
                  </a:lnTo>
                  <a:lnTo>
                    <a:pt x="3290" y="680"/>
                  </a:lnTo>
                  <a:lnTo>
                    <a:pt x="3270" y="688"/>
                  </a:lnTo>
                  <a:lnTo>
                    <a:pt x="3248" y="694"/>
                  </a:lnTo>
                  <a:lnTo>
                    <a:pt x="3224" y="698"/>
                  </a:lnTo>
                  <a:lnTo>
                    <a:pt x="3202" y="698"/>
                  </a:lnTo>
                  <a:lnTo>
                    <a:pt x="3202" y="698"/>
                  </a:lnTo>
                  <a:close/>
                  <a:moveTo>
                    <a:pt x="3202" y="488"/>
                  </a:moveTo>
                  <a:lnTo>
                    <a:pt x="3202" y="404"/>
                  </a:lnTo>
                  <a:lnTo>
                    <a:pt x="3300" y="404"/>
                  </a:lnTo>
                  <a:lnTo>
                    <a:pt x="3300" y="404"/>
                  </a:lnTo>
                  <a:lnTo>
                    <a:pt x="3294" y="388"/>
                  </a:lnTo>
                  <a:lnTo>
                    <a:pt x="3288" y="374"/>
                  </a:lnTo>
                  <a:lnTo>
                    <a:pt x="3278" y="360"/>
                  </a:lnTo>
                  <a:lnTo>
                    <a:pt x="3266" y="350"/>
                  </a:lnTo>
                  <a:lnTo>
                    <a:pt x="3252" y="342"/>
                  </a:lnTo>
                  <a:lnTo>
                    <a:pt x="3236" y="336"/>
                  </a:lnTo>
                  <a:lnTo>
                    <a:pt x="3220" y="332"/>
                  </a:lnTo>
                  <a:lnTo>
                    <a:pt x="3202" y="330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26" y="224"/>
                  </a:lnTo>
                  <a:lnTo>
                    <a:pt x="3250" y="226"/>
                  </a:lnTo>
                  <a:lnTo>
                    <a:pt x="3272" y="232"/>
                  </a:lnTo>
                  <a:lnTo>
                    <a:pt x="3294" y="240"/>
                  </a:lnTo>
                  <a:lnTo>
                    <a:pt x="3314" y="250"/>
                  </a:lnTo>
                  <a:lnTo>
                    <a:pt x="3334" y="262"/>
                  </a:lnTo>
                  <a:lnTo>
                    <a:pt x="3352" y="276"/>
                  </a:lnTo>
                  <a:lnTo>
                    <a:pt x="3368" y="292"/>
                  </a:lnTo>
                  <a:lnTo>
                    <a:pt x="3382" y="310"/>
                  </a:lnTo>
                  <a:lnTo>
                    <a:pt x="3396" y="330"/>
                  </a:lnTo>
                  <a:lnTo>
                    <a:pt x="3408" y="352"/>
                  </a:lnTo>
                  <a:lnTo>
                    <a:pt x="3418" y="374"/>
                  </a:lnTo>
                  <a:lnTo>
                    <a:pt x="3426" y="398"/>
                  </a:lnTo>
                  <a:lnTo>
                    <a:pt x="3430" y="424"/>
                  </a:lnTo>
                  <a:lnTo>
                    <a:pt x="3434" y="452"/>
                  </a:lnTo>
                  <a:lnTo>
                    <a:pt x="3436" y="482"/>
                  </a:lnTo>
                  <a:lnTo>
                    <a:pt x="3436" y="488"/>
                  </a:lnTo>
                  <a:lnTo>
                    <a:pt x="3202" y="488"/>
                  </a:lnTo>
                  <a:close/>
                  <a:moveTo>
                    <a:pt x="3202" y="222"/>
                  </a:moveTo>
                  <a:lnTo>
                    <a:pt x="3202" y="330"/>
                  </a:lnTo>
                  <a:lnTo>
                    <a:pt x="3202" y="330"/>
                  </a:lnTo>
                  <a:lnTo>
                    <a:pt x="3202" y="330"/>
                  </a:lnTo>
                  <a:lnTo>
                    <a:pt x="3184" y="332"/>
                  </a:lnTo>
                  <a:lnTo>
                    <a:pt x="3166" y="334"/>
                  </a:lnTo>
                  <a:lnTo>
                    <a:pt x="3152" y="340"/>
                  </a:lnTo>
                  <a:lnTo>
                    <a:pt x="3138" y="350"/>
                  </a:lnTo>
                  <a:lnTo>
                    <a:pt x="3126" y="360"/>
                  </a:lnTo>
                  <a:lnTo>
                    <a:pt x="3116" y="372"/>
                  </a:lnTo>
                  <a:lnTo>
                    <a:pt x="3108" y="386"/>
                  </a:lnTo>
                  <a:lnTo>
                    <a:pt x="3104" y="404"/>
                  </a:lnTo>
                  <a:lnTo>
                    <a:pt x="3202" y="404"/>
                  </a:lnTo>
                  <a:lnTo>
                    <a:pt x="3202" y="488"/>
                  </a:lnTo>
                  <a:lnTo>
                    <a:pt x="3096" y="488"/>
                  </a:lnTo>
                  <a:lnTo>
                    <a:pt x="3096" y="488"/>
                  </a:lnTo>
                  <a:lnTo>
                    <a:pt x="3102" y="506"/>
                  </a:lnTo>
                  <a:lnTo>
                    <a:pt x="3110" y="524"/>
                  </a:lnTo>
                  <a:lnTo>
                    <a:pt x="3122" y="540"/>
                  </a:lnTo>
                  <a:lnTo>
                    <a:pt x="3134" y="552"/>
                  </a:lnTo>
                  <a:lnTo>
                    <a:pt x="3148" y="562"/>
                  </a:lnTo>
                  <a:lnTo>
                    <a:pt x="3164" y="570"/>
                  </a:lnTo>
                  <a:lnTo>
                    <a:pt x="3182" y="574"/>
                  </a:lnTo>
                  <a:lnTo>
                    <a:pt x="3202" y="57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178" y="698"/>
                  </a:lnTo>
                  <a:lnTo>
                    <a:pt x="3156" y="694"/>
                  </a:lnTo>
                  <a:lnTo>
                    <a:pt x="3134" y="688"/>
                  </a:lnTo>
                  <a:lnTo>
                    <a:pt x="3112" y="680"/>
                  </a:lnTo>
                  <a:lnTo>
                    <a:pt x="3092" y="672"/>
                  </a:lnTo>
                  <a:lnTo>
                    <a:pt x="3072" y="660"/>
                  </a:lnTo>
                  <a:lnTo>
                    <a:pt x="3054" y="646"/>
                  </a:lnTo>
                  <a:lnTo>
                    <a:pt x="3036" y="630"/>
                  </a:lnTo>
                  <a:lnTo>
                    <a:pt x="3036" y="630"/>
                  </a:lnTo>
                  <a:lnTo>
                    <a:pt x="3020" y="612"/>
                  </a:lnTo>
                  <a:lnTo>
                    <a:pt x="3006" y="592"/>
                  </a:lnTo>
                  <a:lnTo>
                    <a:pt x="2994" y="572"/>
                  </a:lnTo>
                  <a:lnTo>
                    <a:pt x="2986" y="552"/>
                  </a:lnTo>
                  <a:lnTo>
                    <a:pt x="2978" y="530"/>
                  </a:lnTo>
                  <a:lnTo>
                    <a:pt x="2972" y="506"/>
                  </a:lnTo>
                  <a:lnTo>
                    <a:pt x="2968" y="484"/>
                  </a:lnTo>
                  <a:lnTo>
                    <a:pt x="2968" y="460"/>
                  </a:lnTo>
                  <a:lnTo>
                    <a:pt x="2968" y="460"/>
                  </a:lnTo>
                  <a:lnTo>
                    <a:pt x="2968" y="436"/>
                  </a:lnTo>
                  <a:lnTo>
                    <a:pt x="2972" y="414"/>
                  </a:lnTo>
                  <a:lnTo>
                    <a:pt x="2978" y="390"/>
                  </a:lnTo>
                  <a:lnTo>
                    <a:pt x="2986" y="368"/>
                  </a:lnTo>
                  <a:lnTo>
                    <a:pt x="2994" y="348"/>
                  </a:lnTo>
                  <a:lnTo>
                    <a:pt x="3006" y="328"/>
                  </a:lnTo>
                  <a:lnTo>
                    <a:pt x="3020" y="310"/>
                  </a:lnTo>
                  <a:lnTo>
                    <a:pt x="3036" y="292"/>
                  </a:lnTo>
                  <a:lnTo>
                    <a:pt x="3036" y="292"/>
                  </a:lnTo>
                  <a:lnTo>
                    <a:pt x="3054" y="276"/>
                  </a:lnTo>
                  <a:lnTo>
                    <a:pt x="3072" y="262"/>
                  </a:lnTo>
                  <a:lnTo>
                    <a:pt x="3092" y="250"/>
                  </a:lnTo>
                  <a:lnTo>
                    <a:pt x="3112" y="240"/>
                  </a:lnTo>
                  <a:lnTo>
                    <a:pt x="3134" y="232"/>
                  </a:lnTo>
                  <a:lnTo>
                    <a:pt x="3156" y="226"/>
                  </a:lnTo>
                  <a:lnTo>
                    <a:pt x="3178" y="224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02" y="222"/>
                  </a:lnTo>
                  <a:close/>
                  <a:moveTo>
                    <a:pt x="1782" y="698"/>
                  </a:moveTo>
                  <a:lnTo>
                    <a:pt x="1782" y="578"/>
                  </a:lnTo>
                  <a:lnTo>
                    <a:pt x="1782" y="578"/>
                  </a:lnTo>
                  <a:lnTo>
                    <a:pt x="1788" y="578"/>
                  </a:lnTo>
                  <a:lnTo>
                    <a:pt x="1788" y="578"/>
                  </a:lnTo>
                  <a:lnTo>
                    <a:pt x="1800" y="576"/>
                  </a:lnTo>
                  <a:lnTo>
                    <a:pt x="1812" y="574"/>
                  </a:lnTo>
                  <a:lnTo>
                    <a:pt x="1822" y="572"/>
                  </a:lnTo>
                  <a:lnTo>
                    <a:pt x="1832" y="566"/>
                  </a:lnTo>
                  <a:lnTo>
                    <a:pt x="1852" y="554"/>
                  </a:lnTo>
                  <a:lnTo>
                    <a:pt x="1874" y="536"/>
                  </a:lnTo>
                  <a:lnTo>
                    <a:pt x="1952" y="624"/>
                  </a:lnTo>
                  <a:lnTo>
                    <a:pt x="1952" y="624"/>
                  </a:lnTo>
                  <a:lnTo>
                    <a:pt x="1932" y="642"/>
                  </a:lnTo>
                  <a:lnTo>
                    <a:pt x="1912" y="658"/>
                  </a:lnTo>
                  <a:lnTo>
                    <a:pt x="1892" y="670"/>
                  </a:lnTo>
                  <a:lnTo>
                    <a:pt x="1872" y="680"/>
                  </a:lnTo>
                  <a:lnTo>
                    <a:pt x="1850" y="688"/>
                  </a:lnTo>
                  <a:lnTo>
                    <a:pt x="1828" y="694"/>
                  </a:lnTo>
                  <a:lnTo>
                    <a:pt x="1806" y="69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82" y="698"/>
                  </a:lnTo>
                  <a:close/>
                  <a:moveTo>
                    <a:pt x="1782" y="488"/>
                  </a:moveTo>
                  <a:lnTo>
                    <a:pt x="1782" y="404"/>
                  </a:lnTo>
                  <a:lnTo>
                    <a:pt x="1880" y="404"/>
                  </a:lnTo>
                  <a:lnTo>
                    <a:pt x="1880" y="404"/>
                  </a:lnTo>
                  <a:lnTo>
                    <a:pt x="1876" y="388"/>
                  </a:lnTo>
                  <a:lnTo>
                    <a:pt x="1868" y="372"/>
                  </a:lnTo>
                  <a:lnTo>
                    <a:pt x="1858" y="360"/>
                  </a:lnTo>
                  <a:lnTo>
                    <a:pt x="1846" y="350"/>
                  </a:lnTo>
                  <a:lnTo>
                    <a:pt x="1834" y="342"/>
                  </a:lnTo>
                  <a:lnTo>
                    <a:pt x="1818" y="336"/>
                  </a:lnTo>
                  <a:lnTo>
                    <a:pt x="1800" y="332"/>
                  </a:lnTo>
                  <a:lnTo>
                    <a:pt x="1782" y="330"/>
                  </a:lnTo>
                  <a:lnTo>
                    <a:pt x="1782" y="330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806" y="224"/>
                  </a:lnTo>
                  <a:lnTo>
                    <a:pt x="1830" y="226"/>
                  </a:lnTo>
                  <a:lnTo>
                    <a:pt x="1854" y="232"/>
                  </a:lnTo>
                  <a:lnTo>
                    <a:pt x="1874" y="240"/>
                  </a:lnTo>
                  <a:lnTo>
                    <a:pt x="1896" y="250"/>
                  </a:lnTo>
                  <a:lnTo>
                    <a:pt x="1914" y="262"/>
                  </a:lnTo>
                  <a:lnTo>
                    <a:pt x="1932" y="276"/>
                  </a:lnTo>
                  <a:lnTo>
                    <a:pt x="1950" y="292"/>
                  </a:lnTo>
                  <a:lnTo>
                    <a:pt x="1964" y="310"/>
                  </a:lnTo>
                  <a:lnTo>
                    <a:pt x="1978" y="330"/>
                  </a:lnTo>
                  <a:lnTo>
                    <a:pt x="1988" y="352"/>
                  </a:lnTo>
                  <a:lnTo>
                    <a:pt x="1998" y="374"/>
                  </a:lnTo>
                  <a:lnTo>
                    <a:pt x="2006" y="398"/>
                  </a:lnTo>
                  <a:lnTo>
                    <a:pt x="2012" y="424"/>
                  </a:lnTo>
                  <a:lnTo>
                    <a:pt x="2016" y="452"/>
                  </a:lnTo>
                  <a:lnTo>
                    <a:pt x="2016" y="482"/>
                  </a:lnTo>
                  <a:lnTo>
                    <a:pt x="2016" y="488"/>
                  </a:lnTo>
                  <a:lnTo>
                    <a:pt x="1782" y="488"/>
                  </a:lnTo>
                  <a:lnTo>
                    <a:pt x="1782" y="488"/>
                  </a:lnTo>
                  <a:close/>
                  <a:moveTo>
                    <a:pt x="2070" y="448"/>
                  </a:moveTo>
                  <a:lnTo>
                    <a:pt x="2070" y="448"/>
                  </a:lnTo>
                  <a:lnTo>
                    <a:pt x="2072" y="420"/>
                  </a:lnTo>
                  <a:lnTo>
                    <a:pt x="2074" y="396"/>
                  </a:lnTo>
                  <a:lnTo>
                    <a:pt x="2078" y="372"/>
                  </a:lnTo>
                  <a:lnTo>
                    <a:pt x="2084" y="350"/>
                  </a:lnTo>
                  <a:lnTo>
                    <a:pt x="2092" y="328"/>
                  </a:lnTo>
                  <a:lnTo>
                    <a:pt x="2100" y="310"/>
                  </a:lnTo>
                  <a:lnTo>
                    <a:pt x="2112" y="294"/>
                  </a:lnTo>
                  <a:lnTo>
                    <a:pt x="2124" y="278"/>
                  </a:lnTo>
                  <a:lnTo>
                    <a:pt x="2138" y="264"/>
                  </a:lnTo>
                  <a:lnTo>
                    <a:pt x="2154" y="254"/>
                  </a:lnTo>
                  <a:lnTo>
                    <a:pt x="2170" y="244"/>
                  </a:lnTo>
                  <a:lnTo>
                    <a:pt x="2190" y="236"/>
                  </a:lnTo>
                  <a:lnTo>
                    <a:pt x="2210" y="230"/>
                  </a:lnTo>
                  <a:lnTo>
                    <a:pt x="2232" y="224"/>
                  </a:lnTo>
                  <a:lnTo>
                    <a:pt x="2256" y="222"/>
                  </a:lnTo>
                  <a:lnTo>
                    <a:pt x="2282" y="220"/>
                  </a:lnTo>
                  <a:lnTo>
                    <a:pt x="2282" y="220"/>
                  </a:lnTo>
                  <a:lnTo>
                    <a:pt x="2304" y="222"/>
                  </a:lnTo>
                  <a:lnTo>
                    <a:pt x="2326" y="226"/>
                  </a:lnTo>
                  <a:lnTo>
                    <a:pt x="2346" y="230"/>
                  </a:lnTo>
                  <a:lnTo>
                    <a:pt x="2366" y="238"/>
                  </a:lnTo>
                  <a:lnTo>
                    <a:pt x="2384" y="246"/>
                  </a:lnTo>
                  <a:lnTo>
                    <a:pt x="2402" y="256"/>
                  </a:lnTo>
                  <a:lnTo>
                    <a:pt x="2418" y="268"/>
                  </a:lnTo>
                  <a:lnTo>
                    <a:pt x="2432" y="282"/>
                  </a:lnTo>
                  <a:lnTo>
                    <a:pt x="2432" y="282"/>
                  </a:lnTo>
                  <a:lnTo>
                    <a:pt x="2446" y="300"/>
                  </a:lnTo>
                  <a:lnTo>
                    <a:pt x="2458" y="318"/>
                  </a:lnTo>
                  <a:lnTo>
                    <a:pt x="2468" y="336"/>
                  </a:lnTo>
                  <a:lnTo>
                    <a:pt x="2474" y="356"/>
                  </a:lnTo>
                  <a:lnTo>
                    <a:pt x="2478" y="376"/>
                  </a:lnTo>
                  <a:lnTo>
                    <a:pt x="2480" y="398"/>
                  </a:lnTo>
                  <a:lnTo>
                    <a:pt x="2482" y="448"/>
                  </a:lnTo>
                  <a:lnTo>
                    <a:pt x="2482" y="686"/>
                  </a:lnTo>
                  <a:lnTo>
                    <a:pt x="2360" y="686"/>
                  </a:lnTo>
                  <a:lnTo>
                    <a:pt x="2360" y="448"/>
                  </a:lnTo>
                  <a:lnTo>
                    <a:pt x="2360" y="448"/>
                  </a:lnTo>
                  <a:lnTo>
                    <a:pt x="2358" y="424"/>
                  </a:lnTo>
                  <a:lnTo>
                    <a:pt x="2354" y="404"/>
                  </a:lnTo>
                  <a:lnTo>
                    <a:pt x="2348" y="388"/>
                  </a:lnTo>
                  <a:lnTo>
                    <a:pt x="2340" y="372"/>
                  </a:lnTo>
                  <a:lnTo>
                    <a:pt x="2328" y="362"/>
                  </a:lnTo>
                  <a:lnTo>
                    <a:pt x="2314" y="354"/>
                  </a:lnTo>
                  <a:lnTo>
                    <a:pt x="2296" y="350"/>
                  </a:lnTo>
                  <a:lnTo>
                    <a:pt x="2276" y="348"/>
                  </a:lnTo>
                  <a:lnTo>
                    <a:pt x="2276" y="348"/>
                  </a:lnTo>
                  <a:lnTo>
                    <a:pt x="2256" y="350"/>
                  </a:lnTo>
                  <a:lnTo>
                    <a:pt x="2240" y="354"/>
                  </a:lnTo>
                  <a:lnTo>
                    <a:pt x="2226" y="362"/>
                  </a:lnTo>
                  <a:lnTo>
                    <a:pt x="2214" y="372"/>
                  </a:lnTo>
                  <a:lnTo>
                    <a:pt x="2206" y="386"/>
                  </a:lnTo>
                  <a:lnTo>
                    <a:pt x="2200" y="404"/>
                  </a:lnTo>
                  <a:lnTo>
                    <a:pt x="2196" y="424"/>
                  </a:lnTo>
                  <a:lnTo>
                    <a:pt x="2194" y="448"/>
                  </a:lnTo>
                  <a:lnTo>
                    <a:pt x="2194" y="686"/>
                  </a:lnTo>
                  <a:lnTo>
                    <a:pt x="2070" y="686"/>
                  </a:lnTo>
                  <a:lnTo>
                    <a:pt x="2070" y="448"/>
                  </a:lnTo>
                  <a:lnTo>
                    <a:pt x="2070" y="448"/>
                  </a:lnTo>
                  <a:close/>
                  <a:moveTo>
                    <a:pt x="2774" y="698"/>
                  </a:moveTo>
                  <a:lnTo>
                    <a:pt x="2774" y="698"/>
                  </a:lnTo>
                  <a:lnTo>
                    <a:pt x="2750" y="698"/>
                  </a:lnTo>
                  <a:lnTo>
                    <a:pt x="2728" y="694"/>
                  </a:lnTo>
                  <a:lnTo>
                    <a:pt x="2706" y="688"/>
                  </a:lnTo>
                  <a:lnTo>
                    <a:pt x="2684" y="680"/>
                  </a:lnTo>
                  <a:lnTo>
                    <a:pt x="2664" y="672"/>
                  </a:lnTo>
                  <a:lnTo>
                    <a:pt x="2644" y="660"/>
                  </a:lnTo>
                  <a:lnTo>
                    <a:pt x="2626" y="646"/>
                  </a:lnTo>
                  <a:lnTo>
                    <a:pt x="2608" y="630"/>
                  </a:lnTo>
                  <a:lnTo>
                    <a:pt x="2608" y="630"/>
                  </a:lnTo>
                  <a:lnTo>
                    <a:pt x="2592" y="612"/>
                  </a:lnTo>
                  <a:lnTo>
                    <a:pt x="2578" y="592"/>
                  </a:lnTo>
                  <a:lnTo>
                    <a:pt x="2568" y="572"/>
                  </a:lnTo>
                  <a:lnTo>
                    <a:pt x="2558" y="552"/>
                  </a:lnTo>
                  <a:lnTo>
                    <a:pt x="2550" y="530"/>
                  </a:lnTo>
                  <a:lnTo>
                    <a:pt x="2544" y="506"/>
                  </a:lnTo>
                  <a:lnTo>
                    <a:pt x="2540" y="484"/>
                  </a:lnTo>
                  <a:lnTo>
                    <a:pt x="2540" y="460"/>
                  </a:lnTo>
                  <a:lnTo>
                    <a:pt x="2540" y="460"/>
                  </a:lnTo>
                  <a:lnTo>
                    <a:pt x="2540" y="436"/>
                  </a:lnTo>
                  <a:lnTo>
                    <a:pt x="2544" y="414"/>
                  </a:lnTo>
                  <a:lnTo>
                    <a:pt x="2550" y="390"/>
                  </a:lnTo>
                  <a:lnTo>
                    <a:pt x="2558" y="368"/>
                  </a:lnTo>
                  <a:lnTo>
                    <a:pt x="2568" y="348"/>
                  </a:lnTo>
                  <a:lnTo>
                    <a:pt x="2578" y="328"/>
                  </a:lnTo>
                  <a:lnTo>
                    <a:pt x="2592" y="310"/>
                  </a:lnTo>
                  <a:lnTo>
                    <a:pt x="2608" y="292"/>
                  </a:lnTo>
                  <a:lnTo>
                    <a:pt x="2608" y="292"/>
                  </a:lnTo>
                  <a:lnTo>
                    <a:pt x="2626" y="276"/>
                  </a:lnTo>
                  <a:lnTo>
                    <a:pt x="2644" y="262"/>
                  </a:lnTo>
                  <a:lnTo>
                    <a:pt x="2664" y="250"/>
                  </a:lnTo>
                  <a:lnTo>
                    <a:pt x="2684" y="240"/>
                  </a:lnTo>
                  <a:lnTo>
                    <a:pt x="2706" y="232"/>
                  </a:lnTo>
                  <a:lnTo>
                    <a:pt x="2728" y="226"/>
                  </a:lnTo>
                  <a:lnTo>
                    <a:pt x="2750" y="224"/>
                  </a:lnTo>
                  <a:lnTo>
                    <a:pt x="2774" y="222"/>
                  </a:lnTo>
                  <a:lnTo>
                    <a:pt x="2774" y="222"/>
                  </a:lnTo>
                  <a:lnTo>
                    <a:pt x="2800" y="224"/>
                  </a:lnTo>
                  <a:lnTo>
                    <a:pt x="2824" y="228"/>
                  </a:lnTo>
                  <a:lnTo>
                    <a:pt x="2848" y="234"/>
                  </a:lnTo>
                  <a:lnTo>
                    <a:pt x="2870" y="242"/>
                  </a:lnTo>
                  <a:lnTo>
                    <a:pt x="2892" y="254"/>
                  </a:lnTo>
                  <a:lnTo>
                    <a:pt x="2914" y="270"/>
                  </a:lnTo>
                  <a:lnTo>
                    <a:pt x="2934" y="286"/>
                  </a:lnTo>
                  <a:lnTo>
                    <a:pt x="2952" y="306"/>
                  </a:lnTo>
                  <a:lnTo>
                    <a:pt x="2866" y="394"/>
                  </a:lnTo>
                  <a:lnTo>
                    <a:pt x="2866" y="394"/>
                  </a:lnTo>
                  <a:lnTo>
                    <a:pt x="2856" y="382"/>
                  </a:lnTo>
                  <a:lnTo>
                    <a:pt x="2848" y="372"/>
                  </a:lnTo>
                  <a:lnTo>
                    <a:pt x="2836" y="364"/>
                  </a:lnTo>
                  <a:lnTo>
                    <a:pt x="2826" y="356"/>
                  </a:lnTo>
                  <a:lnTo>
                    <a:pt x="2814" y="350"/>
                  </a:lnTo>
                  <a:lnTo>
                    <a:pt x="2802" y="348"/>
                  </a:lnTo>
                  <a:lnTo>
                    <a:pt x="2788" y="346"/>
                  </a:lnTo>
                  <a:lnTo>
                    <a:pt x="2774" y="344"/>
                  </a:lnTo>
                  <a:lnTo>
                    <a:pt x="2774" y="344"/>
                  </a:lnTo>
                  <a:lnTo>
                    <a:pt x="2764" y="344"/>
                  </a:lnTo>
                  <a:lnTo>
                    <a:pt x="2752" y="346"/>
                  </a:lnTo>
                  <a:lnTo>
                    <a:pt x="2730" y="354"/>
                  </a:lnTo>
                  <a:lnTo>
                    <a:pt x="2712" y="364"/>
                  </a:lnTo>
                  <a:lnTo>
                    <a:pt x="2696" y="380"/>
                  </a:lnTo>
                  <a:lnTo>
                    <a:pt x="2682" y="396"/>
                  </a:lnTo>
                  <a:lnTo>
                    <a:pt x="2672" y="418"/>
                  </a:lnTo>
                  <a:lnTo>
                    <a:pt x="2666" y="440"/>
                  </a:lnTo>
                  <a:lnTo>
                    <a:pt x="2664" y="462"/>
                  </a:lnTo>
                  <a:lnTo>
                    <a:pt x="2664" y="462"/>
                  </a:lnTo>
                  <a:lnTo>
                    <a:pt x="2666" y="486"/>
                  </a:lnTo>
                  <a:lnTo>
                    <a:pt x="2672" y="506"/>
                  </a:lnTo>
                  <a:lnTo>
                    <a:pt x="2682" y="526"/>
                  </a:lnTo>
                  <a:lnTo>
                    <a:pt x="2696" y="542"/>
                  </a:lnTo>
                  <a:lnTo>
                    <a:pt x="2712" y="556"/>
                  </a:lnTo>
                  <a:lnTo>
                    <a:pt x="2732" y="566"/>
                  </a:lnTo>
                  <a:lnTo>
                    <a:pt x="2752" y="574"/>
                  </a:lnTo>
                  <a:lnTo>
                    <a:pt x="2774" y="576"/>
                  </a:lnTo>
                  <a:lnTo>
                    <a:pt x="2774" y="576"/>
                  </a:lnTo>
                  <a:lnTo>
                    <a:pt x="2788" y="574"/>
                  </a:lnTo>
                  <a:lnTo>
                    <a:pt x="2800" y="572"/>
                  </a:lnTo>
                  <a:lnTo>
                    <a:pt x="2812" y="570"/>
                  </a:lnTo>
                  <a:lnTo>
                    <a:pt x="2822" y="564"/>
                  </a:lnTo>
                  <a:lnTo>
                    <a:pt x="2834" y="558"/>
                  </a:lnTo>
                  <a:lnTo>
                    <a:pt x="2842" y="552"/>
                  </a:lnTo>
                  <a:lnTo>
                    <a:pt x="2852" y="544"/>
                  </a:lnTo>
                  <a:lnTo>
                    <a:pt x="2858" y="534"/>
                  </a:lnTo>
                  <a:lnTo>
                    <a:pt x="2948" y="618"/>
                  </a:lnTo>
                  <a:lnTo>
                    <a:pt x="2948" y="618"/>
                  </a:lnTo>
                  <a:lnTo>
                    <a:pt x="2930" y="638"/>
                  </a:lnTo>
                  <a:lnTo>
                    <a:pt x="2910" y="654"/>
                  </a:lnTo>
                  <a:lnTo>
                    <a:pt x="2890" y="668"/>
                  </a:lnTo>
                  <a:lnTo>
                    <a:pt x="2868" y="678"/>
                  </a:lnTo>
                  <a:lnTo>
                    <a:pt x="2846" y="688"/>
                  </a:lnTo>
                  <a:lnTo>
                    <a:pt x="2822" y="694"/>
                  </a:lnTo>
                  <a:lnTo>
                    <a:pt x="2798" y="698"/>
                  </a:lnTo>
                  <a:lnTo>
                    <a:pt x="2774" y="698"/>
                  </a:lnTo>
                  <a:lnTo>
                    <a:pt x="2774" y="698"/>
                  </a:lnTo>
                  <a:close/>
                  <a:moveTo>
                    <a:pt x="1782" y="222"/>
                  </a:moveTo>
                  <a:lnTo>
                    <a:pt x="1782" y="330"/>
                  </a:lnTo>
                  <a:lnTo>
                    <a:pt x="1782" y="330"/>
                  </a:lnTo>
                  <a:lnTo>
                    <a:pt x="1764" y="332"/>
                  </a:lnTo>
                  <a:lnTo>
                    <a:pt x="1748" y="334"/>
                  </a:lnTo>
                  <a:lnTo>
                    <a:pt x="1732" y="340"/>
                  </a:lnTo>
                  <a:lnTo>
                    <a:pt x="1718" y="350"/>
                  </a:lnTo>
                  <a:lnTo>
                    <a:pt x="1708" y="360"/>
                  </a:lnTo>
                  <a:lnTo>
                    <a:pt x="1698" y="372"/>
                  </a:lnTo>
                  <a:lnTo>
                    <a:pt x="1690" y="386"/>
                  </a:lnTo>
                  <a:lnTo>
                    <a:pt x="1684" y="404"/>
                  </a:lnTo>
                  <a:lnTo>
                    <a:pt x="1782" y="404"/>
                  </a:lnTo>
                  <a:lnTo>
                    <a:pt x="1782" y="488"/>
                  </a:lnTo>
                  <a:lnTo>
                    <a:pt x="1676" y="488"/>
                  </a:lnTo>
                  <a:lnTo>
                    <a:pt x="1676" y="488"/>
                  </a:lnTo>
                  <a:lnTo>
                    <a:pt x="1684" y="506"/>
                  </a:lnTo>
                  <a:lnTo>
                    <a:pt x="1692" y="524"/>
                  </a:lnTo>
                  <a:lnTo>
                    <a:pt x="1702" y="540"/>
                  </a:lnTo>
                  <a:lnTo>
                    <a:pt x="1716" y="552"/>
                  </a:lnTo>
                  <a:lnTo>
                    <a:pt x="1730" y="562"/>
                  </a:lnTo>
                  <a:lnTo>
                    <a:pt x="1746" y="570"/>
                  </a:lnTo>
                  <a:lnTo>
                    <a:pt x="1764" y="574"/>
                  </a:lnTo>
                  <a:lnTo>
                    <a:pt x="1782" y="57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60" y="698"/>
                  </a:lnTo>
                  <a:lnTo>
                    <a:pt x="1736" y="694"/>
                  </a:lnTo>
                  <a:lnTo>
                    <a:pt x="1714" y="688"/>
                  </a:lnTo>
                  <a:lnTo>
                    <a:pt x="1692" y="680"/>
                  </a:lnTo>
                  <a:lnTo>
                    <a:pt x="1672" y="672"/>
                  </a:lnTo>
                  <a:lnTo>
                    <a:pt x="1652" y="660"/>
                  </a:lnTo>
                  <a:lnTo>
                    <a:pt x="1634" y="646"/>
                  </a:lnTo>
                  <a:lnTo>
                    <a:pt x="1616" y="630"/>
                  </a:lnTo>
                  <a:lnTo>
                    <a:pt x="1616" y="630"/>
                  </a:lnTo>
                  <a:lnTo>
                    <a:pt x="1602" y="612"/>
                  </a:lnTo>
                  <a:lnTo>
                    <a:pt x="1588" y="592"/>
                  </a:lnTo>
                  <a:lnTo>
                    <a:pt x="1576" y="572"/>
                  </a:lnTo>
                  <a:lnTo>
                    <a:pt x="1566" y="552"/>
                  </a:lnTo>
                  <a:lnTo>
                    <a:pt x="1558" y="530"/>
                  </a:lnTo>
                  <a:lnTo>
                    <a:pt x="1552" y="506"/>
                  </a:lnTo>
                  <a:lnTo>
                    <a:pt x="1550" y="484"/>
                  </a:lnTo>
                  <a:lnTo>
                    <a:pt x="1548" y="460"/>
                  </a:lnTo>
                  <a:lnTo>
                    <a:pt x="1548" y="460"/>
                  </a:lnTo>
                  <a:lnTo>
                    <a:pt x="1550" y="436"/>
                  </a:lnTo>
                  <a:lnTo>
                    <a:pt x="1552" y="414"/>
                  </a:lnTo>
                  <a:lnTo>
                    <a:pt x="1558" y="390"/>
                  </a:lnTo>
                  <a:lnTo>
                    <a:pt x="1566" y="368"/>
                  </a:lnTo>
                  <a:lnTo>
                    <a:pt x="1576" y="348"/>
                  </a:lnTo>
                  <a:lnTo>
                    <a:pt x="1588" y="328"/>
                  </a:lnTo>
                  <a:lnTo>
                    <a:pt x="1602" y="310"/>
                  </a:lnTo>
                  <a:lnTo>
                    <a:pt x="1616" y="292"/>
                  </a:lnTo>
                  <a:lnTo>
                    <a:pt x="1616" y="292"/>
                  </a:lnTo>
                  <a:lnTo>
                    <a:pt x="1634" y="276"/>
                  </a:lnTo>
                  <a:lnTo>
                    <a:pt x="1652" y="262"/>
                  </a:lnTo>
                  <a:lnTo>
                    <a:pt x="1672" y="250"/>
                  </a:lnTo>
                  <a:lnTo>
                    <a:pt x="1692" y="240"/>
                  </a:lnTo>
                  <a:lnTo>
                    <a:pt x="1714" y="232"/>
                  </a:lnTo>
                  <a:lnTo>
                    <a:pt x="1736" y="226"/>
                  </a:lnTo>
                  <a:lnTo>
                    <a:pt x="1760" y="224"/>
                  </a:lnTo>
                  <a:lnTo>
                    <a:pt x="1782" y="222"/>
                  </a:lnTo>
                  <a:lnTo>
                    <a:pt x="1782" y="222"/>
                  </a:lnTo>
                  <a:close/>
                  <a:moveTo>
                    <a:pt x="1258" y="698"/>
                  </a:moveTo>
                  <a:lnTo>
                    <a:pt x="1258" y="576"/>
                  </a:lnTo>
                  <a:lnTo>
                    <a:pt x="1258" y="576"/>
                  </a:lnTo>
                  <a:lnTo>
                    <a:pt x="1258" y="576"/>
                  </a:lnTo>
                  <a:lnTo>
                    <a:pt x="1282" y="574"/>
                  </a:lnTo>
                  <a:lnTo>
                    <a:pt x="1302" y="568"/>
                  </a:lnTo>
                  <a:lnTo>
                    <a:pt x="1320" y="558"/>
                  </a:lnTo>
                  <a:lnTo>
                    <a:pt x="1336" y="544"/>
                  </a:lnTo>
                  <a:lnTo>
                    <a:pt x="1350" y="528"/>
                  </a:lnTo>
                  <a:lnTo>
                    <a:pt x="1358" y="508"/>
                  </a:lnTo>
                  <a:lnTo>
                    <a:pt x="1364" y="486"/>
                  </a:lnTo>
                  <a:lnTo>
                    <a:pt x="1368" y="460"/>
                  </a:lnTo>
                  <a:lnTo>
                    <a:pt x="1368" y="460"/>
                  </a:lnTo>
                  <a:lnTo>
                    <a:pt x="1366" y="436"/>
                  </a:lnTo>
                  <a:lnTo>
                    <a:pt x="1360" y="412"/>
                  </a:lnTo>
                  <a:lnTo>
                    <a:pt x="1350" y="392"/>
                  </a:lnTo>
                  <a:lnTo>
                    <a:pt x="1338" y="376"/>
                  </a:lnTo>
                  <a:lnTo>
                    <a:pt x="1322" y="362"/>
                  </a:lnTo>
                  <a:lnTo>
                    <a:pt x="1304" y="352"/>
                  </a:lnTo>
                  <a:lnTo>
                    <a:pt x="1282" y="344"/>
                  </a:lnTo>
                  <a:lnTo>
                    <a:pt x="1260" y="342"/>
                  </a:lnTo>
                  <a:lnTo>
                    <a:pt x="1260" y="342"/>
                  </a:lnTo>
                  <a:lnTo>
                    <a:pt x="1258" y="342"/>
                  </a:lnTo>
                  <a:lnTo>
                    <a:pt x="1258" y="224"/>
                  </a:lnTo>
                  <a:lnTo>
                    <a:pt x="1258" y="224"/>
                  </a:lnTo>
                  <a:lnTo>
                    <a:pt x="1274" y="226"/>
                  </a:lnTo>
                  <a:lnTo>
                    <a:pt x="1290" y="228"/>
                  </a:lnTo>
                  <a:lnTo>
                    <a:pt x="1306" y="232"/>
                  </a:lnTo>
                  <a:lnTo>
                    <a:pt x="1320" y="238"/>
                  </a:lnTo>
                  <a:lnTo>
                    <a:pt x="1334" y="244"/>
                  </a:lnTo>
                  <a:lnTo>
                    <a:pt x="1346" y="252"/>
                  </a:lnTo>
                  <a:lnTo>
                    <a:pt x="1356" y="260"/>
                  </a:lnTo>
                  <a:lnTo>
                    <a:pt x="1368" y="270"/>
                  </a:lnTo>
                  <a:lnTo>
                    <a:pt x="1368" y="0"/>
                  </a:lnTo>
                  <a:lnTo>
                    <a:pt x="1490" y="0"/>
                  </a:lnTo>
                  <a:lnTo>
                    <a:pt x="1490" y="402"/>
                  </a:lnTo>
                  <a:lnTo>
                    <a:pt x="1490" y="402"/>
                  </a:lnTo>
                  <a:lnTo>
                    <a:pt x="1488" y="458"/>
                  </a:lnTo>
                  <a:lnTo>
                    <a:pt x="1488" y="484"/>
                  </a:lnTo>
                  <a:lnTo>
                    <a:pt x="1484" y="510"/>
                  </a:lnTo>
                  <a:lnTo>
                    <a:pt x="1480" y="532"/>
                  </a:lnTo>
                  <a:lnTo>
                    <a:pt x="1474" y="556"/>
                  </a:lnTo>
                  <a:lnTo>
                    <a:pt x="1466" y="576"/>
                  </a:lnTo>
                  <a:lnTo>
                    <a:pt x="1456" y="596"/>
                  </a:lnTo>
                  <a:lnTo>
                    <a:pt x="1456" y="596"/>
                  </a:lnTo>
                  <a:lnTo>
                    <a:pt x="1440" y="620"/>
                  </a:lnTo>
                  <a:lnTo>
                    <a:pt x="1422" y="640"/>
                  </a:lnTo>
                  <a:lnTo>
                    <a:pt x="1400" y="658"/>
                  </a:lnTo>
                  <a:lnTo>
                    <a:pt x="1376" y="672"/>
                  </a:lnTo>
                  <a:lnTo>
                    <a:pt x="1350" y="684"/>
                  </a:lnTo>
                  <a:lnTo>
                    <a:pt x="1320" y="692"/>
                  </a:lnTo>
                  <a:lnTo>
                    <a:pt x="1290" y="696"/>
                  </a:lnTo>
                  <a:lnTo>
                    <a:pt x="1258" y="698"/>
                  </a:lnTo>
                  <a:lnTo>
                    <a:pt x="1258" y="698"/>
                  </a:lnTo>
                  <a:close/>
                  <a:moveTo>
                    <a:pt x="1258" y="224"/>
                  </a:moveTo>
                  <a:lnTo>
                    <a:pt x="1258" y="342"/>
                  </a:lnTo>
                  <a:lnTo>
                    <a:pt x="1258" y="342"/>
                  </a:lnTo>
                  <a:lnTo>
                    <a:pt x="1236" y="346"/>
                  </a:lnTo>
                  <a:lnTo>
                    <a:pt x="1214" y="352"/>
                  </a:lnTo>
                  <a:lnTo>
                    <a:pt x="1196" y="362"/>
                  </a:lnTo>
                  <a:lnTo>
                    <a:pt x="1180" y="378"/>
                  </a:lnTo>
                  <a:lnTo>
                    <a:pt x="1166" y="394"/>
                  </a:lnTo>
                  <a:lnTo>
                    <a:pt x="1156" y="414"/>
                  </a:lnTo>
                  <a:lnTo>
                    <a:pt x="1150" y="436"/>
                  </a:lnTo>
                  <a:lnTo>
                    <a:pt x="1148" y="460"/>
                  </a:lnTo>
                  <a:lnTo>
                    <a:pt x="1148" y="460"/>
                  </a:lnTo>
                  <a:lnTo>
                    <a:pt x="1150" y="484"/>
                  </a:lnTo>
                  <a:lnTo>
                    <a:pt x="1158" y="506"/>
                  </a:lnTo>
                  <a:lnTo>
                    <a:pt x="1168" y="526"/>
                  </a:lnTo>
                  <a:lnTo>
                    <a:pt x="1180" y="542"/>
                  </a:lnTo>
                  <a:lnTo>
                    <a:pt x="1198" y="556"/>
                  </a:lnTo>
                  <a:lnTo>
                    <a:pt x="1216" y="568"/>
                  </a:lnTo>
                  <a:lnTo>
                    <a:pt x="1236" y="574"/>
                  </a:lnTo>
                  <a:lnTo>
                    <a:pt x="1258" y="576"/>
                  </a:lnTo>
                  <a:lnTo>
                    <a:pt x="1258" y="698"/>
                  </a:lnTo>
                  <a:lnTo>
                    <a:pt x="1256" y="698"/>
                  </a:lnTo>
                  <a:lnTo>
                    <a:pt x="1256" y="698"/>
                  </a:lnTo>
                  <a:lnTo>
                    <a:pt x="1234" y="698"/>
                  </a:lnTo>
                  <a:lnTo>
                    <a:pt x="1210" y="694"/>
                  </a:lnTo>
                  <a:lnTo>
                    <a:pt x="1188" y="688"/>
                  </a:lnTo>
                  <a:lnTo>
                    <a:pt x="1168" y="680"/>
                  </a:lnTo>
                  <a:lnTo>
                    <a:pt x="1146" y="670"/>
                  </a:lnTo>
                  <a:lnTo>
                    <a:pt x="1128" y="658"/>
                  </a:lnTo>
                  <a:lnTo>
                    <a:pt x="1108" y="644"/>
                  </a:lnTo>
                  <a:lnTo>
                    <a:pt x="1092" y="628"/>
                  </a:lnTo>
                  <a:lnTo>
                    <a:pt x="1092" y="628"/>
                  </a:lnTo>
                  <a:lnTo>
                    <a:pt x="1078" y="612"/>
                  </a:lnTo>
                  <a:lnTo>
                    <a:pt x="1064" y="596"/>
                  </a:lnTo>
                  <a:lnTo>
                    <a:pt x="1054" y="578"/>
                  </a:lnTo>
                  <a:lnTo>
                    <a:pt x="1044" y="560"/>
                  </a:lnTo>
                  <a:lnTo>
                    <a:pt x="1036" y="540"/>
                  </a:lnTo>
                  <a:lnTo>
                    <a:pt x="1030" y="520"/>
                  </a:lnTo>
                  <a:lnTo>
                    <a:pt x="1026" y="500"/>
                  </a:lnTo>
                  <a:lnTo>
                    <a:pt x="1024" y="480"/>
                  </a:lnTo>
                  <a:lnTo>
                    <a:pt x="1024" y="440"/>
                  </a:lnTo>
                  <a:lnTo>
                    <a:pt x="1024" y="440"/>
                  </a:lnTo>
                  <a:lnTo>
                    <a:pt x="1026" y="420"/>
                  </a:lnTo>
                  <a:lnTo>
                    <a:pt x="1030" y="400"/>
                  </a:lnTo>
                  <a:lnTo>
                    <a:pt x="1036" y="380"/>
                  </a:lnTo>
                  <a:lnTo>
                    <a:pt x="1044" y="360"/>
                  </a:lnTo>
                  <a:lnTo>
                    <a:pt x="1054" y="342"/>
                  </a:lnTo>
                  <a:lnTo>
                    <a:pt x="1064" y="324"/>
                  </a:lnTo>
                  <a:lnTo>
                    <a:pt x="1078" y="308"/>
                  </a:lnTo>
                  <a:lnTo>
                    <a:pt x="1092" y="292"/>
                  </a:lnTo>
                  <a:lnTo>
                    <a:pt x="1092" y="292"/>
                  </a:lnTo>
                  <a:lnTo>
                    <a:pt x="1108" y="276"/>
                  </a:lnTo>
                  <a:lnTo>
                    <a:pt x="1126" y="262"/>
                  </a:lnTo>
                  <a:lnTo>
                    <a:pt x="1144" y="250"/>
                  </a:lnTo>
                  <a:lnTo>
                    <a:pt x="1164" y="242"/>
                  </a:lnTo>
                  <a:lnTo>
                    <a:pt x="1184" y="234"/>
                  </a:lnTo>
                  <a:lnTo>
                    <a:pt x="1204" y="228"/>
                  </a:lnTo>
                  <a:lnTo>
                    <a:pt x="1226" y="226"/>
                  </a:lnTo>
                  <a:lnTo>
                    <a:pt x="1248" y="224"/>
                  </a:lnTo>
                  <a:lnTo>
                    <a:pt x="1248" y="224"/>
                  </a:lnTo>
                  <a:lnTo>
                    <a:pt x="1258" y="224"/>
                  </a:lnTo>
                  <a:lnTo>
                    <a:pt x="1258" y="224"/>
                  </a:lnTo>
                  <a:close/>
                  <a:moveTo>
                    <a:pt x="1024" y="686"/>
                  </a:moveTo>
                  <a:lnTo>
                    <a:pt x="1024" y="686"/>
                  </a:lnTo>
                  <a:lnTo>
                    <a:pt x="1024" y="684"/>
                  </a:lnTo>
                  <a:lnTo>
                    <a:pt x="1024" y="686"/>
                  </a:lnTo>
                  <a:close/>
                  <a:moveTo>
                    <a:pt x="1024" y="440"/>
                  </a:moveTo>
                  <a:lnTo>
                    <a:pt x="1024" y="480"/>
                  </a:lnTo>
                  <a:lnTo>
                    <a:pt x="1024" y="48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40"/>
                  </a:lnTo>
                  <a:lnTo>
                    <a:pt x="1024" y="440"/>
                  </a:lnTo>
                  <a:close/>
                  <a:moveTo>
                    <a:pt x="1024" y="684"/>
                  </a:moveTo>
                  <a:lnTo>
                    <a:pt x="940" y="446"/>
                  </a:lnTo>
                  <a:lnTo>
                    <a:pt x="940" y="446"/>
                  </a:lnTo>
                  <a:lnTo>
                    <a:pt x="922" y="400"/>
                  </a:lnTo>
                  <a:lnTo>
                    <a:pt x="906" y="358"/>
                  </a:lnTo>
                  <a:lnTo>
                    <a:pt x="896" y="338"/>
                  </a:lnTo>
                  <a:lnTo>
                    <a:pt x="884" y="320"/>
                  </a:lnTo>
                  <a:lnTo>
                    <a:pt x="872" y="304"/>
                  </a:lnTo>
                  <a:lnTo>
                    <a:pt x="858" y="288"/>
                  </a:lnTo>
                  <a:lnTo>
                    <a:pt x="858" y="288"/>
                  </a:lnTo>
                  <a:lnTo>
                    <a:pt x="842" y="274"/>
                  </a:lnTo>
                  <a:lnTo>
                    <a:pt x="822" y="260"/>
                  </a:lnTo>
                  <a:lnTo>
                    <a:pt x="804" y="248"/>
                  </a:lnTo>
                  <a:lnTo>
                    <a:pt x="784" y="238"/>
                  </a:lnTo>
                  <a:lnTo>
                    <a:pt x="762" y="232"/>
                  </a:lnTo>
                  <a:lnTo>
                    <a:pt x="740" y="226"/>
                  </a:lnTo>
                  <a:lnTo>
                    <a:pt x="718" y="222"/>
                  </a:lnTo>
                  <a:lnTo>
                    <a:pt x="694" y="222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716" y="346"/>
                  </a:lnTo>
                  <a:lnTo>
                    <a:pt x="738" y="352"/>
                  </a:lnTo>
                  <a:lnTo>
                    <a:pt x="756" y="362"/>
                  </a:lnTo>
                  <a:lnTo>
                    <a:pt x="772" y="376"/>
                  </a:lnTo>
                  <a:lnTo>
                    <a:pt x="786" y="394"/>
                  </a:lnTo>
                  <a:lnTo>
                    <a:pt x="796" y="414"/>
                  </a:lnTo>
                  <a:lnTo>
                    <a:pt x="802" y="436"/>
                  </a:lnTo>
                  <a:lnTo>
                    <a:pt x="804" y="460"/>
                  </a:lnTo>
                  <a:lnTo>
                    <a:pt x="804" y="460"/>
                  </a:lnTo>
                  <a:lnTo>
                    <a:pt x="802" y="484"/>
                  </a:lnTo>
                  <a:lnTo>
                    <a:pt x="796" y="506"/>
                  </a:lnTo>
                  <a:lnTo>
                    <a:pt x="786" y="526"/>
                  </a:lnTo>
                  <a:lnTo>
                    <a:pt x="772" y="544"/>
                  </a:lnTo>
                  <a:lnTo>
                    <a:pt x="756" y="558"/>
                  </a:lnTo>
                  <a:lnTo>
                    <a:pt x="738" y="568"/>
                  </a:lnTo>
                  <a:lnTo>
                    <a:pt x="716" y="574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94" y="698"/>
                  </a:lnTo>
                  <a:lnTo>
                    <a:pt x="694" y="698"/>
                  </a:lnTo>
                  <a:lnTo>
                    <a:pt x="720" y="698"/>
                  </a:lnTo>
                  <a:lnTo>
                    <a:pt x="744" y="692"/>
                  </a:lnTo>
                  <a:lnTo>
                    <a:pt x="766" y="686"/>
                  </a:lnTo>
                  <a:lnTo>
                    <a:pt x="788" y="676"/>
                  </a:lnTo>
                  <a:lnTo>
                    <a:pt x="808" y="664"/>
                  </a:lnTo>
                  <a:lnTo>
                    <a:pt x="826" y="648"/>
                  </a:lnTo>
                  <a:lnTo>
                    <a:pt x="842" y="630"/>
                  </a:lnTo>
                  <a:lnTo>
                    <a:pt x="858" y="608"/>
                  </a:lnTo>
                  <a:lnTo>
                    <a:pt x="886" y="686"/>
                  </a:lnTo>
                  <a:lnTo>
                    <a:pt x="1024" y="686"/>
                  </a:lnTo>
                  <a:lnTo>
                    <a:pt x="1024" y="684"/>
                  </a:lnTo>
                  <a:close/>
                  <a:moveTo>
                    <a:pt x="472" y="2"/>
                  </a:moveTo>
                  <a:lnTo>
                    <a:pt x="488" y="2"/>
                  </a:lnTo>
                  <a:lnTo>
                    <a:pt x="472" y="24"/>
                  </a:lnTo>
                  <a:lnTo>
                    <a:pt x="472" y="2"/>
                  </a:lnTo>
                  <a:lnTo>
                    <a:pt x="472" y="2"/>
                  </a:lnTo>
                  <a:close/>
                  <a:moveTo>
                    <a:pt x="472" y="662"/>
                  </a:moveTo>
                  <a:lnTo>
                    <a:pt x="488" y="686"/>
                  </a:lnTo>
                  <a:lnTo>
                    <a:pt x="472" y="686"/>
                  </a:lnTo>
                  <a:lnTo>
                    <a:pt x="472" y="662"/>
                  </a:lnTo>
                  <a:lnTo>
                    <a:pt x="472" y="662"/>
                  </a:lnTo>
                  <a:close/>
                  <a:moveTo>
                    <a:pt x="694" y="222"/>
                  </a:moveTo>
                  <a:lnTo>
                    <a:pt x="694" y="222"/>
                  </a:lnTo>
                  <a:lnTo>
                    <a:pt x="690" y="220"/>
                  </a:lnTo>
                  <a:lnTo>
                    <a:pt x="690" y="220"/>
                  </a:lnTo>
                  <a:lnTo>
                    <a:pt x="666" y="222"/>
                  </a:lnTo>
                  <a:lnTo>
                    <a:pt x="644" y="226"/>
                  </a:lnTo>
                  <a:lnTo>
                    <a:pt x="622" y="232"/>
                  </a:lnTo>
                  <a:lnTo>
                    <a:pt x="600" y="240"/>
                  </a:lnTo>
                  <a:lnTo>
                    <a:pt x="580" y="250"/>
                  </a:lnTo>
                  <a:lnTo>
                    <a:pt x="560" y="262"/>
                  </a:lnTo>
                  <a:lnTo>
                    <a:pt x="542" y="276"/>
                  </a:lnTo>
                  <a:lnTo>
                    <a:pt x="524" y="292"/>
                  </a:lnTo>
                  <a:lnTo>
                    <a:pt x="524" y="292"/>
                  </a:lnTo>
                  <a:lnTo>
                    <a:pt x="508" y="310"/>
                  </a:lnTo>
                  <a:lnTo>
                    <a:pt x="494" y="328"/>
                  </a:lnTo>
                  <a:lnTo>
                    <a:pt x="482" y="350"/>
                  </a:lnTo>
                  <a:lnTo>
                    <a:pt x="472" y="372"/>
                  </a:lnTo>
                  <a:lnTo>
                    <a:pt x="472" y="548"/>
                  </a:lnTo>
                  <a:lnTo>
                    <a:pt x="472" y="548"/>
                  </a:lnTo>
                  <a:lnTo>
                    <a:pt x="482" y="570"/>
                  </a:lnTo>
                  <a:lnTo>
                    <a:pt x="494" y="592"/>
                  </a:lnTo>
                  <a:lnTo>
                    <a:pt x="508" y="610"/>
                  </a:lnTo>
                  <a:lnTo>
                    <a:pt x="524" y="628"/>
                  </a:lnTo>
                  <a:lnTo>
                    <a:pt x="524" y="628"/>
                  </a:lnTo>
                  <a:lnTo>
                    <a:pt x="542" y="644"/>
                  </a:lnTo>
                  <a:lnTo>
                    <a:pt x="560" y="658"/>
                  </a:lnTo>
                  <a:lnTo>
                    <a:pt x="580" y="670"/>
                  </a:lnTo>
                  <a:lnTo>
                    <a:pt x="600" y="680"/>
                  </a:lnTo>
                  <a:lnTo>
                    <a:pt x="622" y="688"/>
                  </a:lnTo>
                  <a:lnTo>
                    <a:pt x="644" y="694"/>
                  </a:lnTo>
                  <a:lnTo>
                    <a:pt x="668" y="698"/>
                  </a:lnTo>
                  <a:lnTo>
                    <a:pt x="692" y="698"/>
                  </a:lnTo>
                  <a:lnTo>
                    <a:pt x="694" y="698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72" y="574"/>
                  </a:lnTo>
                  <a:lnTo>
                    <a:pt x="650" y="568"/>
                  </a:lnTo>
                  <a:lnTo>
                    <a:pt x="632" y="556"/>
                  </a:lnTo>
                  <a:lnTo>
                    <a:pt x="616" y="542"/>
                  </a:lnTo>
                  <a:lnTo>
                    <a:pt x="602" y="526"/>
                  </a:lnTo>
                  <a:lnTo>
                    <a:pt x="592" y="506"/>
                  </a:lnTo>
                  <a:lnTo>
                    <a:pt x="586" y="484"/>
                  </a:lnTo>
                  <a:lnTo>
                    <a:pt x="582" y="460"/>
                  </a:lnTo>
                  <a:lnTo>
                    <a:pt x="582" y="460"/>
                  </a:lnTo>
                  <a:lnTo>
                    <a:pt x="586" y="438"/>
                  </a:lnTo>
                  <a:lnTo>
                    <a:pt x="592" y="416"/>
                  </a:lnTo>
                  <a:lnTo>
                    <a:pt x="602" y="396"/>
                  </a:lnTo>
                  <a:lnTo>
                    <a:pt x="616" y="378"/>
                  </a:lnTo>
                  <a:lnTo>
                    <a:pt x="632" y="364"/>
                  </a:lnTo>
                  <a:lnTo>
                    <a:pt x="650" y="352"/>
                  </a:lnTo>
                  <a:lnTo>
                    <a:pt x="672" y="346"/>
                  </a:lnTo>
                  <a:lnTo>
                    <a:pt x="682" y="344"/>
                  </a:lnTo>
                  <a:lnTo>
                    <a:pt x="694" y="344"/>
                  </a:lnTo>
                  <a:lnTo>
                    <a:pt x="694" y="222"/>
                  </a:lnTo>
                  <a:close/>
                  <a:moveTo>
                    <a:pt x="0" y="2"/>
                  </a:moveTo>
                  <a:lnTo>
                    <a:pt x="134" y="2"/>
                  </a:lnTo>
                  <a:lnTo>
                    <a:pt x="134" y="264"/>
                  </a:lnTo>
                  <a:lnTo>
                    <a:pt x="322" y="2"/>
                  </a:lnTo>
                  <a:lnTo>
                    <a:pt x="472" y="2"/>
                  </a:lnTo>
                  <a:lnTo>
                    <a:pt x="472" y="24"/>
                  </a:lnTo>
                  <a:lnTo>
                    <a:pt x="248" y="328"/>
                  </a:lnTo>
                  <a:lnTo>
                    <a:pt x="472" y="662"/>
                  </a:lnTo>
                  <a:lnTo>
                    <a:pt x="472" y="686"/>
                  </a:lnTo>
                  <a:lnTo>
                    <a:pt x="322" y="686"/>
                  </a:lnTo>
                  <a:lnTo>
                    <a:pt x="134" y="396"/>
                  </a:lnTo>
                  <a:lnTo>
                    <a:pt x="134" y="686"/>
                  </a:lnTo>
                  <a:lnTo>
                    <a:pt x="0" y="68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472" y="372"/>
                  </a:moveTo>
                  <a:lnTo>
                    <a:pt x="472" y="372"/>
                  </a:lnTo>
                  <a:lnTo>
                    <a:pt x="466" y="392"/>
                  </a:lnTo>
                  <a:lnTo>
                    <a:pt x="460" y="414"/>
                  </a:lnTo>
                  <a:lnTo>
                    <a:pt x="456" y="438"/>
                  </a:lnTo>
                  <a:lnTo>
                    <a:pt x="456" y="460"/>
                  </a:lnTo>
                  <a:lnTo>
                    <a:pt x="456" y="460"/>
                  </a:lnTo>
                  <a:lnTo>
                    <a:pt x="456" y="484"/>
                  </a:lnTo>
                  <a:lnTo>
                    <a:pt x="460" y="506"/>
                  </a:lnTo>
                  <a:lnTo>
                    <a:pt x="466" y="528"/>
                  </a:lnTo>
                  <a:lnTo>
                    <a:pt x="472" y="548"/>
                  </a:lnTo>
                  <a:lnTo>
                    <a:pt x="472" y="37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6388" y="2413000"/>
              <a:ext cx="1514475" cy="1514475"/>
            </a:xfrm>
            <a:custGeom>
              <a:avLst/>
              <a:gdLst>
                <a:gd name="T0" fmla="*/ 248 w 954"/>
                <a:gd name="T1" fmla="*/ 904 h 954"/>
                <a:gd name="T2" fmla="*/ 140 w 954"/>
                <a:gd name="T3" fmla="*/ 954 h 954"/>
                <a:gd name="T4" fmla="*/ 42 w 954"/>
                <a:gd name="T5" fmla="*/ 914 h 954"/>
                <a:gd name="T6" fmla="*/ 0 w 954"/>
                <a:gd name="T7" fmla="*/ 814 h 954"/>
                <a:gd name="T8" fmla="*/ 52 w 954"/>
                <a:gd name="T9" fmla="*/ 706 h 954"/>
                <a:gd name="T10" fmla="*/ 154 w 954"/>
                <a:gd name="T11" fmla="*/ 674 h 954"/>
                <a:gd name="T12" fmla="*/ 258 w 954"/>
                <a:gd name="T13" fmla="*/ 736 h 954"/>
                <a:gd name="T14" fmla="*/ 618 w 954"/>
                <a:gd name="T15" fmla="*/ 814 h 954"/>
                <a:gd name="T16" fmla="*/ 566 w 954"/>
                <a:gd name="T17" fmla="*/ 922 h 954"/>
                <a:gd name="T18" fmla="*/ 464 w 954"/>
                <a:gd name="T19" fmla="*/ 954 h 954"/>
                <a:gd name="T20" fmla="*/ 362 w 954"/>
                <a:gd name="T21" fmla="*/ 892 h 954"/>
                <a:gd name="T22" fmla="*/ 340 w 954"/>
                <a:gd name="T23" fmla="*/ 786 h 954"/>
                <a:gd name="T24" fmla="*/ 410 w 954"/>
                <a:gd name="T25" fmla="*/ 690 h 954"/>
                <a:gd name="T26" fmla="*/ 520 w 954"/>
                <a:gd name="T27" fmla="*/ 680 h 954"/>
                <a:gd name="T28" fmla="*/ 606 w 954"/>
                <a:gd name="T29" fmla="*/ 760 h 954"/>
                <a:gd name="T30" fmla="*/ 278 w 954"/>
                <a:gd name="T31" fmla="*/ 506 h 954"/>
                <a:gd name="T32" fmla="*/ 208 w 954"/>
                <a:gd name="T33" fmla="*/ 600 h 954"/>
                <a:gd name="T34" fmla="*/ 98 w 954"/>
                <a:gd name="T35" fmla="*/ 610 h 954"/>
                <a:gd name="T36" fmla="*/ 12 w 954"/>
                <a:gd name="T37" fmla="*/ 532 h 954"/>
                <a:gd name="T38" fmla="*/ 12 w 954"/>
                <a:gd name="T39" fmla="*/ 422 h 954"/>
                <a:gd name="T40" fmla="*/ 98 w 954"/>
                <a:gd name="T41" fmla="*/ 342 h 954"/>
                <a:gd name="T42" fmla="*/ 208 w 954"/>
                <a:gd name="T43" fmla="*/ 354 h 954"/>
                <a:gd name="T44" fmla="*/ 278 w 954"/>
                <a:gd name="T45" fmla="*/ 448 h 954"/>
                <a:gd name="T46" fmla="*/ 606 w 954"/>
                <a:gd name="T47" fmla="*/ 532 h 954"/>
                <a:gd name="T48" fmla="*/ 520 w 954"/>
                <a:gd name="T49" fmla="*/ 610 h 954"/>
                <a:gd name="T50" fmla="*/ 410 w 954"/>
                <a:gd name="T51" fmla="*/ 600 h 954"/>
                <a:gd name="T52" fmla="*/ 340 w 954"/>
                <a:gd name="T53" fmla="*/ 506 h 954"/>
                <a:gd name="T54" fmla="*/ 362 w 954"/>
                <a:gd name="T55" fmla="*/ 398 h 954"/>
                <a:gd name="T56" fmla="*/ 464 w 954"/>
                <a:gd name="T57" fmla="*/ 338 h 954"/>
                <a:gd name="T58" fmla="*/ 566 w 954"/>
                <a:gd name="T59" fmla="*/ 368 h 954"/>
                <a:gd name="T60" fmla="*/ 618 w 954"/>
                <a:gd name="T61" fmla="*/ 476 h 954"/>
                <a:gd name="T62" fmla="*/ 930 w 954"/>
                <a:gd name="T63" fmla="*/ 556 h 954"/>
                <a:gd name="T64" fmla="*/ 828 w 954"/>
                <a:gd name="T65" fmla="*/ 616 h 954"/>
                <a:gd name="T66" fmla="*/ 726 w 954"/>
                <a:gd name="T67" fmla="*/ 586 h 954"/>
                <a:gd name="T68" fmla="*/ 674 w 954"/>
                <a:gd name="T69" fmla="*/ 476 h 954"/>
                <a:gd name="T70" fmla="*/ 716 w 954"/>
                <a:gd name="T71" fmla="*/ 378 h 954"/>
                <a:gd name="T72" fmla="*/ 814 w 954"/>
                <a:gd name="T73" fmla="*/ 336 h 954"/>
                <a:gd name="T74" fmla="*/ 922 w 954"/>
                <a:gd name="T75" fmla="*/ 388 h 954"/>
                <a:gd name="T76" fmla="*/ 280 w 954"/>
                <a:gd name="T77" fmla="*/ 140 h 954"/>
                <a:gd name="T78" fmla="*/ 240 w 954"/>
                <a:gd name="T79" fmla="*/ 240 h 954"/>
                <a:gd name="T80" fmla="*/ 140 w 954"/>
                <a:gd name="T81" fmla="*/ 280 h 954"/>
                <a:gd name="T82" fmla="*/ 32 w 954"/>
                <a:gd name="T83" fmla="*/ 230 h 954"/>
                <a:gd name="T84" fmla="*/ 2 w 954"/>
                <a:gd name="T85" fmla="*/ 126 h 954"/>
                <a:gd name="T86" fmla="*/ 62 w 954"/>
                <a:gd name="T87" fmla="*/ 24 h 954"/>
                <a:gd name="T88" fmla="*/ 168 w 954"/>
                <a:gd name="T89" fmla="*/ 2 h 954"/>
                <a:gd name="T90" fmla="*/ 264 w 954"/>
                <a:gd name="T91" fmla="*/ 74 h 954"/>
                <a:gd name="T92" fmla="*/ 618 w 954"/>
                <a:gd name="T93" fmla="*/ 154 h 954"/>
                <a:gd name="T94" fmla="*/ 556 w 954"/>
                <a:gd name="T95" fmla="*/ 256 h 954"/>
                <a:gd name="T96" fmla="*/ 450 w 954"/>
                <a:gd name="T97" fmla="*/ 278 h 954"/>
                <a:gd name="T98" fmla="*/ 354 w 954"/>
                <a:gd name="T99" fmla="*/ 206 h 954"/>
                <a:gd name="T100" fmla="*/ 344 w 954"/>
                <a:gd name="T101" fmla="*/ 98 h 954"/>
                <a:gd name="T102" fmla="*/ 422 w 954"/>
                <a:gd name="T103" fmla="*/ 10 h 954"/>
                <a:gd name="T104" fmla="*/ 532 w 954"/>
                <a:gd name="T105" fmla="*/ 10 h 954"/>
                <a:gd name="T106" fmla="*/ 612 w 954"/>
                <a:gd name="T107" fmla="*/ 98 h 954"/>
                <a:gd name="T108" fmla="*/ 948 w 954"/>
                <a:gd name="T109" fmla="*/ 182 h 954"/>
                <a:gd name="T110" fmla="*/ 870 w 954"/>
                <a:gd name="T111" fmla="*/ 270 h 954"/>
                <a:gd name="T112" fmla="*/ 760 w 954"/>
                <a:gd name="T113" fmla="*/ 270 h 954"/>
                <a:gd name="T114" fmla="*/ 680 w 954"/>
                <a:gd name="T115" fmla="*/ 182 h 954"/>
                <a:gd name="T116" fmla="*/ 692 w 954"/>
                <a:gd name="T117" fmla="*/ 74 h 954"/>
                <a:gd name="T118" fmla="*/ 786 w 954"/>
                <a:gd name="T119" fmla="*/ 2 h 954"/>
                <a:gd name="T120" fmla="*/ 892 w 954"/>
                <a:gd name="T121" fmla="*/ 24 h 954"/>
                <a:gd name="T122" fmla="*/ 954 w 954"/>
                <a:gd name="T123" fmla="*/ 12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54" h="954">
                  <a:moveTo>
                    <a:pt x="280" y="814"/>
                  </a:moveTo>
                  <a:lnTo>
                    <a:pt x="280" y="814"/>
                  </a:lnTo>
                  <a:lnTo>
                    <a:pt x="280" y="828"/>
                  </a:lnTo>
                  <a:lnTo>
                    <a:pt x="278" y="842"/>
                  </a:lnTo>
                  <a:lnTo>
                    <a:pt x="274" y="856"/>
                  </a:lnTo>
                  <a:lnTo>
                    <a:pt x="270" y="868"/>
                  </a:lnTo>
                  <a:lnTo>
                    <a:pt x="264" y="880"/>
                  </a:lnTo>
                  <a:lnTo>
                    <a:pt x="258" y="892"/>
                  </a:lnTo>
                  <a:lnTo>
                    <a:pt x="248" y="904"/>
                  </a:lnTo>
                  <a:lnTo>
                    <a:pt x="240" y="914"/>
                  </a:lnTo>
                  <a:lnTo>
                    <a:pt x="230" y="922"/>
                  </a:lnTo>
                  <a:lnTo>
                    <a:pt x="220" y="930"/>
                  </a:lnTo>
                  <a:lnTo>
                    <a:pt x="208" y="938"/>
                  </a:lnTo>
                  <a:lnTo>
                    <a:pt x="196" y="944"/>
                  </a:lnTo>
                  <a:lnTo>
                    <a:pt x="182" y="948"/>
                  </a:lnTo>
                  <a:lnTo>
                    <a:pt x="168" y="952"/>
                  </a:lnTo>
                  <a:lnTo>
                    <a:pt x="154" y="954"/>
                  </a:lnTo>
                  <a:lnTo>
                    <a:pt x="140" y="954"/>
                  </a:lnTo>
                  <a:lnTo>
                    <a:pt x="140" y="954"/>
                  </a:lnTo>
                  <a:lnTo>
                    <a:pt x="126" y="954"/>
                  </a:lnTo>
                  <a:lnTo>
                    <a:pt x="112" y="952"/>
                  </a:lnTo>
                  <a:lnTo>
                    <a:pt x="98" y="948"/>
                  </a:lnTo>
                  <a:lnTo>
                    <a:pt x="86" y="944"/>
                  </a:lnTo>
                  <a:lnTo>
                    <a:pt x="74" y="938"/>
                  </a:lnTo>
                  <a:lnTo>
                    <a:pt x="62" y="930"/>
                  </a:lnTo>
                  <a:lnTo>
                    <a:pt x="52" y="922"/>
                  </a:lnTo>
                  <a:lnTo>
                    <a:pt x="42" y="914"/>
                  </a:lnTo>
                  <a:lnTo>
                    <a:pt x="32" y="904"/>
                  </a:lnTo>
                  <a:lnTo>
                    <a:pt x="24" y="892"/>
                  </a:lnTo>
                  <a:lnTo>
                    <a:pt x="18" y="880"/>
                  </a:lnTo>
                  <a:lnTo>
                    <a:pt x="12" y="868"/>
                  </a:lnTo>
                  <a:lnTo>
                    <a:pt x="6" y="856"/>
                  </a:lnTo>
                  <a:lnTo>
                    <a:pt x="4" y="842"/>
                  </a:lnTo>
                  <a:lnTo>
                    <a:pt x="2" y="828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00"/>
                  </a:lnTo>
                  <a:lnTo>
                    <a:pt x="4" y="786"/>
                  </a:lnTo>
                  <a:lnTo>
                    <a:pt x="6" y="772"/>
                  </a:lnTo>
                  <a:lnTo>
                    <a:pt x="12" y="760"/>
                  </a:lnTo>
                  <a:lnTo>
                    <a:pt x="18" y="746"/>
                  </a:lnTo>
                  <a:lnTo>
                    <a:pt x="24" y="736"/>
                  </a:lnTo>
                  <a:lnTo>
                    <a:pt x="32" y="724"/>
                  </a:lnTo>
                  <a:lnTo>
                    <a:pt x="42" y="714"/>
                  </a:lnTo>
                  <a:lnTo>
                    <a:pt x="52" y="706"/>
                  </a:lnTo>
                  <a:lnTo>
                    <a:pt x="62" y="698"/>
                  </a:lnTo>
                  <a:lnTo>
                    <a:pt x="74" y="690"/>
                  </a:lnTo>
                  <a:lnTo>
                    <a:pt x="86" y="684"/>
                  </a:lnTo>
                  <a:lnTo>
                    <a:pt x="98" y="680"/>
                  </a:lnTo>
                  <a:lnTo>
                    <a:pt x="112" y="676"/>
                  </a:lnTo>
                  <a:lnTo>
                    <a:pt x="126" y="674"/>
                  </a:lnTo>
                  <a:lnTo>
                    <a:pt x="140" y="674"/>
                  </a:lnTo>
                  <a:lnTo>
                    <a:pt x="140" y="674"/>
                  </a:lnTo>
                  <a:lnTo>
                    <a:pt x="154" y="674"/>
                  </a:lnTo>
                  <a:lnTo>
                    <a:pt x="168" y="676"/>
                  </a:lnTo>
                  <a:lnTo>
                    <a:pt x="182" y="680"/>
                  </a:lnTo>
                  <a:lnTo>
                    <a:pt x="196" y="684"/>
                  </a:lnTo>
                  <a:lnTo>
                    <a:pt x="208" y="690"/>
                  </a:lnTo>
                  <a:lnTo>
                    <a:pt x="220" y="698"/>
                  </a:lnTo>
                  <a:lnTo>
                    <a:pt x="230" y="706"/>
                  </a:lnTo>
                  <a:lnTo>
                    <a:pt x="240" y="714"/>
                  </a:lnTo>
                  <a:lnTo>
                    <a:pt x="248" y="724"/>
                  </a:lnTo>
                  <a:lnTo>
                    <a:pt x="258" y="736"/>
                  </a:lnTo>
                  <a:lnTo>
                    <a:pt x="264" y="746"/>
                  </a:lnTo>
                  <a:lnTo>
                    <a:pt x="270" y="760"/>
                  </a:lnTo>
                  <a:lnTo>
                    <a:pt x="274" y="772"/>
                  </a:lnTo>
                  <a:lnTo>
                    <a:pt x="278" y="786"/>
                  </a:lnTo>
                  <a:lnTo>
                    <a:pt x="280" y="800"/>
                  </a:lnTo>
                  <a:lnTo>
                    <a:pt x="280" y="814"/>
                  </a:lnTo>
                  <a:lnTo>
                    <a:pt x="280" y="814"/>
                  </a:lnTo>
                  <a:close/>
                  <a:moveTo>
                    <a:pt x="618" y="814"/>
                  </a:moveTo>
                  <a:lnTo>
                    <a:pt x="618" y="814"/>
                  </a:lnTo>
                  <a:lnTo>
                    <a:pt x="618" y="828"/>
                  </a:lnTo>
                  <a:lnTo>
                    <a:pt x="616" y="842"/>
                  </a:lnTo>
                  <a:lnTo>
                    <a:pt x="612" y="856"/>
                  </a:lnTo>
                  <a:lnTo>
                    <a:pt x="606" y="868"/>
                  </a:lnTo>
                  <a:lnTo>
                    <a:pt x="600" y="880"/>
                  </a:lnTo>
                  <a:lnTo>
                    <a:pt x="594" y="892"/>
                  </a:lnTo>
                  <a:lnTo>
                    <a:pt x="586" y="904"/>
                  </a:lnTo>
                  <a:lnTo>
                    <a:pt x="576" y="914"/>
                  </a:lnTo>
                  <a:lnTo>
                    <a:pt x="566" y="922"/>
                  </a:lnTo>
                  <a:lnTo>
                    <a:pt x="556" y="930"/>
                  </a:lnTo>
                  <a:lnTo>
                    <a:pt x="544" y="938"/>
                  </a:lnTo>
                  <a:lnTo>
                    <a:pt x="532" y="944"/>
                  </a:lnTo>
                  <a:lnTo>
                    <a:pt x="520" y="948"/>
                  </a:lnTo>
                  <a:lnTo>
                    <a:pt x="506" y="952"/>
                  </a:lnTo>
                  <a:lnTo>
                    <a:pt x="492" y="954"/>
                  </a:lnTo>
                  <a:lnTo>
                    <a:pt x="478" y="954"/>
                  </a:lnTo>
                  <a:lnTo>
                    <a:pt x="478" y="954"/>
                  </a:lnTo>
                  <a:lnTo>
                    <a:pt x="464" y="954"/>
                  </a:lnTo>
                  <a:lnTo>
                    <a:pt x="450" y="952"/>
                  </a:lnTo>
                  <a:lnTo>
                    <a:pt x="436" y="948"/>
                  </a:lnTo>
                  <a:lnTo>
                    <a:pt x="422" y="944"/>
                  </a:lnTo>
                  <a:lnTo>
                    <a:pt x="410" y="938"/>
                  </a:lnTo>
                  <a:lnTo>
                    <a:pt x="400" y="930"/>
                  </a:lnTo>
                  <a:lnTo>
                    <a:pt x="388" y="922"/>
                  </a:lnTo>
                  <a:lnTo>
                    <a:pt x="378" y="914"/>
                  </a:lnTo>
                  <a:lnTo>
                    <a:pt x="370" y="904"/>
                  </a:lnTo>
                  <a:lnTo>
                    <a:pt x="362" y="892"/>
                  </a:lnTo>
                  <a:lnTo>
                    <a:pt x="354" y="880"/>
                  </a:lnTo>
                  <a:lnTo>
                    <a:pt x="348" y="868"/>
                  </a:lnTo>
                  <a:lnTo>
                    <a:pt x="344" y="856"/>
                  </a:lnTo>
                  <a:lnTo>
                    <a:pt x="340" y="842"/>
                  </a:lnTo>
                  <a:lnTo>
                    <a:pt x="338" y="828"/>
                  </a:lnTo>
                  <a:lnTo>
                    <a:pt x="338" y="814"/>
                  </a:lnTo>
                  <a:lnTo>
                    <a:pt x="338" y="814"/>
                  </a:lnTo>
                  <a:lnTo>
                    <a:pt x="338" y="800"/>
                  </a:lnTo>
                  <a:lnTo>
                    <a:pt x="340" y="786"/>
                  </a:lnTo>
                  <a:lnTo>
                    <a:pt x="344" y="772"/>
                  </a:lnTo>
                  <a:lnTo>
                    <a:pt x="348" y="760"/>
                  </a:lnTo>
                  <a:lnTo>
                    <a:pt x="354" y="746"/>
                  </a:lnTo>
                  <a:lnTo>
                    <a:pt x="362" y="736"/>
                  </a:lnTo>
                  <a:lnTo>
                    <a:pt x="370" y="724"/>
                  </a:lnTo>
                  <a:lnTo>
                    <a:pt x="378" y="714"/>
                  </a:lnTo>
                  <a:lnTo>
                    <a:pt x="388" y="706"/>
                  </a:lnTo>
                  <a:lnTo>
                    <a:pt x="400" y="698"/>
                  </a:lnTo>
                  <a:lnTo>
                    <a:pt x="410" y="690"/>
                  </a:lnTo>
                  <a:lnTo>
                    <a:pt x="422" y="684"/>
                  </a:lnTo>
                  <a:lnTo>
                    <a:pt x="436" y="680"/>
                  </a:lnTo>
                  <a:lnTo>
                    <a:pt x="450" y="676"/>
                  </a:lnTo>
                  <a:lnTo>
                    <a:pt x="464" y="674"/>
                  </a:lnTo>
                  <a:lnTo>
                    <a:pt x="478" y="674"/>
                  </a:lnTo>
                  <a:lnTo>
                    <a:pt x="478" y="674"/>
                  </a:lnTo>
                  <a:lnTo>
                    <a:pt x="492" y="674"/>
                  </a:lnTo>
                  <a:lnTo>
                    <a:pt x="506" y="676"/>
                  </a:lnTo>
                  <a:lnTo>
                    <a:pt x="520" y="680"/>
                  </a:lnTo>
                  <a:lnTo>
                    <a:pt x="532" y="684"/>
                  </a:lnTo>
                  <a:lnTo>
                    <a:pt x="544" y="690"/>
                  </a:lnTo>
                  <a:lnTo>
                    <a:pt x="556" y="698"/>
                  </a:lnTo>
                  <a:lnTo>
                    <a:pt x="566" y="706"/>
                  </a:lnTo>
                  <a:lnTo>
                    <a:pt x="576" y="714"/>
                  </a:lnTo>
                  <a:lnTo>
                    <a:pt x="586" y="724"/>
                  </a:lnTo>
                  <a:lnTo>
                    <a:pt x="594" y="736"/>
                  </a:lnTo>
                  <a:lnTo>
                    <a:pt x="600" y="746"/>
                  </a:lnTo>
                  <a:lnTo>
                    <a:pt x="606" y="760"/>
                  </a:lnTo>
                  <a:lnTo>
                    <a:pt x="612" y="772"/>
                  </a:lnTo>
                  <a:lnTo>
                    <a:pt x="616" y="786"/>
                  </a:lnTo>
                  <a:lnTo>
                    <a:pt x="618" y="800"/>
                  </a:lnTo>
                  <a:lnTo>
                    <a:pt x="618" y="814"/>
                  </a:lnTo>
                  <a:lnTo>
                    <a:pt x="618" y="814"/>
                  </a:lnTo>
                  <a:close/>
                  <a:moveTo>
                    <a:pt x="280" y="476"/>
                  </a:moveTo>
                  <a:lnTo>
                    <a:pt x="280" y="476"/>
                  </a:lnTo>
                  <a:lnTo>
                    <a:pt x="280" y="492"/>
                  </a:lnTo>
                  <a:lnTo>
                    <a:pt x="278" y="506"/>
                  </a:lnTo>
                  <a:lnTo>
                    <a:pt x="274" y="518"/>
                  </a:lnTo>
                  <a:lnTo>
                    <a:pt x="270" y="532"/>
                  </a:lnTo>
                  <a:lnTo>
                    <a:pt x="264" y="544"/>
                  </a:lnTo>
                  <a:lnTo>
                    <a:pt x="258" y="556"/>
                  </a:lnTo>
                  <a:lnTo>
                    <a:pt x="248" y="566"/>
                  </a:lnTo>
                  <a:lnTo>
                    <a:pt x="240" y="576"/>
                  </a:lnTo>
                  <a:lnTo>
                    <a:pt x="230" y="586"/>
                  </a:lnTo>
                  <a:lnTo>
                    <a:pt x="220" y="594"/>
                  </a:lnTo>
                  <a:lnTo>
                    <a:pt x="208" y="600"/>
                  </a:lnTo>
                  <a:lnTo>
                    <a:pt x="196" y="606"/>
                  </a:lnTo>
                  <a:lnTo>
                    <a:pt x="182" y="610"/>
                  </a:lnTo>
                  <a:lnTo>
                    <a:pt x="168" y="614"/>
                  </a:lnTo>
                  <a:lnTo>
                    <a:pt x="154" y="616"/>
                  </a:lnTo>
                  <a:lnTo>
                    <a:pt x="140" y="618"/>
                  </a:lnTo>
                  <a:lnTo>
                    <a:pt x="140" y="618"/>
                  </a:lnTo>
                  <a:lnTo>
                    <a:pt x="126" y="616"/>
                  </a:lnTo>
                  <a:lnTo>
                    <a:pt x="112" y="614"/>
                  </a:lnTo>
                  <a:lnTo>
                    <a:pt x="98" y="610"/>
                  </a:lnTo>
                  <a:lnTo>
                    <a:pt x="86" y="606"/>
                  </a:lnTo>
                  <a:lnTo>
                    <a:pt x="74" y="600"/>
                  </a:lnTo>
                  <a:lnTo>
                    <a:pt x="62" y="594"/>
                  </a:lnTo>
                  <a:lnTo>
                    <a:pt x="52" y="586"/>
                  </a:lnTo>
                  <a:lnTo>
                    <a:pt x="42" y="576"/>
                  </a:lnTo>
                  <a:lnTo>
                    <a:pt x="32" y="566"/>
                  </a:lnTo>
                  <a:lnTo>
                    <a:pt x="24" y="556"/>
                  </a:lnTo>
                  <a:lnTo>
                    <a:pt x="18" y="544"/>
                  </a:lnTo>
                  <a:lnTo>
                    <a:pt x="12" y="532"/>
                  </a:lnTo>
                  <a:lnTo>
                    <a:pt x="6" y="518"/>
                  </a:lnTo>
                  <a:lnTo>
                    <a:pt x="4" y="506"/>
                  </a:lnTo>
                  <a:lnTo>
                    <a:pt x="2" y="492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2" y="462"/>
                  </a:lnTo>
                  <a:lnTo>
                    <a:pt x="4" y="448"/>
                  </a:lnTo>
                  <a:lnTo>
                    <a:pt x="6" y="436"/>
                  </a:lnTo>
                  <a:lnTo>
                    <a:pt x="12" y="422"/>
                  </a:lnTo>
                  <a:lnTo>
                    <a:pt x="18" y="410"/>
                  </a:lnTo>
                  <a:lnTo>
                    <a:pt x="24" y="398"/>
                  </a:lnTo>
                  <a:lnTo>
                    <a:pt x="32" y="388"/>
                  </a:lnTo>
                  <a:lnTo>
                    <a:pt x="42" y="378"/>
                  </a:lnTo>
                  <a:lnTo>
                    <a:pt x="52" y="368"/>
                  </a:lnTo>
                  <a:lnTo>
                    <a:pt x="62" y="360"/>
                  </a:lnTo>
                  <a:lnTo>
                    <a:pt x="74" y="354"/>
                  </a:lnTo>
                  <a:lnTo>
                    <a:pt x="86" y="348"/>
                  </a:lnTo>
                  <a:lnTo>
                    <a:pt x="98" y="342"/>
                  </a:lnTo>
                  <a:lnTo>
                    <a:pt x="112" y="340"/>
                  </a:lnTo>
                  <a:lnTo>
                    <a:pt x="126" y="338"/>
                  </a:lnTo>
                  <a:lnTo>
                    <a:pt x="140" y="336"/>
                  </a:lnTo>
                  <a:lnTo>
                    <a:pt x="140" y="336"/>
                  </a:lnTo>
                  <a:lnTo>
                    <a:pt x="154" y="338"/>
                  </a:lnTo>
                  <a:lnTo>
                    <a:pt x="168" y="340"/>
                  </a:lnTo>
                  <a:lnTo>
                    <a:pt x="182" y="342"/>
                  </a:lnTo>
                  <a:lnTo>
                    <a:pt x="196" y="348"/>
                  </a:lnTo>
                  <a:lnTo>
                    <a:pt x="208" y="354"/>
                  </a:lnTo>
                  <a:lnTo>
                    <a:pt x="220" y="360"/>
                  </a:lnTo>
                  <a:lnTo>
                    <a:pt x="230" y="368"/>
                  </a:lnTo>
                  <a:lnTo>
                    <a:pt x="240" y="378"/>
                  </a:lnTo>
                  <a:lnTo>
                    <a:pt x="248" y="388"/>
                  </a:lnTo>
                  <a:lnTo>
                    <a:pt x="258" y="398"/>
                  </a:lnTo>
                  <a:lnTo>
                    <a:pt x="264" y="410"/>
                  </a:lnTo>
                  <a:lnTo>
                    <a:pt x="270" y="422"/>
                  </a:lnTo>
                  <a:lnTo>
                    <a:pt x="274" y="436"/>
                  </a:lnTo>
                  <a:lnTo>
                    <a:pt x="278" y="448"/>
                  </a:lnTo>
                  <a:lnTo>
                    <a:pt x="280" y="462"/>
                  </a:lnTo>
                  <a:lnTo>
                    <a:pt x="280" y="476"/>
                  </a:lnTo>
                  <a:lnTo>
                    <a:pt x="280" y="476"/>
                  </a:lnTo>
                  <a:close/>
                  <a:moveTo>
                    <a:pt x="618" y="476"/>
                  </a:moveTo>
                  <a:lnTo>
                    <a:pt x="618" y="476"/>
                  </a:lnTo>
                  <a:lnTo>
                    <a:pt x="618" y="492"/>
                  </a:lnTo>
                  <a:lnTo>
                    <a:pt x="616" y="506"/>
                  </a:lnTo>
                  <a:lnTo>
                    <a:pt x="612" y="518"/>
                  </a:lnTo>
                  <a:lnTo>
                    <a:pt x="606" y="532"/>
                  </a:lnTo>
                  <a:lnTo>
                    <a:pt x="600" y="544"/>
                  </a:lnTo>
                  <a:lnTo>
                    <a:pt x="594" y="556"/>
                  </a:lnTo>
                  <a:lnTo>
                    <a:pt x="586" y="566"/>
                  </a:lnTo>
                  <a:lnTo>
                    <a:pt x="576" y="576"/>
                  </a:lnTo>
                  <a:lnTo>
                    <a:pt x="566" y="586"/>
                  </a:lnTo>
                  <a:lnTo>
                    <a:pt x="556" y="594"/>
                  </a:lnTo>
                  <a:lnTo>
                    <a:pt x="544" y="600"/>
                  </a:lnTo>
                  <a:lnTo>
                    <a:pt x="532" y="606"/>
                  </a:lnTo>
                  <a:lnTo>
                    <a:pt x="520" y="610"/>
                  </a:lnTo>
                  <a:lnTo>
                    <a:pt x="506" y="614"/>
                  </a:lnTo>
                  <a:lnTo>
                    <a:pt x="492" y="616"/>
                  </a:lnTo>
                  <a:lnTo>
                    <a:pt x="478" y="618"/>
                  </a:lnTo>
                  <a:lnTo>
                    <a:pt x="478" y="618"/>
                  </a:lnTo>
                  <a:lnTo>
                    <a:pt x="464" y="616"/>
                  </a:lnTo>
                  <a:lnTo>
                    <a:pt x="450" y="614"/>
                  </a:lnTo>
                  <a:lnTo>
                    <a:pt x="436" y="610"/>
                  </a:lnTo>
                  <a:lnTo>
                    <a:pt x="422" y="606"/>
                  </a:lnTo>
                  <a:lnTo>
                    <a:pt x="410" y="600"/>
                  </a:lnTo>
                  <a:lnTo>
                    <a:pt x="400" y="594"/>
                  </a:lnTo>
                  <a:lnTo>
                    <a:pt x="388" y="586"/>
                  </a:lnTo>
                  <a:lnTo>
                    <a:pt x="378" y="576"/>
                  </a:lnTo>
                  <a:lnTo>
                    <a:pt x="370" y="566"/>
                  </a:lnTo>
                  <a:lnTo>
                    <a:pt x="362" y="556"/>
                  </a:lnTo>
                  <a:lnTo>
                    <a:pt x="354" y="544"/>
                  </a:lnTo>
                  <a:lnTo>
                    <a:pt x="348" y="532"/>
                  </a:lnTo>
                  <a:lnTo>
                    <a:pt x="344" y="518"/>
                  </a:lnTo>
                  <a:lnTo>
                    <a:pt x="340" y="506"/>
                  </a:lnTo>
                  <a:lnTo>
                    <a:pt x="338" y="492"/>
                  </a:lnTo>
                  <a:lnTo>
                    <a:pt x="338" y="476"/>
                  </a:lnTo>
                  <a:lnTo>
                    <a:pt x="338" y="476"/>
                  </a:lnTo>
                  <a:lnTo>
                    <a:pt x="338" y="462"/>
                  </a:lnTo>
                  <a:lnTo>
                    <a:pt x="340" y="448"/>
                  </a:lnTo>
                  <a:lnTo>
                    <a:pt x="344" y="436"/>
                  </a:lnTo>
                  <a:lnTo>
                    <a:pt x="348" y="422"/>
                  </a:lnTo>
                  <a:lnTo>
                    <a:pt x="354" y="410"/>
                  </a:lnTo>
                  <a:lnTo>
                    <a:pt x="362" y="398"/>
                  </a:lnTo>
                  <a:lnTo>
                    <a:pt x="370" y="388"/>
                  </a:lnTo>
                  <a:lnTo>
                    <a:pt x="378" y="378"/>
                  </a:lnTo>
                  <a:lnTo>
                    <a:pt x="388" y="368"/>
                  </a:lnTo>
                  <a:lnTo>
                    <a:pt x="400" y="360"/>
                  </a:lnTo>
                  <a:lnTo>
                    <a:pt x="410" y="354"/>
                  </a:lnTo>
                  <a:lnTo>
                    <a:pt x="422" y="348"/>
                  </a:lnTo>
                  <a:lnTo>
                    <a:pt x="436" y="342"/>
                  </a:lnTo>
                  <a:lnTo>
                    <a:pt x="450" y="340"/>
                  </a:lnTo>
                  <a:lnTo>
                    <a:pt x="464" y="338"/>
                  </a:lnTo>
                  <a:lnTo>
                    <a:pt x="478" y="336"/>
                  </a:lnTo>
                  <a:lnTo>
                    <a:pt x="478" y="336"/>
                  </a:lnTo>
                  <a:lnTo>
                    <a:pt x="492" y="338"/>
                  </a:lnTo>
                  <a:lnTo>
                    <a:pt x="506" y="340"/>
                  </a:lnTo>
                  <a:lnTo>
                    <a:pt x="520" y="342"/>
                  </a:lnTo>
                  <a:lnTo>
                    <a:pt x="532" y="348"/>
                  </a:lnTo>
                  <a:lnTo>
                    <a:pt x="544" y="354"/>
                  </a:lnTo>
                  <a:lnTo>
                    <a:pt x="556" y="360"/>
                  </a:lnTo>
                  <a:lnTo>
                    <a:pt x="566" y="368"/>
                  </a:lnTo>
                  <a:lnTo>
                    <a:pt x="576" y="378"/>
                  </a:lnTo>
                  <a:lnTo>
                    <a:pt x="586" y="388"/>
                  </a:lnTo>
                  <a:lnTo>
                    <a:pt x="594" y="398"/>
                  </a:lnTo>
                  <a:lnTo>
                    <a:pt x="600" y="410"/>
                  </a:lnTo>
                  <a:lnTo>
                    <a:pt x="606" y="422"/>
                  </a:lnTo>
                  <a:lnTo>
                    <a:pt x="612" y="436"/>
                  </a:lnTo>
                  <a:lnTo>
                    <a:pt x="616" y="448"/>
                  </a:lnTo>
                  <a:lnTo>
                    <a:pt x="618" y="462"/>
                  </a:lnTo>
                  <a:lnTo>
                    <a:pt x="618" y="476"/>
                  </a:lnTo>
                  <a:lnTo>
                    <a:pt x="618" y="476"/>
                  </a:lnTo>
                  <a:close/>
                  <a:moveTo>
                    <a:pt x="954" y="476"/>
                  </a:moveTo>
                  <a:lnTo>
                    <a:pt x="954" y="476"/>
                  </a:lnTo>
                  <a:lnTo>
                    <a:pt x="954" y="492"/>
                  </a:lnTo>
                  <a:lnTo>
                    <a:pt x="952" y="506"/>
                  </a:lnTo>
                  <a:lnTo>
                    <a:pt x="948" y="518"/>
                  </a:lnTo>
                  <a:lnTo>
                    <a:pt x="944" y="532"/>
                  </a:lnTo>
                  <a:lnTo>
                    <a:pt x="938" y="544"/>
                  </a:lnTo>
                  <a:lnTo>
                    <a:pt x="930" y="556"/>
                  </a:lnTo>
                  <a:lnTo>
                    <a:pt x="922" y="566"/>
                  </a:lnTo>
                  <a:lnTo>
                    <a:pt x="914" y="576"/>
                  </a:lnTo>
                  <a:lnTo>
                    <a:pt x="904" y="586"/>
                  </a:lnTo>
                  <a:lnTo>
                    <a:pt x="892" y="594"/>
                  </a:lnTo>
                  <a:lnTo>
                    <a:pt x="882" y="600"/>
                  </a:lnTo>
                  <a:lnTo>
                    <a:pt x="870" y="606"/>
                  </a:lnTo>
                  <a:lnTo>
                    <a:pt x="856" y="610"/>
                  </a:lnTo>
                  <a:lnTo>
                    <a:pt x="842" y="614"/>
                  </a:lnTo>
                  <a:lnTo>
                    <a:pt x="828" y="616"/>
                  </a:lnTo>
                  <a:lnTo>
                    <a:pt x="814" y="618"/>
                  </a:lnTo>
                  <a:lnTo>
                    <a:pt x="814" y="618"/>
                  </a:lnTo>
                  <a:lnTo>
                    <a:pt x="800" y="616"/>
                  </a:lnTo>
                  <a:lnTo>
                    <a:pt x="786" y="614"/>
                  </a:lnTo>
                  <a:lnTo>
                    <a:pt x="772" y="610"/>
                  </a:lnTo>
                  <a:lnTo>
                    <a:pt x="760" y="606"/>
                  </a:lnTo>
                  <a:lnTo>
                    <a:pt x="748" y="600"/>
                  </a:lnTo>
                  <a:lnTo>
                    <a:pt x="736" y="594"/>
                  </a:lnTo>
                  <a:lnTo>
                    <a:pt x="726" y="586"/>
                  </a:lnTo>
                  <a:lnTo>
                    <a:pt x="716" y="576"/>
                  </a:lnTo>
                  <a:lnTo>
                    <a:pt x="706" y="566"/>
                  </a:lnTo>
                  <a:lnTo>
                    <a:pt x="698" y="556"/>
                  </a:lnTo>
                  <a:lnTo>
                    <a:pt x="692" y="544"/>
                  </a:lnTo>
                  <a:lnTo>
                    <a:pt x="686" y="532"/>
                  </a:lnTo>
                  <a:lnTo>
                    <a:pt x="680" y="518"/>
                  </a:lnTo>
                  <a:lnTo>
                    <a:pt x="676" y="506"/>
                  </a:lnTo>
                  <a:lnTo>
                    <a:pt x="674" y="492"/>
                  </a:lnTo>
                  <a:lnTo>
                    <a:pt x="674" y="476"/>
                  </a:lnTo>
                  <a:lnTo>
                    <a:pt x="674" y="476"/>
                  </a:lnTo>
                  <a:lnTo>
                    <a:pt x="674" y="462"/>
                  </a:lnTo>
                  <a:lnTo>
                    <a:pt x="676" y="448"/>
                  </a:lnTo>
                  <a:lnTo>
                    <a:pt x="680" y="436"/>
                  </a:lnTo>
                  <a:lnTo>
                    <a:pt x="686" y="422"/>
                  </a:lnTo>
                  <a:lnTo>
                    <a:pt x="692" y="410"/>
                  </a:lnTo>
                  <a:lnTo>
                    <a:pt x="698" y="398"/>
                  </a:lnTo>
                  <a:lnTo>
                    <a:pt x="706" y="388"/>
                  </a:lnTo>
                  <a:lnTo>
                    <a:pt x="716" y="378"/>
                  </a:lnTo>
                  <a:lnTo>
                    <a:pt x="726" y="368"/>
                  </a:lnTo>
                  <a:lnTo>
                    <a:pt x="736" y="360"/>
                  </a:lnTo>
                  <a:lnTo>
                    <a:pt x="748" y="354"/>
                  </a:lnTo>
                  <a:lnTo>
                    <a:pt x="760" y="348"/>
                  </a:lnTo>
                  <a:lnTo>
                    <a:pt x="772" y="342"/>
                  </a:lnTo>
                  <a:lnTo>
                    <a:pt x="786" y="340"/>
                  </a:lnTo>
                  <a:lnTo>
                    <a:pt x="800" y="338"/>
                  </a:lnTo>
                  <a:lnTo>
                    <a:pt x="814" y="336"/>
                  </a:lnTo>
                  <a:lnTo>
                    <a:pt x="814" y="336"/>
                  </a:lnTo>
                  <a:lnTo>
                    <a:pt x="828" y="338"/>
                  </a:lnTo>
                  <a:lnTo>
                    <a:pt x="842" y="340"/>
                  </a:lnTo>
                  <a:lnTo>
                    <a:pt x="856" y="342"/>
                  </a:lnTo>
                  <a:lnTo>
                    <a:pt x="870" y="348"/>
                  </a:lnTo>
                  <a:lnTo>
                    <a:pt x="882" y="354"/>
                  </a:lnTo>
                  <a:lnTo>
                    <a:pt x="892" y="360"/>
                  </a:lnTo>
                  <a:lnTo>
                    <a:pt x="904" y="368"/>
                  </a:lnTo>
                  <a:lnTo>
                    <a:pt x="914" y="378"/>
                  </a:lnTo>
                  <a:lnTo>
                    <a:pt x="922" y="388"/>
                  </a:lnTo>
                  <a:lnTo>
                    <a:pt x="930" y="398"/>
                  </a:lnTo>
                  <a:lnTo>
                    <a:pt x="938" y="410"/>
                  </a:lnTo>
                  <a:lnTo>
                    <a:pt x="944" y="422"/>
                  </a:lnTo>
                  <a:lnTo>
                    <a:pt x="948" y="436"/>
                  </a:lnTo>
                  <a:lnTo>
                    <a:pt x="952" y="448"/>
                  </a:lnTo>
                  <a:lnTo>
                    <a:pt x="954" y="462"/>
                  </a:lnTo>
                  <a:lnTo>
                    <a:pt x="954" y="476"/>
                  </a:lnTo>
                  <a:lnTo>
                    <a:pt x="954" y="476"/>
                  </a:lnTo>
                  <a:close/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8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20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4" y="168"/>
                  </a:lnTo>
                  <a:lnTo>
                    <a:pt x="2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26"/>
                  </a:lnTo>
                  <a:lnTo>
                    <a:pt x="4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4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20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8" y="62"/>
                  </a:lnTo>
                  <a:lnTo>
                    <a:pt x="264" y="74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  <a:moveTo>
                    <a:pt x="618" y="140"/>
                  </a:moveTo>
                  <a:lnTo>
                    <a:pt x="618" y="140"/>
                  </a:lnTo>
                  <a:lnTo>
                    <a:pt x="618" y="154"/>
                  </a:lnTo>
                  <a:lnTo>
                    <a:pt x="616" y="168"/>
                  </a:lnTo>
                  <a:lnTo>
                    <a:pt x="612" y="182"/>
                  </a:lnTo>
                  <a:lnTo>
                    <a:pt x="606" y="194"/>
                  </a:lnTo>
                  <a:lnTo>
                    <a:pt x="600" y="206"/>
                  </a:lnTo>
                  <a:lnTo>
                    <a:pt x="594" y="218"/>
                  </a:lnTo>
                  <a:lnTo>
                    <a:pt x="586" y="230"/>
                  </a:lnTo>
                  <a:lnTo>
                    <a:pt x="576" y="240"/>
                  </a:lnTo>
                  <a:lnTo>
                    <a:pt x="566" y="248"/>
                  </a:lnTo>
                  <a:lnTo>
                    <a:pt x="556" y="256"/>
                  </a:lnTo>
                  <a:lnTo>
                    <a:pt x="544" y="264"/>
                  </a:lnTo>
                  <a:lnTo>
                    <a:pt x="532" y="270"/>
                  </a:lnTo>
                  <a:lnTo>
                    <a:pt x="520" y="274"/>
                  </a:lnTo>
                  <a:lnTo>
                    <a:pt x="506" y="278"/>
                  </a:lnTo>
                  <a:lnTo>
                    <a:pt x="492" y="280"/>
                  </a:lnTo>
                  <a:lnTo>
                    <a:pt x="478" y="280"/>
                  </a:lnTo>
                  <a:lnTo>
                    <a:pt x="478" y="280"/>
                  </a:lnTo>
                  <a:lnTo>
                    <a:pt x="464" y="280"/>
                  </a:lnTo>
                  <a:lnTo>
                    <a:pt x="450" y="278"/>
                  </a:lnTo>
                  <a:lnTo>
                    <a:pt x="436" y="274"/>
                  </a:lnTo>
                  <a:lnTo>
                    <a:pt x="422" y="270"/>
                  </a:lnTo>
                  <a:lnTo>
                    <a:pt x="410" y="264"/>
                  </a:lnTo>
                  <a:lnTo>
                    <a:pt x="400" y="256"/>
                  </a:lnTo>
                  <a:lnTo>
                    <a:pt x="388" y="248"/>
                  </a:lnTo>
                  <a:lnTo>
                    <a:pt x="378" y="240"/>
                  </a:lnTo>
                  <a:lnTo>
                    <a:pt x="370" y="230"/>
                  </a:lnTo>
                  <a:lnTo>
                    <a:pt x="362" y="218"/>
                  </a:lnTo>
                  <a:lnTo>
                    <a:pt x="354" y="206"/>
                  </a:lnTo>
                  <a:lnTo>
                    <a:pt x="348" y="194"/>
                  </a:lnTo>
                  <a:lnTo>
                    <a:pt x="344" y="182"/>
                  </a:lnTo>
                  <a:lnTo>
                    <a:pt x="340" y="168"/>
                  </a:lnTo>
                  <a:lnTo>
                    <a:pt x="338" y="154"/>
                  </a:lnTo>
                  <a:lnTo>
                    <a:pt x="338" y="140"/>
                  </a:lnTo>
                  <a:lnTo>
                    <a:pt x="338" y="140"/>
                  </a:lnTo>
                  <a:lnTo>
                    <a:pt x="338" y="126"/>
                  </a:lnTo>
                  <a:lnTo>
                    <a:pt x="340" y="112"/>
                  </a:lnTo>
                  <a:lnTo>
                    <a:pt x="344" y="98"/>
                  </a:lnTo>
                  <a:lnTo>
                    <a:pt x="348" y="86"/>
                  </a:lnTo>
                  <a:lnTo>
                    <a:pt x="354" y="74"/>
                  </a:lnTo>
                  <a:lnTo>
                    <a:pt x="362" y="62"/>
                  </a:lnTo>
                  <a:lnTo>
                    <a:pt x="370" y="50"/>
                  </a:lnTo>
                  <a:lnTo>
                    <a:pt x="378" y="40"/>
                  </a:lnTo>
                  <a:lnTo>
                    <a:pt x="388" y="32"/>
                  </a:lnTo>
                  <a:lnTo>
                    <a:pt x="400" y="24"/>
                  </a:lnTo>
                  <a:lnTo>
                    <a:pt x="410" y="16"/>
                  </a:lnTo>
                  <a:lnTo>
                    <a:pt x="422" y="10"/>
                  </a:lnTo>
                  <a:lnTo>
                    <a:pt x="436" y="6"/>
                  </a:lnTo>
                  <a:lnTo>
                    <a:pt x="450" y="2"/>
                  </a:lnTo>
                  <a:lnTo>
                    <a:pt x="464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92" y="0"/>
                  </a:lnTo>
                  <a:lnTo>
                    <a:pt x="506" y="2"/>
                  </a:lnTo>
                  <a:lnTo>
                    <a:pt x="520" y="6"/>
                  </a:lnTo>
                  <a:lnTo>
                    <a:pt x="532" y="10"/>
                  </a:lnTo>
                  <a:lnTo>
                    <a:pt x="544" y="16"/>
                  </a:lnTo>
                  <a:lnTo>
                    <a:pt x="556" y="24"/>
                  </a:lnTo>
                  <a:lnTo>
                    <a:pt x="566" y="32"/>
                  </a:lnTo>
                  <a:lnTo>
                    <a:pt x="576" y="40"/>
                  </a:lnTo>
                  <a:lnTo>
                    <a:pt x="586" y="50"/>
                  </a:lnTo>
                  <a:lnTo>
                    <a:pt x="594" y="62"/>
                  </a:lnTo>
                  <a:lnTo>
                    <a:pt x="600" y="74"/>
                  </a:lnTo>
                  <a:lnTo>
                    <a:pt x="606" y="86"/>
                  </a:lnTo>
                  <a:lnTo>
                    <a:pt x="612" y="98"/>
                  </a:lnTo>
                  <a:lnTo>
                    <a:pt x="616" y="112"/>
                  </a:lnTo>
                  <a:lnTo>
                    <a:pt x="618" y="126"/>
                  </a:lnTo>
                  <a:lnTo>
                    <a:pt x="618" y="140"/>
                  </a:lnTo>
                  <a:lnTo>
                    <a:pt x="618" y="140"/>
                  </a:lnTo>
                  <a:close/>
                  <a:moveTo>
                    <a:pt x="954" y="140"/>
                  </a:moveTo>
                  <a:lnTo>
                    <a:pt x="954" y="140"/>
                  </a:lnTo>
                  <a:lnTo>
                    <a:pt x="954" y="154"/>
                  </a:lnTo>
                  <a:lnTo>
                    <a:pt x="952" y="168"/>
                  </a:lnTo>
                  <a:lnTo>
                    <a:pt x="948" y="182"/>
                  </a:lnTo>
                  <a:lnTo>
                    <a:pt x="944" y="194"/>
                  </a:lnTo>
                  <a:lnTo>
                    <a:pt x="938" y="206"/>
                  </a:lnTo>
                  <a:lnTo>
                    <a:pt x="930" y="218"/>
                  </a:lnTo>
                  <a:lnTo>
                    <a:pt x="922" y="230"/>
                  </a:lnTo>
                  <a:lnTo>
                    <a:pt x="914" y="240"/>
                  </a:lnTo>
                  <a:lnTo>
                    <a:pt x="904" y="248"/>
                  </a:lnTo>
                  <a:lnTo>
                    <a:pt x="892" y="256"/>
                  </a:lnTo>
                  <a:lnTo>
                    <a:pt x="882" y="264"/>
                  </a:lnTo>
                  <a:lnTo>
                    <a:pt x="870" y="270"/>
                  </a:lnTo>
                  <a:lnTo>
                    <a:pt x="856" y="274"/>
                  </a:lnTo>
                  <a:lnTo>
                    <a:pt x="842" y="278"/>
                  </a:lnTo>
                  <a:lnTo>
                    <a:pt x="828" y="280"/>
                  </a:lnTo>
                  <a:lnTo>
                    <a:pt x="814" y="280"/>
                  </a:lnTo>
                  <a:lnTo>
                    <a:pt x="814" y="280"/>
                  </a:lnTo>
                  <a:lnTo>
                    <a:pt x="800" y="280"/>
                  </a:lnTo>
                  <a:lnTo>
                    <a:pt x="786" y="278"/>
                  </a:lnTo>
                  <a:lnTo>
                    <a:pt x="772" y="274"/>
                  </a:lnTo>
                  <a:lnTo>
                    <a:pt x="760" y="270"/>
                  </a:lnTo>
                  <a:lnTo>
                    <a:pt x="748" y="264"/>
                  </a:lnTo>
                  <a:lnTo>
                    <a:pt x="736" y="256"/>
                  </a:lnTo>
                  <a:lnTo>
                    <a:pt x="726" y="248"/>
                  </a:lnTo>
                  <a:lnTo>
                    <a:pt x="716" y="240"/>
                  </a:lnTo>
                  <a:lnTo>
                    <a:pt x="706" y="230"/>
                  </a:lnTo>
                  <a:lnTo>
                    <a:pt x="698" y="218"/>
                  </a:lnTo>
                  <a:lnTo>
                    <a:pt x="692" y="206"/>
                  </a:lnTo>
                  <a:lnTo>
                    <a:pt x="686" y="194"/>
                  </a:lnTo>
                  <a:lnTo>
                    <a:pt x="680" y="182"/>
                  </a:lnTo>
                  <a:lnTo>
                    <a:pt x="676" y="168"/>
                  </a:lnTo>
                  <a:lnTo>
                    <a:pt x="674" y="154"/>
                  </a:lnTo>
                  <a:lnTo>
                    <a:pt x="674" y="140"/>
                  </a:lnTo>
                  <a:lnTo>
                    <a:pt x="674" y="140"/>
                  </a:lnTo>
                  <a:lnTo>
                    <a:pt x="674" y="126"/>
                  </a:lnTo>
                  <a:lnTo>
                    <a:pt x="676" y="112"/>
                  </a:lnTo>
                  <a:lnTo>
                    <a:pt x="680" y="98"/>
                  </a:lnTo>
                  <a:lnTo>
                    <a:pt x="686" y="86"/>
                  </a:lnTo>
                  <a:lnTo>
                    <a:pt x="692" y="74"/>
                  </a:lnTo>
                  <a:lnTo>
                    <a:pt x="698" y="62"/>
                  </a:lnTo>
                  <a:lnTo>
                    <a:pt x="706" y="50"/>
                  </a:lnTo>
                  <a:lnTo>
                    <a:pt x="716" y="40"/>
                  </a:lnTo>
                  <a:lnTo>
                    <a:pt x="726" y="32"/>
                  </a:lnTo>
                  <a:lnTo>
                    <a:pt x="736" y="24"/>
                  </a:lnTo>
                  <a:lnTo>
                    <a:pt x="748" y="16"/>
                  </a:lnTo>
                  <a:lnTo>
                    <a:pt x="760" y="10"/>
                  </a:lnTo>
                  <a:lnTo>
                    <a:pt x="772" y="6"/>
                  </a:lnTo>
                  <a:lnTo>
                    <a:pt x="786" y="2"/>
                  </a:lnTo>
                  <a:lnTo>
                    <a:pt x="800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28" y="0"/>
                  </a:lnTo>
                  <a:lnTo>
                    <a:pt x="842" y="2"/>
                  </a:lnTo>
                  <a:lnTo>
                    <a:pt x="856" y="6"/>
                  </a:lnTo>
                  <a:lnTo>
                    <a:pt x="870" y="10"/>
                  </a:lnTo>
                  <a:lnTo>
                    <a:pt x="882" y="16"/>
                  </a:lnTo>
                  <a:lnTo>
                    <a:pt x="892" y="24"/>
                  </a:lnTo>
                  <a:lnTo>
                    <a:pt x="904" y="32"/>
                  </a:lnTo>
                  <a:lnTo>
                    <a:pt x="914" y="40"/>
                  </a:lnTo>
                  <a:lnTo>
                    <a:pt x="922" y="50"/>
                  </a:lnTo>
                  <a:lnTo>
                    <a:pt x="930" y="62"/>
                  </a:lnTo>
                  <a:lnTo>
                    <a:pt x="938" y="74"/>
                  </a:lnTo>
                  <a:lnTo>
                    <a:pt x="944" y="86"/>
                  </a:lnTo>
                  <a:lnTo>
                    <a:pt x="948" y="98"/>
                  </a:lnTo>
                  <a:lnTo>
                    <a:pt x="952" y="112"/>
                  </a:lnTo>
                  <a:lnTo>
                    <a:pt x="954" y="126"/>
                  </a:lnTo>
                  <a:lnTo>
                    <a:pt x="954" y="140"/>
                  </a:lnTo>
                  <a:lnTo>
                    <a:pt x="954" y="140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482975"/>
              <a:ext cx="444500" cy="444500"/>
            </a:xfrm>
            <a:custGeom>
              <a:avLst/>
              <a:gdLst>
                <a:gd name="T0" fmla="*/ 280 w 280"/>
                <a:gd name="T1" fmla="*/ 140 h 280"/>
                <a:gd name="T2" fmla="*/ 278 w 280"/>
                <a:gd name="T3" fmla="*/ 168 h 280"/>
                <a:gd name="T4" fmla="*/ 270 w 280"/>
                <a:gd name="T5" fmla="*/ 194 h 280"/>
                <a:gd name="T6" fmla="*/ 256 w 280"/>
                <a:gd name="T7" fmla="*/ 218 h 280"/>
                <a:gd name="T8" fmla="*/ 240 w 280"/>
                <a:gd name="T9" fmla="*/ 240 h 280"/>
                <a:gd name="T10" fmla="*/ 218 w 280"/>
                <a:gd name="T11" fmla="*/ 256 h 280"/>
                <a:gd name="T12" fmla="*/ 196 w 280"/>
                <a:gd name="T13" fmla="*/ 270 h 280"/>
                <a:gd name="T14" fmla="*/ 168 w 280"/>
                <a:gd name="T15" fmla="*/ 278 h 280"/>
                <a:gd name="T16" fmla="*/ 140 w 280"/>
                <a:gd name="T17" fmla="*/ 280 h 280"/>
                <a:gd name="T18" fmla="*/ 126 w 280"/>
                <a:gd name="T19" fmla="*/ 280 h 280"/>
                <a:gd name="T20" fmla="*/ 98 w 280"/>
                <a:gd name="T21" fmla="*/ 274 h 280"/>
                <a:gd name="T22" fmla="*/ 74 w 280"/>
                <a:gd name="T23" fmla="*/ 264 h 280"/>
                <a:gd name="T24" fmla="*/ 52 w 280"/>
                <a:gd name="T25" fmla="*/ 248 h 280"/>
                <a:gd name="T26" fmla="*/ 32 w 280"/>
                <a:gd name="T27" fmla="*/ 230 h 280"/>
                <a:gd name="T28" fmla="*/ 18 w 280"/>
                <a:gd name="T29" fmla="*/ 206 h 280"/>
                <a:gd name="T30" fmla="*/ 6 w 280"/>
                <a:gd name="T31" fmla="*/ 182 h 280"/>
                <a:gd name="T32" fmla="*/ 0 w 280"/>
                <a:gd name="T33" fmla="*/ 154 h 280"/>
                <a:gd name="T34" fmla="*/ 0 w 280"/>
                <a:gd name="T35" fmla="*/ 140 h 280"/>
                <a:gd name="T36" fmla="*/ 2 w 280"/>
                <a:gd name="T37" fmla="*/ 112 h 280"/>
                <a:gd name="T38" fmla="*/ 12 w 280"/>
                <a:gd name="T39" fmla="*/ 86 h 280"/>
                <a:gd name="T40" fmla="*/ 24 w 280"/>
                <a:gd name="T41" fmla="*/ 62 h 280"/>
                <a:gd name="T42" fmla="*/ 42 w 280"/>
                <a:gd name="T43" fmla="*/ 40 h 280"/>
                <a:gd name="T44" fmla="*/ 62 w 280"/>
                <a:gd name="T45" fmla="*/ 24 h 280"/>
                <a:gd name="T46" fmla="*/ 86 w 280"/>
                <a:gd name="T47" fmla="*/ 10 h 280"/>
                <a:gd name="T48" fmla="*/ 112 w 280"/>
                <a:gd name="T49" fmla="*/ 2 h 280"/>
                <a:gd name="T50" fmla="*/ 140 w 280"/>
                <a:gd name="T51" fmla="*/ 0 h 280"/>
                <a:gd name="T52" fmla="*/ 154 w 280"/>
                <a:gd name="T53" fmla="*/ 0 h 280"/>
                <a:gd name="T54" fmla="*/ 182 w 280"/>
                <a:gd name="T55" fmla="*/ 6 h 280"/>
                <a:gd name="T56" fmla="*/ 208 w 280"/>
                <a:gd name="T57" fmla="*/ 16 h 280"/>
                <a:gd name="T58" fmla="*/ 230 w 280"/>
                <a:gd name="T59" fmla="*/ 32 h 280"/>
                <a:gd name="T60" fmla="*/ 248 w 280"/>
                <a:gd name="T61" fmla="*/ 50 h 280"/>
                <a:gd name="T62" fmla="*/ 264 w 280"/>
                <a:gd name="T63" fmla="*/ 72 h 280"/>
                <a:gd name="T64" fmla="*/ 274 w 280"/>
                <a:gd name="T65" fmla="*/ 98 h 280"/>
                <a:gd name="T66" fmla="*/ 280 w 280"/>
                <a:gd name="T67" fmla="*/ 126 h 280"/>
                <a:gd name="T68" fmla="*/ 280 w 280"/>
                <a:gd name="T69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280"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6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18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26"/>
                  </a:lnTo>
                  <a:lnTo>
                    <a:pt x="2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2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18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6" y="62"/>
                  </a:lnTo>
                  <a:lnTo>
                    <a:pt x="264" y="72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21897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161050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3796" y="6492875"/>
            <a:ext cx="10489109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rgbClr val="61616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61616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727779" y="6488856"/>
            <a:ext cx="0" cy="36000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200" y="6524852"/>
            <a:ext cx="1040518" cy="293750"/>
            <a:chOff x="973138" y="2413000"/>
            <a:chExt cx="7197725" cy="2032000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4114800"/>
              <a:ext cx="2727325" cy="330200"/>
            </a:xfrm>
            <a:custGeom>
              <a:avLst/>
              <a:gdLst>
                <a:gd name="T0" fmla="*/ 1602 w 1718"/>
                <a:gd name="T1" fmla="*/ 148 h 208"/>
                <a:gd name="T2" fmla="*/ 1586 w 1718"/>
                <a:gd name="T3" fmla="*/ 114 h 208"/>
                <a:gd name="T4" fmla="*/ 1594 w 1718"/>
                <a:gd name="T5" fmla="*/ 84 h 208"/>
                <a:gd name="T6" fmla="*/ 1600 w 1718"/>
                <a:gd name="T7" fmla="*/ 54 h 208"/>
                <a:gd name="T8" fmla="*/ 1642 w 1718"/>
                <a:gd name="T9" fmla="*/ 190 h 208"/>
                <a:gd name="T10" fmla="*/ 1572 w 1718"/>
                <a:gd name="T11" fmla="*/ 206 h 208"/>
                <a:gd name="T12" fmla="*/ 1556 w 1718"/>
                <a:gd name="T13" fmla="*/ 86 h 208"/>
                <a:gd name="T14" fmla="*/ 1552 w 1718"/>
                <a:gd name="T15" fmla="*/ 56 h 208"/>
                <a:gd name="T16" fmla="*/ 1550 w 1718"/>
                <a:gd name="T17" fmla="*/ 146 h 208"/>
                <a:gd name="T18" fmla="*/ 1568 w 1718"/>
                <a:gd name="T19" fmla="*/ 182 h 208"/>
                <a:gd name="T20" fmla="*/ 1512 w 1718"/>
                <a:gd name="T21" fmla="*/ 192 h 208"/>
                <a:gd name="T22" fmla="*/ 1526 w 1718"/>
                <a:gd name="T23" fmla="*/ 126 h 208"/>
                <a:gd name="T24" fmla="*/ 1250 w 1718"/>
                <a:gd name="T25" fmla="*/ 174 h 208"/>
                <a:gd name="T26" fmla="*/ 1264 w 1718"/>
                <a:gd name="T27" fmla="*/ 106 h 208"/>
                <a:gd name="T28" fmla="*/ 1264 w 1718"/>
                <a:gd name="T29" fmla="*/ 58 h 208"/>
                <a:gd name="T30" fmla="*/ 1302 w 1718"/>
                <a:gd name="T31" fmla="*/ 162 h 208"/>
                <a:gd name="T32" fmla="*/ 1376 w 1718"/>
                <a:gd name="T33" fmla="*/ 78 h 208"/>
                <a:gd name="T34" fmla="*/ 1464 w 1718"/>
                <a:gd name="T35" fmla="*/ 70 h 208"/>
                <a:gd name="T36" fmla="*/ 1430 w 1718"/>
                <a:gd name="T37" fmla="*/ 94 h 208"/>
                <a:gd name="T38" fmla="*/ 1382 w 1718"/>
                <a:gd name="T39" fmla="*/ 100 h 208"/>
                <a:gd name="T40" fmla="*/ 1214 w 1718"/>
                <a:gd name="T41" fmla="*/ 88 h 208"/>
                <a:gd name="T42" fmla="*/ 1200 w 1718"/>
                <a:gd name="T43" fmla="*/ 156 h 208"/>
                <a:gd name="T44" fmla="*/ 1216 w 1718"/>
                <a:gd name="T45" fmla="*/ 206 h 208"/>
                <a:gd name="T46" fmla="*/ 1158 w 1718"/>
                <a:gd name="T47" fmla="*/ 114 h 208"/>
                <a:gd name="T48" fmla="*/ 1232 w 1718"/>
                <a:gd name="T49" fmla="*/ 52 h 208"/>
                <a:gd name="T50" fmla="*/ 906 w 1718"/>
                <a:gd name="T51" fmla="*/ 156 h 208"/>
                <a:gd name="T52" fmla="*/ 878 w 1718"/>
                <a:gd name="T53" fmla="*/ 116 h 208"/>
                <a:gd name="T54" fmla="*/ 898 w 1718"/>
                <a:gd name="T55" fmla="*/ 84 h 208"/>
                <a:gd name="T56" fmla="*/ 904 w 1718"/>
                <a:gd name="T57" fmla="*/ 54 h 208"/>
                <a:gd name="T58" fmla="*/ 948 w 1718"/>
                <a:gd name="T59" fmla="*/ 190 h 208"/>
                <a:gd name="T60" fmla="*/ 878 w 1718"/>
                <a:gd name="T61" fmla="*/ 206 h 208"/>
                <a:gd name="T62" fmla="*/ 1050 w 1718"/>
                <a:gd name="T63" fmla="*/ 174 h 208"/>
                <a:gd name="T64" fmla="*/ 1012 w 1718"/>
                <a:gd name="T65" fmla="*/ 202 h 208"/>
                <a:gd name="T66" fmla="*/ 992 w 1718"/>
                <a:gd name="T67" fmla="*/ 12 h 208"/>
                <a:gd name="T68" fmla="*/ 1126 w 1718"/>
                <a:gd name="T69" fmla="*/ 0 h 208"/>
                <a:gd name="T70" fmla="*/ 812 w 1718"/>
                <a:gd name="T71" fmla="*/ 102 h 208"/>
                <a:gd name="T72" fmla="*/ 878 w 1718"/>
                <a:gd name="T73" fmla="*/ 54 h 208"/>
                <a:gd name="T74" fmla="*/ 850 w 1718"/>
                <a:gd name="T75" fmla="*/ 158 h 208"/>
                <a:gd name="T76" fmla="*/ 878 w 1718"/>
                <a:gd name="T77" fmla="*/ 182 h 208"/>
                <a:gd name="T78" fmla="*/ 812 w 1718"/>
                <a:gd name="T79" fmla="*/ 184 h 208"/>
                <a:gd name="T80" fmla="*/ 840 w 1718"/>
                <a:gd name="T81" fmla="*/ 124 h 208"/>
                <a:gd name="T82" fmla="*/ 438 w 1718"/>
                <a:gd name="T83" fmla="*/ 176 h 208"/>
                <a:gd name="T84" fmla="*/ 458 w 1718"/>
                <a:gd name="T85" fmla="*/ 202 h 208"/>
                <a:gd name="T86" fmla="*/ 446 w 1718"/>
                <a:gd name="T87" fmla="*/ 92 h 208"/>
                <a:gd name="T88" fmla="*/ 482 w 1718"/>
                <a:gd name="T89" fmla="*/ 80 h 208"/>
                <a:gd name="T90" fmla="*/ 562 w 1718"/>
                <a:gd name="T91" fmla="*/ 84 h 208"/>
                <a:gd name="T92" fmla="*/ 618 w 1718"/>
                <a:gd name="T93" fmla="*/ 92 h 208"/>
                <a:gd name="T94" fmla="*/ 566 w 1718"/>
                <a:gd name="T95" fmla="*/ 120 h 208"/>
                <a:gd name="T96" fmla="*/ 690 w 1718"/>
                <a:gd name="T97" fmla="*/ 66 h 208"/>
                <a:gd name="T98" fmla="*/ 774 w 1718"/>
                <a:gd name="T99" fmla="*/ 78 h 208"/>
                <a:gd name="T100" fmla="*/ 732 w 1718"/>
                <a:gd name="T101" fmla="*/ 90 h 208"/>
                <a:gd name="T102" fmla="*/ 682 w 1718"/>
                <a:gd name="T103" fmla="*/ 128 h 208"/>
                <a:gd name="T104" fmla="*/ 424 w 1718"/>
                <a:gd name="T105" fmla="*/ 84 h 208"/>
                <a:gd name="T106" fmla="*/ 424 w 1718"/>
                <a:gd name="T107" fmla="*/ 140 h 208"/>
                <a:gd name="T108" fmla="*/ 408 w 1718"/>
                <a:gd name="T109" fmla="*/ 206 h 208"/>
                <a:gd name="T110" fmla="*/ 352 w 1718"/>
                <a:gd name="T111" fmla="*/ 114 h 208"/>
                <a:gd name="T112" fmla="*/ 120 w 1718"/>
                <a:gd name="T113" fmla="*/ 56 h 208"/>
                <a:gd name="T114" fmla="*/ 194 w 1718"/>
                <a:gd name="T115" fmla="*/ 58 h 208"/>
                <a:gd name="T116" fmla="*/ 180 w 1718"/>
                <a:gd name="T117" fmla="*/ 122 h 208"/>
                <a:gd name="T118" fmla="*/ 130 w 1718"/>
                <a:gd name="T119" fmla="*/ 94 h 208"/>
                <a:gd name="T120" fmla="*/ 306 w 1718"/>
                <a:gd name="T121" fmla="*/ 84 h 208"/>
                <a:gd name="T122" fmla="*/ 334 w 1718"/>
                <a:gd name="T123" fmla="*/ 204 h 208"/>
                <a:gd name="T124" fmla="*/ 268 w 1718"/>
                <a:gd name="T125" fmla="*/ 18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208">
                  <a:moveTo>
                    <a:pt x="1572" y="206"/>
                  </a:moveTo>
                  <a:lnTo>
                    <a:pt x="1572" y="182"/>
                  </a:lnTo>
                  <a:lnTo>
                    <a:pt x="1572" y="182"/>
                  </a:lnTo>
                  <a:lnTo>
                    <a:pt x="1580" y="180"/>
                  </a:lnTo>
                  <a:lnTo>
                    <a:pt x="1586" y="178"/>
                  </a:lnTo>
                  <a:lnTo>
                    <a:pt x="1586" y="178"/>
                  </a:lnTo>
                  <a:lnTo>
                    <a:pt x="1592" y="172"/>
                  </a:lnTo>
                  <a:lnTo>
                    <a:pt x="1596" y="168"/>
                  </a:lnTo>
                  <a:lnTo>
                    <a:pt x="1596" y="168"/>
                  </a:lnTo>
                  <a:lnTo>
                    <a:pt x="1600" y="156"/>
                  </a:lnTo>
                  <a:lnTo>
                    <a:pt x="1600" y="156"/>
                  </a:lnTo>
                  <a:lnTo>
                    <a:pt x="1602" y="148"/>
                  </a:lnTo>
                  <a:lnTo>
                    <a:pt x="1602" y="132"/>
                  </a:lnTo>
                  <a:lnTo>
                    <a:pt x="1602" y="132"/>
                  </a:lnTo>
                  <a:lnTo>
                    <a:pt x="1594" y="136"/>
                  </a:lnTo>
                  <a:lnTo>
                    <a:pt x="1594" y="136"/>
                  </a:lnTo>
                  <a:lnTo>
                    <a:pt x="1586" y="138"/>
                  </a:lnTo>
                  <a:lnTo>
                    <a:pt x="1586" y="138"/>
                  </a:lnTo>
                  <a:lnTo>
                    <a:pt x="1578" y="140"/>
                  </a:lnTo>
                  <a:lnTo>
                    <a:pt x="1578" y="140"/>
                  </a:lnTo>
                  <a:lnTo>
                    <a:pt x="1572" y="140"/>
                  </a:lnTo>
                  <a:lnTo>
                    <a:pt x="1572" y="116"/>
                  </a:lnTo>
                  <a:lnTo>
                    <a:pt x="1572" y="116"/>
                  </a:lnTo>
                  <a:lnTo>
                    <a:pt x="1586" y="114"/>
                  </a:lnTo>
                  <a:lnTo>
                    <a:pt x="1586" y="114"/>
                  </a:lnTo>
                  <a:lnTo>
                    <a:pt x="1592" y="112"/>
                  </a:lnTo>
                  <a:lnTo>
                    <a:pt x="1598" y="110"/>
                  </a:lnTo>
                  <a:lnTo>
                    <a:pt x="1598" y="110"/>
                  </a:lnTo>
                  <a:lnTo>
                    <a:pt x="1600" y="106"/>
                  </a:lnTo>
                  <a:lnTo>
                    <a:pt x="1602" y="100"/>
                  </a:lnTo>
                  <a:lnTo>
                    <a:pt x="1602" y="100"/>
                  </a:lnTo>
                  <a:lnTo>
                    <a:pt x="1600" y="94"/>
                  </a:lnTo>
                  <a:lnTo>
                    <a:pt x="1598" y="90"/>
                  </a:lnTo>
                  <a:lnTo>
                    <a:pt x="1598" y="90"/>
                  </a:lnTo>
                  <a:lnTo>
                    <a:pt x="1596" y="86"/>
                  </a:lnTo>
                  <a:lnTo>
                    <a:pt x="1594" y="84"/>
                  </a:lnTo>
                  <a:lnTo>
                    <a:pt x="1594" y="84"/>
                  </a:lnTo>
                  <a:lnTo>
                    <a:pt x="1586" y="80"/>
                  </a:lnTo>
                  <a:lnTo>
                    <a:pt x="1586" y="80"/>
                  </a:lnTo>
                  <a:lnTo>
                    <a:pt x="1574" y="80"/>
                  </a:lnTo>
                  <a:lnTo>
                    <a:pt x="1574" y="80"/>
                  </a:lnTo>
                  <a:lnTo>
                    <a:pt x="1572" y="80"/>
                  </a:lnTo>
                  <a:lnTo>
                    <a:pt x="1572" y="54"/>
                  </a:lnTo>
                  <a:lnTo>
                    <a:pt x="1572" y="54"/>
                  </a:lnTo>
                  <a:lnTo>
                    <a:pt x="1576" y="52"/>
                  </a:lnTo>
                  <a:lnTo>
                    <a:pt x="1576" y="52"/>
                  </a:lnTo>
                  <a:lnTo>
                    <a:pt x="1600" y="54"/>
                  </a:lnTo>
                  <a:lnTo>
                    <a:pt x="1600" y="54"/>
                  </a:lnTo>
                  <a:lnTo>
                    <a:pt x="1610" y="56"/>
                  </a:lnTo>
                  <a:lnTo>
                    <a:pt x="1620" y="60"/>
                  </a:lnTo>
                  <a:lnTo>
                    <a:pt x="1620" y="60"/>
                  </a:lnTo>
                  <a:lnTo>
                    <a:pt x="1628" y="66"/>
                  </a:lnTo>
                  <a:lnTo>
                    <a:pt x="1636" y="74"/>
                  </a:lnTo>
                  <a:lnTo>
                    <a:pt x="1636" y="74"/>
                  </a:lnTo>
                  <a:lnTo>
                    <a:pt x="1640" y="82"/>
                  </a:lnTo>
                  <a:lnTo>
                    <a:pt x="1642" y="94"/>
                  </a:lnTo>
                  <a:lnTo>
                    <a:pt x="1642" y="172"/>
                  </a:lnTo>
                  <a:lnTo>
                    <a:pt x="1642" y="172"/>
                  </a:lnTo>
                  <a:lnTo>
                    <a:pt x="1642" y="190"/>
                  </a:lnTo>
                  <a:lnTo>
                    <a:pt x="1642" y="190"/>
                  </a:lnTo>
                  <a:lnTo>
                    <a:pt x="1644" y="198"/>
                  </a:lnTo>
                  <a:lnTo>
                    <a:pt x="1646" y="204"/>
                  </a:lnTo>
                  <a:lnTo>
                    <a:pt x="1606" y="204"/>
                  </a:lnTo>
                  <a:lnTo>
                    <a:pt x="1606" y="204"/>
                  </a:lnTo>
                  <a:lnTo>
                    <a:pt x="1604" y="198"/>
                  </a:lnTo>
                  <a:lnTo>
                    <a:pt x="1604" y="198"/>
                  </a:lnTo>
                  <a:lnTo>
                    <a:pt x="1602" y="190"/>
                  </a:lnTo>
                  <a:lnTo>
                    <a:pt x="1602" y="190"/>
                  </a:lnTo>
                  <a:lnTo>
                    <a:pt x="1592" y="198"/>
                  </a:lnTo>
                  <a:lnTo>
                    <a:pt x="1580" y="204"/>
                  </a:lnTo>
                  <a:lnTo>
                    <a:pt x="1580" y="204"/>
                  </a:lnTo>
                  <a:lnTo>
                    <a:pt x="1572" y="206"/>
                  </a:lnTo>
                  <a:lnTo>
                    <a:pt x="1572" y="206"/>
                  </a:lnTo>
                  <a:close/>
                  <a:moveTo>
                    <a:pt x="1718" y="204"/>
                  </a:moveTo>
                  <a:lnTo>
                    <a:pt x="1676" y="204"/>
                  </a:lnTo>
                  <a:lnTo>
                    <a:pt x="1676" y="0"/>
                  </a:lnTo>
                  <a:lnTo>
                    <a:pt x="1718" y="0"/>
                  </a:lnTo>
                  <a:lnTo>
                    <a:pt x="1718" y="204"/>
                  </a:lnTo>
                  <a:close/>
                  <a:moveTo>
                    <a:pt x="1572" y="54"/>
                  </a:moveTo>
                  <a:lnTo>
                    <a:pt x="1572" y="80"/>
                  </a:lnTo>
                  <a:lnTo>
                    <a:pt x="1572" y="80"/>
                  </a:lnTo>
                  <a:lnTo>
                    <a:pt x="1564" y="82"/>
                  </a:lnTo>
                  <a:lnTo>
                    <a:pt x="1556" y="86"/>
                  </a:lnTo>
                  <a:lnTo>
                    <a:pt x="1556" y="86"/>
                  </a:lnTo>
                  <a:lnTo>
                    <a:pt x="1550" y="92"/>
                  </a:lnTo>
                  <a:lnTo>
                    <a:pt x="1548" y="102"/>
                  </a:lnTo>
                  <a:lnTo>
                    <a:pt x="1508" y="102"/>
                  </a:lnTo>
                  <a:lnTo>
                    <a:pt x="1508" y="102"/>
                  </a:lnTo>
                  <a:lnTo>
                    <a:pt x="1510" y="90"/>
                  </a:lnTo>
                  <a:lnTo>
                    <a:pt x="1514" y="78"/>
                  </a:lnTo>
                  <a:lnTo>
                    <a:pt x="1514" y="78"/>
                  </a:lnTo>
                  <a:lnTo>
                    <a:pt x="1522" y="70"/>
                  </a:lnTo>
                  <a:lnTo>
                    <a:pt x="1530" y="64"/>
                  </a:lnTo>
                  <a:lnTo>
                    <a:pt x="1530" y="64"/>
                  </a:lnTo>
                  <a:lnTo>
                    <a:pt x="1540" y="58"/>
                  </a:lnTo>
                  <a:lnTo>
                    <a:pt x="1552" y="56"/>
                  </a:lnTo>
                  <a:lnTo>
                    <a:pt x="1552" y="56"/>
                  </a:lnTo>
                  <a:lnTo>
                    <a:pt x="1572" y="54"/>
                  </a:lnTo>
                  <a:lnTo>
                    <a:pt x="1572" y="54"/>
                  </a:lnTo>
                  <a:close/>
                  <a:moveTo>
                    <a:pt x="1572" y="116"/>
                  </a:moveTo>
                  <a:lnTo>
                    <a:pt x="1572" y="140"/>
                  </a:lnTo>
                  <a:lnTo>
                    <a:pt x="1572" y="140"/>
                  </a:lnTo>
                  <a:lnTo>
                    <a:pt x="1568" y="140"/>
                  </a:lnTo>
                  <a:lnTo>
                    <a:pt x="1568" y="140"/>
                  </a:lnTo>
                  <a:lnTo>
                    <a:pt x="1558" y="144"/>
                  </a:lnTo>
                  <a:lnTo>
                    <a:pt x="1558" y="144"/>
                  </a:lnTo>
                  <a:lnTo>
                    <a:pt x="1550" y="146"/>
                  </a:lnTo>
                  <a:lnTo>
                    <a:pt x="1550" y="146"/>
                  </a:lnTo>
                  <a:lnTo>
                    <a:pt x="1546" y="154"/>
                  </a:lnTo>
                  <a:lnTo>
                    <a:pt x="1546" y="154"/>
                  </a:lnTo>
                  <a:lnTo>
                    <a:pt x="1544" y="162"/>
                  </a:lnTo>
                  <a:lnTo>
                    <a:pt x="1544" y="162"/>
                  </a:lnTo>
                  <a:lnTo>
                    <a:pt x="1546" y="172"/>
                  </a:lnTo>
                  <a:lnTo>
                    <a:pt x="1546" y="172"/>
                  </a:lnTo>
                  <a:lnTo>
                    <a:pt x="1550" y="178"/>
                  </a:lnTo>
                  <a:lnTo>
                    <a:pt x="1550" y="178"/>
                  </a:lnTo>
                  <a:lnTo>
                    <a:pt x="1558" y="180"/>
                  </a:lnTo>
                  <a:lnTo>
                    <a:pt x="1558" y="180"/>
                  </a:lnTo>
                  <a:lnTo>
                    <a:pt x="1568" y="182"/>
                  </a:lnTo>
                  <a:lnTo>
                    <a:pt x="1568" y="182"/>
                  </a:lnTo>
                  <a:lnTo>
                    <a:pt x="1572" y="182"/>
                  </a:lnTo>
                  <a:lnTo>
                    <a:pt x="1572" y="206"/>
                  </a:lnTo>
                  <a:lnTo>
                    <a:pt x="1572" y="206"/>
                  </a:lnTo>
                  <a:lnTo>
                    <a:pt x="1554" y="208"/>
                  </a:lnTo>
                  <a:lnTo>
                    <a:pt x="1554" y="208"/>
                  </a:lnTo>
                  <a:lnTo>
                    <a:pt x="1544" y="208"/>
                  </a:lnTo>
                  <a:lnTo>
                    <a:pt x="1534" y="206"/>
                  </a:lnTo>
                  <a:lnTo>
                    <a:pt x="1534" y="206"/>
                  </a:lnTo>
                  <a:lnTo>
                    <a:pt x="1524" y="202"/>
                  </a:lnTo>
                  <a:lnTo>
                    <a:pt x="1518" y="198"/>
                  </a:lnTo>
                  <a:lnTo>
                    <a:pt x="1518" y="198"/>
                  </a:lnTo>
                  <a:lnTo>
                    <a:pt x="1512" y="192"/>
                  </a:lnTo>
                  <a:lnTo>
                    <a:pt x="1506" y="184"/>
                  </a:lnTo>
                  <a:lnTo>
                    <a:pt x="1506" y="184"/>
                  </a:lnTo>
                  <a:lnTo>
                    <a:pt x="1504" y="174"/>
                  </a:lnTo>
                  <a:lnTo>
                    <a:pt x="1504" y="164"/>
                  </a:lnTo>
                  <a:lnTo>
                    <a:pt x="1504" y="164"/>
                  </a:lnTo>
                  <a:lnTo>
                    <a:pt x="1504" y="152"/>
                  </a:lnTo>
                  <a:lnTo>
                    <a:pt x="1508" y="144"/>
                  </a:lnTo>
                  <a:lnTo>
                    <a:pt x="1508" y="144"/>
                  </a:lnTo>
                  <a:lnTo>
                    <a:pt x="1512" y="136"/>
                  </a:lnTo>
                  <a:lnTo>
                    <a:pt x="1518" y="130"/>
                  </a:lnTo>
                  <a:lnTo>
                    <a:pt x="1518" y="130"/>
                  </a:lnTo>
                  <a:lnTo>
                    <a:pt x="1526" y="126"/>
                  </a:lnTo>
                  <a:lnTo>
                    <a:pt x="1534" y="124"/>
                  </a:lnTo>
                  <a:lnTo>
                    <a:pt x="1534" y="124"/>
                  </a:lnTo>
                  <a:lnTo>
                    <a:pt x="1552" y="120"/>
                  </a:lnTo>
                  <a:lnTo>
                    <a:pt x="1552" y="120"/>
                  </a:lnTo>
                  <a:lnTo>
                    <a:pt x="1570" y="118"/>
                  </a:lnTo>
                  <a:lnTo>
                    <a:pt x="1572" y="116"/>
                  </a:lnTo>
                  <a:lnTo>
                    <a:pt x="1572" y="116"/>
                  </a:lnTo>
                  <a:close/>
                  <a:moveTo>
                    <a:pt x="1232" y="208"/>
                  </a:moveTo>
                  <a:lnTo>
                    <a:pt x="1232" y="178"/>
                  </a:lnTo>
                  <a:lnTo>
                    <a:pt x="1232" y="178"/>
                  </a:lnTo>
                  <a:lnTo>
                    <a:pt x="1242" y="176"/>
                  </a:lnTo>
                  <a:lnTo>
                    <a:pt x="1250" y="174"/>
                  </a:lnTo>
                  <a:lnTo>
                    <a:pt x="1250" y="174"/>
                  </a:lnTo>
                  <a:lnTo>
                    <a:pt x="1256" y="170"/>
                  </a:lnTo>
                  <a:lnTo>
                    <a:pt x="1260" y="164"/>
                  </a:lnTo>
                  <a:lnTo>
                    <a:pt x="1260" y="164"/>
                  </a:lnTo>
                  <a:lnTo>
                    <a:pt x="1264" y="156"/>
                  </a:lnTo>
                  <a:lnTo>
                    <a:pt x="1266" y="148"/>
                  </a:lnTo>
                  <a:lnTo>
                    <a:pt x="1266" y="148"/>
                  </a:lnTo>
                  <a:lnTo>
                    <a:pt x="1268" y="130"/>
                  </a:lnTo>
                  <a:lnTo>
                    <a:pt x="1268" y="130"/>
                  </a:lnTo>
                  <a:lnTo>
                    <a:pt x="1266" y="114"/>
                  </a:lnTo>
                  <a:lnTo>
                    <a:pt x="1266" y="114"/>
                  </a:lnTo>
                  <a:lnTo>
                    <a:pt x="1264" y="106"/>
                  </a:lnTo>
                  <a:lnTo>
                    <a:pt x="1260" y="98"/>
                  </a:lnTo>
                  <a:lnTo>
                    <a:pt x="1260" y="98"/>
                  </a:lnTo>
                  <a:lnTo>
                    <a:pt x="1256" y="92"/>
                  </a:lnTo>
                  <a:lnTo>
                    <a:pt x="1250" y="88"/>
                  </a:lnTo>
                  <a:lnTo>
                    <a:pt x="1250" y="88"/>
                  </a:lnTo>
                  <a:lnTo>
                    <a:pt x="1242" y="84"/>
                  </a:lnTo>
                  <a:lnTo>
                    <a:pt x="1232" y="8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48" y="54"/>
                  </a:lnTo>
                  <a:lnTo>
                    <a:pt x="1264" y="58"/>
                  </a:lnTo>
                  <a:lnTo>
                    <a:pt x="1264" y="58"/>
                  </a:lnTo>
                  <a:lnTo>
                    <a:pt x="1276" y="66"/>
                  </a:lnTo>
                  <a:lnTo>
                    <a:pt x="1288" y="74"/>
                  </a:lnTo>
                  <a:lnTo>
                    <a:pt x="1288" y="74"/>
                  </a:lnTo>
                  <a:lnTo>
                    <a:pt x="1296" y="86"/>
                  </a:lnTo>
                  <a:lnTo>
                    <a:pt x="1302" y="98"/>
                  </a:lnTo>
                  <a:lnTo>
                    <a:pt x="1302" y="98"/>
                  </a:lnTo>
                  <a:lnTo>
                    <a:pt x="1308" y="114"/>
                  </a:lnTo>
                  <a:lnTo>
                    <a:pt x="1308" y="130"/>
                  </a:lnTo>
                  <a:lnTo>
                    <a:pt x="1308" y="130"/>
                  </a:lnTo>
                  <a:lnTo>
                    <a:pt x="1308" y="148"/>
                  </a:lnTo>
                  <a:lnTo>
                    <a:pt x="1302" y="162"/>
                  </a:lnTo>
                  <a:lnTo>
                    <a:pt x="1302" y="162"/>
                  </a:lnTo>
                  <a:lnTo>
                    <a:pt x="1296" y="176"/>
                  </a:lnTo>
                  <a:lnTo>
                    <a:pt x="1288" y="188"/>
                  </a:lnTo>
                  <a:lnTo>
                    <a:pt x="1288" y="188"/>
                  </a:lnTo>
                  <a:lnTo>
                    <a:pt x="1276" y="196"/>
                  </a:lnTo>
                  <a:lnTo>
                    <a:pt x="1264" y="202"/>
                  </a:lnTo>
                  <a:lnTo>
                    <a:pt x="1264" y="202"/>
                  </a:lnTo>
                  <a:lnTo>
                    <a:pt x="1248" y="206"/>
                  </a:lnTo>
                  <a:lnTo>
                    <a:pt x="1232" y="208"/>
                  </a:lnTo>
                  <a:lnTo>
                    <a:pt x="1232" y="208"/>
                  </a:lnTo>
                  <a:close/>
                  <a:moveTo>
                    <a:pt x="1376" y="56"/>
                  </a:moveTo>
                  <a:lnTo>
                    <a:pt x="1376" y="78"/>
                  </a:lnTo>
                  <a:lnTo>
                    <a:pt x="1376" y="78"/>
                  </a:lnTo>
                  <a:lnTo>
                    <a:pt x="1376" y="78"/>
                  </a:lnTo>
                  <a:lnTo>
                    <a:pt x="1386" y="66"/>
                  </a:lnTo>
                  <a:lnTo>
                    <a:pt x="1396" y="58"/>
                  </a:lnTo>
                  <a:lnTo>
                    <a:pt x="1396" y="58"/>
                  </a:lnTo>
                  <a:lnTo>
                    <a:pt x="1410" y="54"/>
                  </a:lnTo>
                  <a:lnTo>
                    <a:pt x="1422" y="52"/>
                  </a:lnTo>
                  <a:lnTo>
                    <a:pt x="1422" y="52"/>
                  </a:lnTo>
                  <a:lnTo>
                    <a:pt x="1436" y="54"/>
                  </a:lnTo>
                  <a:lnTo>
                    <a:pt x="1448" y="58"/>
                  </a:lnTo>
                  <a:lnTo>
                    <a:pt x="1448" y="58"/>
                  </a:lnTo>
                  <a:lnTo>
                    <a:pt x="1458" y="62"/>
                  </a:lnTo>
                  <a:lnTo>
                    <a:pt x="1464" y="70"/>
                  </a:lnTo>
                  <a:lnTo>
                    <a:pt x="1464" y="70"/>
                  </a:lnTo>
                  <a:lnTo>
                    <a:pt x="1470" y="78"/>
                  </a:lnTo>
                  <a:lnTo>
                    <a:pt x="1474" y="88"/>
                  </a:lnTo>
                  <a:lnTo>
                    <a:pt x="1474" y="88"/>
                  </a:lnTo>
                  <a:lnTo>
                    <a:pt x="1476" y="100"/>
                  </a:lnTo>
                  <a:lnTo>
                    <a:pt x="1476" y="114"/>
                  </a:lnTo>
                  <a:lnTo>
                    <a:pt x="1476" y="204"/>
                  </a:lnTo>
                  <a:lnTo>
                    <a:pt x="1436" y="204"/>
                  </a:lnTo>
                  <a:lnTo>
                    <a:pt x="1436" y="122"/>
                  </a:lnTo>
                  <a:lnTo>
                    <a:pt x="1436" y="122"/>
                  </a:lnTo>
                  <a:lnTo>
                    <a:pt x="1434" y="106"/>
                  </a:lnTo>
                  <a:lnTo>
                    <a:pt x="1430" y="94"/>
                  </a:lnTo>
                  <a:lnTo>
                    <a:pt x="1430" y="94"/>
                  </a:lnTo>
                  <a:lnTo>
                    <a:pt x="1426" y="90"/>
                  </a:lnTo>
                  <a:lnTo>
                    <a:pt x="1422" y="88"/>
                  </a:lnTo>
                  <a:lnTo>
                    <a:pt x="1416" y="86"/>
                  </a:lnTo>
                  <a:lnTo>
                    <a:pt x="1410" y="84"/>
                  </a:lnTo>
                  <a:lnTo>
                    <a:pt x="1410" y="84"/>
                  </a:lnTo>
                  <a:lnTo>
                    <a:pt x="1402" y="86"/>
                  </a:lnTo>
                  <a:lnTo>
                    <a:pt x="1396" y="88"/>
                  </a:lnTo>
                  <a:lnTo>
                    <a:pt x="1390" y="90"/>
                  </a:lnTo>
                  <a:lnTo>
                    <a:pt x="1386" y="94"/>
                  </a:lnTo>
                  <a:lnTo>
                    <a:pt x="1386" y="94"/>
                  </a:lnTo>
                  <a:lnTo>
                    <a:pt x="1382" y="100"/>
                  </a:lnTo>
                  <a:lnTo>
                    <a:pt x="1380" y="108"/>
                  </a:lnTo>
                  <a:lnTo>
                    <a:pt x="1378" y="128"/>
                  </a:lnTo>
                  <a:lnTo>
                    <a:pt x="1378" y="204"/>
                  </a:lnTo>
                  <a:lnTo>
                    <a:pt x="1338" y="204"/>
                  </a:lnTo>
                  <a:lnTo>
                    <a:pt x="1338" y="56"/>
                  </a:lnTo>
                  <a:lnTo>
                    <a:pt x="1376" y="56"/>
                  </a:lnTo>
                  <a:close/>
                  <a:moveTo>
                    <a:pt x="1232" y="52"/>
                  </a:moveTo>
                  <a:lnTo>
                    <a:pt x="1232" y="84"/>
                  </a:lnTo>
                  <a:lnTo>
                    <a:pt x="1232" y="84"/>
                  </a:lnTo>
                  <a:lnTo>
                    <a:pt x="1232" y="84"/>
                  </a:lnTo>
                  <a:lnTo>
                    <a:pt x="1222" y="84"/>
                  </a:lnTo>
                  <a:lnTo>
                    <a:pt x="1214" y="88"/>
                  </a:lnTo>
                  <a:lnTo>
                    <a:pt x="1214" y="88"/>
                  </a:lnTo>
                  <a:lnTo>
                    <a:pt x="1208" y="92"/>
                  </a:lnTo>
                  <a:lnTo>
                    <a:pt x="1204" y="98"/>
                  </a:lnTo>
                  <a:lnTo>
                    <a:pt x="1204" y="98"/>
                  </a:lnTo>
                  <a:lnTo>
                    <a:pt x="1200" y="106"/>
                  </a:lnTo>
                  <a:lnTo>
                    <a:pt x="1198" y="114"/>
                  </a:lnTo>
                  <a:lnTo>
                    <a:pt x="1198" y="114"/>
                  </a:lnTo>
                  <a:lnTo>
                    <a:pt x="1196" y="130"/>
                  </a:lnTo>
                  <a:lnTo>
                    <a:pt x="1196" y="130"/>
                  </a:lnTo>
                  <a:lnTo>
                    <a:pt x="1198" y="148"/>
                  </a:lnTo>
                  <a:lnTo>
                    <a:pt x="1198" y="148"/>
                  </a:lnTo>
                  <a:lnTo>
                    <a:pt x="1200" y="156"/>
                  </a:lnTo>
                  <a:lnTo>
                    <a:pt x="1204" y="164"/>
                  </a:lnTo>
                  <a:lnTo>
                    <a:pt x="1204" y="164"/>
                  </a:lnTo>
                  <a:lnTo>
                    <a:pt x="1208" y="170"/>
                  </a:lnTo>
                  <a:lnTo>
                    <a:pt x="1214" y="174"/>
                  </a:lnTo>
                  <a:lnTo>
                    <a:pt x="1214" y="174"/>
                  </a:lnTo>
                  <a:lnTo>
                    <a:pt x="1222" y="176"/>
                  </a:lnTo>
                  <a:lnTo>
                    <a:pt x="1232" y="178"/>
                  </a:lnTo>
                  <a:lnTo>
                    <a:pt x="1232" y="17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16" y="206"/>
                  </a:lnTo>
                  <a:lnTo>
                    <a:pt x="1200" y="202"/>
                  </a:lnTo>
                  <a:lnTo>
                    <a:pt x="1200" y="202"/>
                  </a:lnTo>
                  <a:lnTo>
                    <a:pt x="1188" y="196"/>
                  </a:lnTo>
                  <a:lnTo>
                    <a:pt x="1176" y="188"/>
                  </a:lnTo>
                  <a:lnTo>
                    <a:pt x="1176" y="188"/>
                  </a:lnTo>
                  <a:lnTo>
                    <a:pt x="1168" y="176"/>
                  </a:lnTo>
                  <a:lnTo>
                    <a:pt x="1162" y="162"/>
                  </a:lnTo>
                  <a:lnTo>
                    <a:pt x="1162" y="162"/>
                  </a:lnTo>
                  <a:lnTo>
                    <a:pt x="1158" y="148"/>
                  </a:lnTo>
                  <a:lnTo>
                    <a:pt x="1156" y="130"/>
                  </a:lnTo>
                  <a:lnTo>
                    <a:pt x="1156" y="130"/>
                  </a:lnTo>
                  <a:lnTo>
                    <a:pt x="1158" y="114"/>
                  </a:lnTo>
                  <a:lnTo>
                    <a:pt x="1162" y="98"/>
                  </a:lnTo>
                  <a:lnTo>
                    <a:pt x="1162" y="98"/>
                  </a:lnTo>
                  <a:lnTo>
                    <a:pt x="1168" y="86"/>
                  </a:lnTo>
                  <a:lnTo>
                    <a:pt x="1176" y="74"/>
                  </a:lnTo>
                  <a:lnTo>
                    <a:pt x="1176" y="74"/>
                  </a:lnTo>
                  <a:lnTo>
                    <a:pt x="1188" y="66"/>
                  </a:lnTo>
                  <a:lnTo>
                    <a:pt x="1200" y="58"/>
                  </a:lnTo>
                  <a:lnTo>
                    <a:pt x="1200" y="58"/>
                  </a:lnTo>
                  <a:lnTo>
                    <a:pt x="1216" y="5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32" y="52"/>
                  </a:lnTo>
                  <a:close/>
                  <a:moveTo>
                    <a:pt x="878" y="206"/>
                  </a:moveTo>
                  <a:lnTo>
                    <a:pt x="878" y="182"/>
                  </a:lnTo>
                  <a:lnTo>
                    <a:pt x="878" y="182"/>
                  </a:lnTo>
                  <a:lnTo>
                    <a:pt x="886" y="180"/>
                  </a:lnTo>
                  <a:lnTo>
                    <a:pt x="892" y="178"/>
                  </a:lnTo>
                  <a:lnTo>
                    <a:pt x="892" y="178"/>
                  </a:lnTo>
                  <a:lnTo>
                    <a:pt x="898" y="172"/>
                  </a:lnTo>
                  <a:lnTo>
                    <a:pt x="902" y="168"/>
                  </a:lnTo>
                  <a:lnTo>
                    <a:pt x="902" y="168"/>
                  </a:lnTo>
                  <a:lnTo>
                    <a:pt x="904" y="162"/>
                  </a:lnTo>
                  <a:lnTo>
                    <a:pt x="906" y="156"/>
                  </a:lnTo>
                  <a:lnTo>
                    <a:pt x="906" y="156"/>
                  </a:lnTo>
                  <a:lnTo>
                    <a:pt x="906" y="148"/>
                  </a:lnTo>
                  <a:lnTo>
                    <a:pt x="906" y="132"/>
                  </a:lnTo>
                  <a:lnTo>
                    <a:pt x="906" y="132"/>
                  </a:lnTo>
                  <a:lnTo>
                    <a:pt x="900" y="136"/>
                  </a:lnTo>
                  <a:lnTo>
                    <a:pt x="900" y="136"/>
                  </a:lnTo>
                  <a:lnTo>
                    <a:pt x="892" y="138"/>
                  </a:lnTo>
                  <a:lnTo>
                    <a:pt x="892" y="138"/>
                  </a:lnTo>
                  <a:lnTo>
                    <a:pt x="882" y="140"/>
                  </a:lnTo>
                  <a:lnTo>
                    <a:pt x="882" y="140"/>
                  </a:lnTo>
                  <a:lnTo>
                    <a:pt x="878" y="140"/>
                  </a:lnTo>
                  <a:lnTo>
                    <a:pt x="878" y="116"/>
                  </a:lnTo>
                  <a:lnTo>
                    <a:pt x="878" y="116"/>
                  </a:lnTo>
                  <a:lnTo>
                    <a:pt x="892" y="114"/>
                  </a:lnTo>
                  <a:lnTo>
                    <a:pt x="892" y="114"/>
                  </a:lnTo>
                  <a:lnTo>
                    <a:pt x="898" y="112"/>
                  </a:lnTo>
                  <a:lnTo>
                    <a:pt x="902" y="110"/>
                  </a:lnTo>
                  <a:lnTo>
                    <a:pt x="902" y="110"/>
                  </a:lnTo>
                  <a:lnTo>
                    <a:pt x="906" y="106"/>
                  </a:lnTo>
                  <a:lnTo>
                    <a:pt x="906" y="100"/>
                  </a:lnTo>
                  <a:lnTo>
                    <a:pt x="906" y="100"/>
                  </a:lnTo>
                  <a:lnTo>
                    <a:pt x="906" y="94"/>
                  </a:lnTo>
                  <a:lnTo>
                    <a:pt x="904" y="90"/>
                  </a:lnTo>
                  <a:lnTo>
                    <a:pt x="904" y="90"/>
                  </a:lnTo>
                  <a:lnTo>
                    <a:pt x="898" y="84"/>
                  </a:lnTo>
                  <a:lnTo>
                    <a:pt x="898" y="84"/>
                  </a:lnTo>
                  <a:lnTo>
                    <a:pt x="890" y="80"/>
                  </a:lnTo>
                  <a:lnTo>
                    <a:pt x="890" y="80"/>
                  </a:lnTo>
                  <a:lnTo>
                    <a:pt x="880" y="80"/>
                  </a:lnTo>
                  <a:lnTo>
                    <a:pt x="880" y="80"/>
                  </a:lnTo>
                  <a:lnTo>
                    <a:pt x="878" y="80"/>
                  </a:lnTo>
                  <a:lnTo>
                    <a:pt x="878" y="54"/>
                  </a:lnTo>
                  <a:lnTo>
                    <a:pt x="878" y="54"/>
                  </a:lnTo>
                  <a:lnTo>
                    <a:pt x="882" y="52"/>
                  </a:lnTo>
                  <a:lnTo>
                    <a:pt x="882" y="52"/>
                  </a:lnTo>
                  <a:lnTo>
                    <a:pt x="904" y="54"/>
                  </a:lnTo>
                  <a:lnTo>
                    <a:pt x="904" y="54"/>
                  </a:lnTo>
                  <a:lnTo>
                    <a:pt x="916" y="56"/>
                  </a:lnTo>
                  <a:lnTo>
                    <a:pt x="926" y="60"/>
                  </a:lnTo>
                  <a:lnTo>
                    <a:pt x="926" y="60"/>
                  </a:lnTo>
                  <a:lnTo>
                    <a:pt x="934" y="66"/>
                  </a:lnTo>
                  <a:lnTo>
                    <a:pt x="940" y="74"/>
                  </a:lnTo>
                  <a:lnTo>
                    <a:pt x="940" y="74"/>
                  </a:lnTo>
                  <a:lnTo>
                    <a:pt x="946" y="82"/>
                  </a:lnTo>
                  <a:lnTo>
                    <a:pt x="946" y="94"/>
                  </a:lnTo>
                  <a:lnTo>
                    <a:pt x="946" y="172"/>
                  </a:lnTo>
                  <a:lnTo>
                    <a:pt x="946" y="172"/>
                  </a:lnTo>
                  <a:lnTo>
                    <a:pt x="948" y="190"/>
                  </a:lnTo>
                  <a:lnTo>
                    <a:pt x="948" y="190"/>
                  </a:lnTo>
                  <a:lnTo>
                    <a:pt x="950" y="198"/>
                  </a:lnTo>
                  <a:lnTo>
                    <a:pt x="952" y="204"/>
                  </a:lnTo>
                  <a:lnTo>
                    <a:pt x="910" y="204"/>
                  </a:lnTo>
                  <a:lnTo>
                    <a:pt x="910" y="204"/>
                  </a:lnTo>
                  <a:lnTo>
                    <a:pt x="908" y="198"/>
                  </a:lnTo>
                  <a:lnTo>
                    <a:pt x="908" y="198"/>
                  </a:lnTo>
                  <a:lnTo>
                    <a:pt x="908" y="190"/>
                  </a:lnTo>
                  <a:lnTo>
                    <a:pt x="908" y="190"/>
                  </a:lnTo>
                  <a:lnTo>
                    <a:pt x="898" y="198"/>
                  </a:lnTo>
                  <a:lnTo>
                    <a:pt x="886" y="204"/>
                  </a:lnTo>
                  <a:lnTo>
                    <a:pt x="886" y="204"/>
                  </a:lnTo>
                  <a:lnTo>
                    <a:pt x="878" y="206"/>
                  </a:lnTo>
                  <a:lnTo>
                    <a:pt x="878" y="206"/>
                  </a:lnTo>
                  <a:close/>
                  <a:moveTo>
                    <a:pt x="1062" y="56"/>
                  </a:moveTo>
                  <a:lnTo>
                    <a:pt x="1062" y="84"/>
                  </a:lnTo>
                  <a:lnTo>
                    <a:pt x="1032" y="84"/>
                  </a:lnTo>
                  <a:lnTo>
                    <a:pt x="1032" y="156"/>
                  </a:lnTo>
                  <a:lnTo>
                    <a:pt x="1032" y="156"/>
                  </a:lnTo>
                  <a:lnTo>
                    <a:pt x="1032" y="166"/>
                  </a:lnTo>
                  <a:lnTo>
                    <a:pt x="1036" y="170"/>
                  </a:lnTo>
                  <a:lnTo>
                    <a:pt x="1036" y="170"/>
                  </a:lnTo>
                  <a:lnTo>
                    <a:pt x="1040" y="174"/>
                  </a:lnTo>
                  <a:lnTo>
                    <a:pt x="1050" y="174"/>
                  </a:lnTo>
                  <a:lnTo>
                    <a:pt x="1050" y="174"/>
                  </a:lnTo>
                  <a:lnTo>
                    <a:pt x="1056" y="174"/>
                  </a:lnTo>
                  <a:lnTo>
                    <a:pt x="1056" y="174"/>
                  </a:lnTo>
                  <a:lnTo>
                    <a:pt x="1062" y="172"/>
                  </a:lnTo>
                  <a:lnTo>
                    <a:pt x="1062" y="204"/>
                  </a:lnTo>
                  <a:lnTo>
                    <a:pt x="1062" y="204"/>
                  </a:lnTo>
                  <a:lnTo>
                    <a:pt x="1050" y="206"/>
                  </a:lnTo>
                  <a:lnTo>
                    <a:pt x="1050" y="206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20" y="204"/>
                  </a:lnTo>
                  <a:lnTo>
                    <a:pt x="1020" y="204"/>
                  </a:lnTo>
                  <a:lnTo>
                    <a:pt x="1012" y="202"/>
                  </a:lnTo>
                  <a:lnTo>
                    <a:pt x="1006" y="200"/>
                  </a:lnTo>
                  <a:lnTo>
                    <a:pt x="1006" y="200"/>
                  </a:lnTo>
                  <a:lnTo>
                    <a:pt x="1000" y="194"/>
                  </a:lnTo>
                  <a:lnTo>
                    <a:pt x="996" y="188"/>
                  </a:lnTo>
                  <a:lnTo>
                    <a:pt x="996" y="188"/>
                  </a:lnTo>
                  <a:lnTo>
                    <a:pt x="992" y="182"/>
                  </a:lnTo>
                  <a:lnTo>
                    <a:pt x="992" y="170"/>
                  </a:lnTo>
                  <a:lnTo>
                    <a:pt x="992" y="84"/>
                  </a:lnTo>
                  <a:lnTo>
                    <a:pt x="968" y="84"/>
                  </a:lnTo>
                  <a:lnTo>
                    <a:pt x="968" y="56"/>
                  </a:lnTo>
                  <a:lnTo>
                    <a:pt x="992" y="56"/>
                  </a:lnTo>
                  <a:lnTo>
                    <a:pt x="992" y="12"/>
                  </a:lnTo>
                  <a:lnTo>
                    <a:pt x="1032" y="12"/>
                  </a:lnTo>
                  <a:lnTo>
                    <a:pt x="1032" y="56"/>
                  </a:lnTo>
                  <a:lnTo>
                    <a:pt x="1062" y="56"/>
                  </a:lnTo>
                  <a:lnTo>
                    <a:pt x="1062" y="56"/>
                  </a:lnTo>
                  <a:close/>
                  <a:moveTo>
                    <a:pt x="1126" y="204"/>
                  </a:moveTo>
                  <a:lnTo>
                    <a:pt x="1086" y="204"/>
                  </a:lnTo>
                  <a:lnTo>
                    <a:pt x="1086" y="56"/>
                  </a:lnTo>
                  <a:lnTo>
                    <a:pt x="1126" y="56"/>
                  </a:lnTo>
                  <a:lnTo>
                    <a:pt x="1126" y="204"/>
                  </a:lnTo>
                  <a:lnTo>
                    <a:pt x="1126" y="204"/>
                  </a:lnTo>
                  <a:close/>
                  <a:moveTo>
                    <a:pt x="1086" y="0"/>
                  </a:moveTo>
                  <a:lnTo>
                    <a:pt x="1126" y="0"/>
                  </a:lnTo>
                  <a:lnTo>
                    <a:pt x="1126" y="34"/>
                  </a:lnTo>
                  <a:lnTo>
                    <a:pt x="1086" y="34"/>
                  </a:lnTo>
                  <a:lnTo>
                    <a:pt x="1086" y="0"/>
                  </a:lnTo>
                  <a:close/>
                  <a:moveTo>
                    <a:pt x="878" y="54"/>
                  </a:moveTo>
                  <a:lnTo>
                    <a:pt x="878" y="80"/>
                  </a:lnTo>
                  <a:lnTo>
                    <a:pt x="878" y="80"/>
                  </a:lnTo>
                  <a:lnTo>
                    <a:pt x="868" y="82"/>
                  </a:lnTo>
                  <a:lnTo>
                    <a:pt x="862" y="86"/>
                  </a:lnTo>
                  <a:lnTo>
                    <a:pt x="862" y="86"/>
                  </a:lnTo>
                  <a:lnTo>
                    <a:pt x="856" y="92"/>
                  </a:lnTo>
                  <a:lnTo>
                    <a:pt x="854" y="102"/>
                  </a:lnTo>
                  <a:lnTo>
                    <a:pt x="812" y="102"/>
                  </a:lnTo>
                  <a:lnTo>
                    <a:pt x="812" y="102"/>
                  </a:lnTo>
                  <a:lnTo>
                    <a:pt x="814" y="90"/>
                  </a:lnTo>
                  <a:lnTo>
                    <a:pt x="820" y="78"/>
                  </a:lnTo>
                  <a:lnTo>
                    <a:pt x="820" y="78"/>
                  </a:lnTo>
                  <a:lnTo>
                    <a:pt x="826" y="70"/>
                  </a:lnTo>
                  <a:lnTo>
                    <a:pt x="836" y="64"/>
                  </a:lnTo>
                  <a:lnTo>
                    <a:pt x="836" y="64"/>
                  </a:lnTo>
                  <a:lnTo>
                    <a:pt x="846" y="58"/>
                  </a:lnTo>
                  <a:lnTo>
                    <a:pt x="858" y="56"/>
                  </a:lnTo>
                  <a:lnTo>
                    <a:pt x="858" y="56"/>
                  </a:lnTo>
                  <a:lnTo>
                    <a:pt x="878" y="54"/>
                  </a:lnTo>
                  <a:lnTo>
                    <a:pt x="878" y="54"/>
                  </a:lnTo>
                  <a:close/>
                  <a:moveTo>
                    <a:pt x="878" y="116"/>
                  </a:moveTo>
                  <a:lnTo>
                    <a:pt x="878" y="140"/>
                  </a:lnTo>
                  <a:lnTo>
                    <a:pt x="878" y="140"/>
                  </a:lnTo>
                  <a:lnTo>
                    <a:pt x="872" y="140"/>
                  </a:lnTo>
                  <a:lnTo>
                    <a:pt x="872" y="140"/>
                  </a:lnTo>
                  <a:lnTo>
                    <a:pt x="864" y="144"/>
                  </a:lnTo>
                  <a:lnTo>
                    <a:pt x="864" y="144"/>
                  </a:lnTo>
                  <a:lnTo>
                    <a:pt x="856" y="146"/>
                  </a:lnTo>
                  <a:lnTo>
                    <a:pt x="856" y="146"/>
                  </a:lnTo>
                  <a:lnTo>
                    <a:pt x="850" y="154"/>
                  </a:lnTo>
                  <a:lnTo>
                    <a:pt x="850" y="154"/>
                  </a:lnTo>
                  <a:lnTo>
                    <a:pt x="850" y="158"/>
                  </a:lnTo>
                  <a:lnTo>
                    <a:pt x="848" y="162"/>
                  </a:lnTo>
                  <a:lnTo>
                    <a:pt x="848" y="162"/>
                  </a:lnTo>
                  <a:lnTo>
                    <a:pt x="850" y="168"/>
                  </a:lnTo>
                  <a:lnTo>
                    <a:pt x="850" y="172"/>
                  </a:lnTo>
                  <a:lnTo>
                    <a:pt x="850" y="172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64" y="180"/>
                  </a:lnTo>
                  <a:lnTo>
                    <a:pt x="864" y="180"/>
                  </a:lnTo>
                  <a:lnTo>
                    <a:pt x="874" y="182"/>
                  </a:lnTo>
                  <a:lnTo>
                    <a:pt x="874" y="182"/>
                  </a:lnTo>
                  <a:lnTo>
                    <a:pt x="878" y="182"/>
                  </a:lnTo>
                  <a:lnTo>
                    <a:pt x="878" y="206"/>
                  </a:lnTo>
                  <a:lnTo>
                    <a:pt x="878" y="206"/>
                  </a:lnTo>
                  <a:lnTo>
                    <a:pt x="858" y="208"/>
                  </a:lnTo>
                  <a:lnTo>
                    <a:pt x="858" y="208"/>
                  </a:lnTo>
                  <a:lnTo>
                    <a:pt x="848" y="208"/>
                  </a:lnTo>
                  <a:lnTo>
                    <a:pt x="838" y="206"/>
                  </a:lnTo>
                  <a:lnTo>
                    <a:pt x="838" y="206"/>
                  </a:lnTo>
                  <a:lnTo>
                    <a:pt x="830" y="202"/>
                  </a:lnTo>
                  <a:lnTo>
                    <a:pt x="822" y="198"/>
                  </a:lnTo>
                  <a:lnTo>
                    <a:pt x="822" y="198"/>
                  </a:lnTo>
                  <a:lnTo>
                    <a:pt x="816" y="192"/>
                  </a:lnTo>
                  <a:lnTo>
                    <a:pt x="812" y="184"/>
                  </a:lnTo>
                  <a:lnTo>
                    <a:pt x="812" y="184"/>
                  </a:lnTo>
                  <a:lnTo>
                    <a:pt x="810" y="174"/>
                  </a:lnTo>
                  <a:lnTo>
                    <a:pt x="808" y="164"/>
                  </a:lnTo>
                  <a:lnTo>
                    <a:pt x="808" y="164"/>
                  </a:lnTo>
                  <a:lnTo>
                    <a:pt x="810" y="152"/>
                  </a:lnTo>
                  <a:lnTo>
                    <a:pt x="812" y="144"/>
                  </a:lnTo>
                  <a:lnTo>
                    <a:pt x="812" y="144"/>
                  </a:lnTo>
                  <a:lnTo>
                    <a:pt x="818" y="136"/>
                  </a:lnTo>
                  <a:lnTo>
                    <a:pt x="824" y="130"/>
                  </a:lnTo>
                  <a:lnTo>
                    <a:pt x="824" y="130"/>
                  </a:lnTo>
                  <a:lnTo>
                    <a:pt x="832" y="126"/>
                  </a:lnTo>
                  <a:lnTo>
                    <a:pt x="840" y="124"/>
                  </a:lnTo>
                  <a:lnTo>
                    <a:pt x="840" y="124"/>
                  </a:lnTo>
                  <a:lnTo>
                    <a:pt x="858" y="120"/>
                  </a:lnTo>
                  <a:lnTo>
                    <a:pt x="858" y="120"/>
                  </a:lnTo>
                  <a:lnTo>
                    <a:pt x="876" y="118"/>
                  </a:lnTo>
                  <a:lnTo>
                    <a:pt x="878" y="116"/>
                  </a:lnTo>
                  <a:lnTo>
                    <a:pt x="878" y="116"/>
                  </a:lnTo>
                  <a:close/>
                  <a:moveTo>
                    <a:pt x="424" y="208"/>
                  </a:moveTo>
                  <a:lnTo>
                    <a:pt x="424" y="178"/>
                  </a:lnTo>
                  <a:lnTo>
                    <a:pt x="424" y="178"/>
                  </a:lnTo>
                  <a:lnTo>
                    <a:pt x="426" y="178"/>
                  </a:lnTo>
                  <a:lnTo>
                    <a:pt x="426" y="178"/>
                  </a:lnTo>
                  <a:lnTo>
                    <a:pt x="438" y="176"/>
                  </a:lnTo>
                  <a:lnTo>
                    <a:pt x="448" y="172"/>
                  </a:lnTo>
                  <a:lnTo>
                    <a:pt x="448" y="172"/>
                  </a:lnTo>
                  <a:lnTo>
                    <a:pt x="454" y="166"/>
                  </a:lnTo>
                  <a:lnTo>
                    <a:pt x="458" y="158"/>
                  </a:lnTo>
                  <a:lnTo>
                    <a:pt x="494" y="158"/>
                  </a:lnTo>
                  <a:lnTo>
                    <a:pt x="494" y="158"/>
                  </a:lnTo>
                  <a:lnTo>
                    <a:pt x="490" y="172"/>
                  </a:lnTo>
                  <a:lnTo>
                    <a:pt x="484" y="182"/>
                  </a:lnTo>
                  <a:lnTo>
                    <a:pt x="476" y="190"/>
                  </a:lnTo>
                  <a:lnTo>
                    <a:pt x="468" y="196"/>
                  </a:lnTo>
                  <a:lnTo>
                    <a:pt x="468" y="196"/>
                  </a:lnTo>
                  <a:lnTo>
                    <a:pt x="458" y="202"/>
                  </a:lnTo>
                  <a:lnTo>
                    <a:pt x="448" y="206"/>
                  </a:lnTo>
                  <a:lnTo>
                    <a:pt x="438" y="208"/>
                  </a:lnTo>
                  <a:lnTo>
                    <a:pt x="426" y="208"/>
                  </a:lnTo>
                  <a:lnTo>
                    <a:pt x="424" y="208"/>
                  </a:lnTo>
                  <a:lnTo>
                    <a:pt x="424" y="208"/>
                  </a:lnTo>
                  <a:close/>
                  <a:moveTo>
                    <a:pt x="424" y="140"/>
                  </a:moveTo>
                  <a:lnTo>
                    <a:pt x="424" y="114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2" y="102"/>
                  </a:lnTo>
                  <a:lnTo>
                    <a:pt x="446" y="92"/>
                  </a:lnTo>
                  <a:lnTo>
                    <a:pt x="446" y="92"/>
                  </a:lnTo>
                  <a:lnTo>
                    <a:pt x="442" y="88"/>
                  </a:lnTo>
                  <a:lnTo>
                    <a:pt x="438" y="86"/>
                  </a:lnTo>
                  <a:lnTo>
                    <a:pt x="424" y="84"/>
                  </a:lnTo>
                  <a:lnTo>
                    <a:pt x="424" y="84"/>
                  </a:lnTo>
                  <a:lnTo>
                    <a:pt x="424" y="52"/>
                  </a:lnTo>
                  <a:lnTo>
                    <a:pt x="426" y="52"/>
                  </a:lnTo>
                  <a:lnTo>
                    <a:pt x="426" y="52"/>
                  </a:lnTo>
                  <a:lnTo>
                    <a:pt x="442" y="54"/>
                  </a:lnTo>
                  <a:lnTo>
                    <a:pt x="458" y="60"/>
                  </a:lnTo>
                  <a:lnTo>
                    <a:pt x="458" y="60"/>
                  </a:lnTo>
                  <a:lnTo>
                    <a:pt x="470" y="68"/>
                  </a:lnTo>
                  <a:lnTo>
                    <a:pt x="482" y="80"/>
                  </a:lnTo>
                  <a:lnTo>
                    <a:pt x="482" y="80"/>
                  </a:lnTo>
                  <a:lnTo>
                    <a:pt x="488" y="92"/>
                  </a:lnTo>
                  <a:lnTo>
                    <a:pt x="494" y="108"/>
                  </a:lnTo>
                  <a:lnTo>
                    <a:pt x="494" y="108"/>
                  </a:lnTo>
                  <a:lnTo>
                    <a:pt x="496" y="124"/>
                  </a:lnTo>
                  <a:lnTo>
                    <a:pt x="496" y="140"/>
                  </a:lnTo>
                  <a:lnTo>
                    <a:pt x="424" y="140"/>
                  </a:lnTo>
                  <a:lnTo>
                    <a:pt x="424" y="140"/>
                  </a:lnTo>
                  <a:close/>
                  <a:moveTo>
                    <a:pt x="562" y="56"/>
                  </a:moveTo>
                  <a:lnTo>
                    <a:pt x="562" y="84"/>
                  </a:lnTo>
                  <a:lnTo>
                    <a:pt x="562" y="84"/>
                  </a:lnTo>
                  <a:lnTo>
                    <a:pt x="562" y="84"/>
                  </a:lnTo>
                  <a:lnTo>
                    <a:pt x="570" y="72"/>
                  </a:lnTo>
                  <a:lnTo>
                    <a:pt x="570" y="72"/>
                  </a:lnTo>
                  <a:lnTo>
                    <a:pt x="582" y="62"/>
                  </a:lnTo>
                  <a:lnTo>
                    <a:pt x="582" y="62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02" y="54"/>
                  </a:lnTo>
                  <a:lnTo>
                    <a:pt x="610" y="52"/>
                  </a:lnTo>
                  <a:lnTo>
                    <a:pt x="610" y="52"/>
                  </a:lnTo>
                  <a:lnTo>
                    <a:pt x="618" y="54"/>
                  </a:lnTo>
                  <a:lnTo>
                    <a:pt x="618" y="92"/>
                  </a:lnTo>
                  <a:lnTo>
                    <a:pt x="618" y="92"/>
                  </a:lnTo>
                  <a:lnTo>
                    <a:pt x="612" y="92"/>
                  </a:lnTo>
                  <a:lnTo>
                    <a:pt x="612" y="92"/>
                  </a:lnTo>
                  <a:lnTo>
                    <a:pt x="604" y="90"/>
                  </a:lnTo>
                  <a:lnTo>
                    <a:pt x="604" y="90"/>
                  </a:lnTo>
                  <a:lnTo>
                    <a:pt x="594" y="92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8" y="98"/>
                  </a:lnTo>
                  <a:lnTo>
                    <a:pt x="572" y="104"/>
                  </a:lnTo>
                  <a:lnTo>
                    <a:pt x="572" y="104"/>
                  </a:lnTo>
                  <a:lnTo>
                    <a:pt x="568" y="112"/>
                  </a:lnTo>
                  <a:lnTo>
                    <a:pt x="566" y="120"/>
                  </a:lnTo>
                  <a:lnTo>
                    <a:pt x="566" y="120"/>
                  </a:lnTo>
                  <a:lnTo>
                    <a:pt x="564" y="138"/>
                  </a:lnTo>
                  <a:lnTo>
                    <a:pt x="564" y="204"/>
                  </a:lnTo>
                  <a:lnTo>
                    <a:pt x="524" y="204"/>
                  </a:lnTo>
                  <a:lnTo>
                    <a:pt x="524" y="56"/>
                  </a:lnTo>
                  <a:lnTo>
                    <a:pt x="562" y="56"/>
                  </a:lnTo>
                  <a:lnTo>
                    <a:pt x="562" y="56"/>
                  </a:lnTo>
                  <a:close/>
                  <a:moveTo>
                    <a:pt x="680" y="56"/>
                  </a:moveTo>
                  <a:lnTo>
                    <a:pt x="680" y="78"/>
                  </a:lnTo>
                  <a:lnTo>
                    <a:pt x="682" y="78"/>
                  </a:lnTo>
                  <a:lnTo>
                    <a:pt x="682" y="78"/>
                  </a:lnTo>
                  <a:lnTo>
                    <a:pt x="690" y="66"/>
                  </a:lnTo>
                  <a:lnTo>
                    <a:pt x="702" y="58"/>
                  </a:lnTo>
                  <a:lnTo>
                    <a:pt x="702" y="58"/>
                  </a:lnTo>
                  <a:lnTo>
                    <a:pt x="714" y="54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42" y="54"/>
                  </a:lnTo>
                  <a:lnTo>
                    <a:pt x="754" y="58"/>
                  </a:lnTo>
                  <a:lnTo>
                    <a:pt x="754" y="58"/>
                  </a:lnTo>
                  <a:lnTo>
                    <a:pt x="762" y="62"/>
                  </a:lnTo>
                  <a:lnTo>
                    <a:pt x="770" y="70"/>
                  </a:lnTo>
                  <a:lnTo>
                    <a:pt x="770" y="70"/>
                  </a:lnTo>
                  <a:lnTo>
                    <a:pt x="774" y="7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80" y="100"/>
                  </a:lnTo>
                  <a:lnTo>
                    <a:pt x="780" y="114"/>
                  </a:lnTo>
                  <a:lnTo>
                    <a:pt x="780" y="204"/>
                  </a:lnTo>
                  <a:lnTo>
                    <a:pt x="740" y="204"/>
                  </a:lnTo>
                  <a:lnTo>
                    <a:pt x="740" y="122"/>
                  </a:lnTo>
                  <a:lnTo>
                    <a:pt x="740" y="122"/>
                  </a:lnTo>
                  <a:lnTo>
                    <a:pt x="738" y="106"/>
                  </a:lnTo>
                  <a:lnTo>
                    <a:pt x="734" y="94"/>
                  </a:lnTo>
                  <a:lnTo>
                    <a:pt x="734" y="94"/>
                  </a:lnTo>
                  <a:lnTo>
                    <a:pt x="732" y="90"/>
                  </a:lnTo>
                  <a:lnTo>
                    <a:pt x="726" y="88"/>
                  </a:lnTo>
                  <a:lnTo>
                    <a:pt x="722" y="86"/>
                  </a:lnTo>
                  <a:lnTo>
                    <a:pt x="714" y="84"/>
                  </a:lnTo>
                  <a:lnTo>
                    <a:pt x="714" y="84"/>
                  </a:lnTo>
                  <a:lnTo>
                    <a:pt x="706" y="86"/>
                  </a:lnTo>
                  <a:lnTo>
                    <a:pt x="700" y="88"/>
                  </a:lnTo>
                  <a:lnTo>
                    <a:pt x="694" y="90"/>
                  </a:lnTo>
                  <a:lnTo>
                    <a:pt x="690" y="94"/>
                  </a:lnTo>
                  <a:lnTo>
                    <a:pt x="690" y="94"/>
                  </a:lnTo>
                  <a:lnTo>
                    <a:pt x="688" y="100"/>
                  </a:lnTo>
                  <a:lnTo>
                    <a:pt x="684" y="108"/>
                  </a:lnTo>
                  <a:lnTo>
                    <a:pt x="682" y="128"/>
                  </a:lnTo>
                  <a:lnTo>
                    <a:pt x="682" y="204"/>
                  </a:lnTo>
                  <a:lnTo>
                    <a:pt x="642" y="204"/>
                  </a:lnTo>
                  <a:lnTo>
                    <a:pt x="642" y="56"/>
                  </a:lnTo>
                  <a:lnTo>
                    <a:pt x="680" y="56"/>
                  </a:lnTo>
                  <a:close/>
                  <a:moveTo>
                    <a:pt x="44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204"/>
                  </a:lnTo>
                  <a:lnTo>
                    <a:pt x="44" y="204"/>
                  </a:lnTo>
                  <a:close/>
                  <a:moveTo>
                    <a:pt x="424" y="52"/>
                  </a:moveTo>
                  <a:lnTo>
                    <a:pt x="424" y="84"/>
                  </a:lnTo>
                  <a:lnTo>
                    <a:pt x="424" y="84"/>
                  </a:lnTo>
                  <a:lnTo>
                    <a:pt x="414" y="84"/>
                  </a:lnTo>
                  <a:lnTo>
                    <a:pt x="408" y="86"/>
                  </a:lnTo>
                  <a:lnTo>
                    <a:pt x="408" y="86"/>
                  </a:lnTo>
                  <a:lnTo>
                    <a:pt x="402" y="90"/>
                  </a:lnTo>
                  <a:lnTo>
                    <a:pt x="398" y="94"/>
                  </a:lnTo>
                  <a:lnTo>
                    <a:pt x="398" y="94"/>
                  </a:lnTo>
                  <a:lnTo>
                    <a:pt x="392" y="106"/>
                  </a:lnTo>
                  <a:lnTo>
                    <a:pt x="392" y="106"/>
                  </a:lnTo>
                  <a:lnTo>
                    <a:pt x="390" y="114"/>
                  </a:lnTo>
                  <a:lnTo>
                    <a:pt x="424" y="114"/>
                  </a:lnTo>
                  <a:lnTo>
                    <a:pt x="424" y="140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92" y="150"/>
                  </a:lnTo>
                  <a:lnTo>
                    <a:pt x="394" y="158"/>
                  </a:lnTo>
                  <a:lnTo>
                    <a:pt x="396" y="164"/>
                  </a:lnTo>
                  <a:lnTo>
                    <a:pt x="400" y="168"/>
                  </a:lnTo>
                  <a:lnTo>
                    <a:pt x="400" y="168"/>
                  </a:lnTo>
                  <a:lnTo>
                    <a:pt x="410" y="176"/>
                  </a:lnTo>
                  <a:lnTo>
                    <a:pt x="424" y="178"/>
                  </a:lnTo>
                  <a:lnTo>
                    <a:pt x="424" y="208"/>
                  </a:lnTo>
                  <a:lnTo>
                    <a:pt x="424" y="208"/>
                  </a:lnTo>
                  <a:lnTo>
                    <a:pt x="408" y="206"/>
                  </a:lnTo>
                  <a:lnTo>
                    <a:pt x="394" y="202"/>
                  </a:lnTo>
                  <a:lnTo>
                    <a:pt x="394" y="202"/>
                  </a:lnTo>
                  <a:lnTo>
                    <a:pt x="382" y="196"/>
                  </a:lnTo>
                  <a:lnTo>
                    <a:pt x="370" y="186"/>
                  </a:lnTo>
                  <a:lnTo>
                    <a:pt x="370" y="186"/>
                  </a:lnTo>
                  <a:lnTo>
                    <a:pt x="362" y="176"/>
                  </a:lnTo>
                  <a:lnTo>
                    <a:pt x="356" y="162"/>
                  </a:lnTo>
                  <a:lnTo>
                    <a:pt x="356" y="162"/>
                  </a:lnTo>
                  <a:lnTo>
                    <a:pt x="352" y="148"/>
                  </a:lnTo>
                  <a:lnTo>
                    <a:pt x="350" y="130"/>
                  </a:lnTo>
                  <a:lnTo>
                    <a:pt x="350" y="130"/>
                  </a:lnTo>
                  <a:lnTo>
                    <a:pt x="352" y="114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62" y="86"/>
                  </a:lnTo>
                  <a:lnTo>
                    <a:pt x="370" y="76"/>
                  </a:lnTo>
                  <a:lnTo>
                    <a:pt x="370" y="76"/>
                  </a:lnTo>
                  <a:lnTo>
                    <a:pt x="382" y="66"/>
                  </a:lnTo>
                  <a:lnTo>
                    <a:pt x="394" y="58"/>
                  </a:lnTo>
                  <a:lnTo>
                    <a:pt x="394" y="58"/>
                  </a:lnTo>
                  <a:lnTo>
                    <a:pt x="408" y="54"/>
                  </a:lnTo>
                  <a:lnTo>
                    <a:pt x="424" y="52"/>
                  </a:lnTo>
                  <a:lnTo>
                    <a:pt x="424" y="52"/>
                  </a:lnTo>
                  <a:close/>
                  <a:moveTo>
                    <a:pt x="120" y="56"/>
                  </a:moveTo>
                  <a:lnTo>
                    <a:pt x="120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30" y="66"/>
                  </a:lnTo>
                  <a:lnTo>
                    <a:pt x="142" y="58"/>
                  </a:lnTo>
                  <a:lnTo>
                    <a:pt x="142" y="58"/>
                  </a:lnTo>
                  <a:lnTo>
                    <a:pt x="154" y="54"/>
                  </a:lnTo>
                  <a:lnTo>
                    <a:pt x="166" y="52"/>
                  </a:lnTo>
                  <a:lnTo>
                    <a:pt x="166" y="52"/>
                  </a:lnTo>
                  <a:lnTo>
                    <a:pt x="182" y="54"/>
                  </a:lnTo>
                  <a:lnTo>
                    <a:pt x="194" y="58"/>
                  </a:lnTo>
                  <a:lnTo>
                    <a:pt x="194" y="58"/>
                  </a:lnTo>
                  <a:lnTo>
                    <a:pt x="202" y="62"/>
                  </a:lnTo>
                  <a:lnTo>
                    <a:pt x="210" y="70"/>
                  </a:lnTo>
                  <a:lnTo>
                    <a:pt x="210" y="70"/>
                  </a:lnTo>
                  <a:lnTo>
                    <a:pt x="214" y="78"/>
                  </a:lnTo>
                  <a:lnTo>
                    <a:pt x="218" y="88"/>
                  </a:lnTo>
                  <a:lnTo>
                    <a:pt x="218" y="88"/>
                  </a:lnTo>
                  <a:lnTo>
                    <a:pt x="220" y="100"/>
                  </a:lnTo>
                  <a:lnTo>
                    <a:pt x="220" y="114"/>
                  </a:lnTo>
                  <a:lnTo>
                    <a:pt x="220" y="204"/>
                  </a:lnTo>
                  <a:lnTo>
                    <a:pt x="180" y="204"/>
                  </a:lnTo>
                  <a:lnTo>
                    <a:pt x="180" y="122"/>
                  </a:lnTo>
                  <a:lnTo>
                    <a:pt x="180" y="122"/>
                  </a:lnTo>
                  <a:lnTo>
                    <a:pt x="178" y="106"/>
                  </a:lnTo>
                  <a:lnTo>
                    <a:pt x="174" y="94"/>
                  </a:lnTo>
                  <a:lnTo>
                    <a:pt x="174" y="94"/>
                  </a:lnTo>
                  <a:lnTo>
                    <a:pt x="170" y="90"/>
                  </a:lnTo>
                  <a:lnTo>
                    <a:pt x="166" y="88"/>
                  </a:lnTo>
                  <a:lnTo>
                    <a:pt x="160" y="86"/>
                  </a:lnTo>
                  <a:lnTo>
                    <a:pt x="154" y="84"/>
                  </a:lnTo>
                  <a:lnTo>
                    <a:pt x="154" y="84"/>
                  </a:lnTo>
                  <a:lnTo>
                    <a:pt x="146" y="86"/>
                  </a:lnTo>
                  <a:lnTo>
                    <a:pt x="140" y="88"/>
                  </a:lnTo>
                  <a:lnTo>
                    <a:pt x="134" y="90"/>
                  </a:lnTo>
                  <a:lnTo>
                    <a:pt x="130" y="94"/>
                  </a:lnTo>
                  <a:lnTo>
                    <a:pt x="130" y="94"/>
                  </a:lnTo>
                  <a:lnTo>
                    <a:pt x="126" y="100"/>
                  </a:lnTo>
                  <a:lnTo>
                    <a:pt x="124" y="108"/>
                  </a:lnTo>
                  <a:lnTo>
                    <a:pt x="122" y="128"/>
                  </a:lnTo>
                  <a:lnTo>
                    <a:pt x="122" y="204"/>
                  </a:lnTo>
                  <a:lnTo>
                    <a:pt x="82" y="204"/>
                  </a:lnTo>
                  <a:lnTo>
                    <a:pt x="82" y="56"/>
                  </a:lnTo>
                  <a:lnTo>
                    <a:pt x="120" y="56"/>
                  </a:lnTo>
                  <a:lnTo>
                    <a:pt x="120" y="56"/>
                  </a:lnTo>
                  <a:close/>
                  <a:moveTo>
                    <a:pt x="334" y="56"/>
                  </a:moveTo>
                  <a:lnTo>
                    <a:pt x="334" y="84"/>
                  </a:lnTo>
                  <a:lnTo>
                    <a:pt x="306" y="84"/>
                  </a:lnTo>
                  <a:lnTo>
                    <a:pt x="306" y="156"/>
                  </a:lnTo>
                  <a:lnTo>
                    <a:pt x="306" y="156"/>
                  </a:lnTo>
                  <a:lnTo>
                    <a:pt x="306" y="166"/>
                  </a:lnTo>
                  <a:lnTo>
                    <a:pt x="308" y="170"/>
                  </a:lnTo>
                  <a:lnTo>
                    <a:pt x="308" y="170"/>
                  </a:lnTo>
                  <a:lnTo>
                    <a:pt x="314" y="174"/>
                  </a:lnTo>
                  <a:lnTo>
                    <a:pt x="322" y="174"/>
                  </a:lnTo>
                  <a:lnTo>
                    <a:pt x="322" y="174"/>
                  </a:lnTo>
                  <a:lnTo>
                    <a:pt x="328" y="174"/>
                  </a:lnTo>
                  <a:lnTo>
                    <a:pt x="328" y="174"/>
                  </a:lnTo>
                  <a:lnTo>
                    <a:pt x="334" y="172"/>
                  </a:lnTo>
                  <a:lnTo>
                    <a:pt x="334" y="204"/>
                  </a:lnTo>
                  <a:lnTo>
                    <a:pt x="334" y="204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12" y="206"/>
                  </a:lnTo>
                  <a:lnTo>
                    <a:pt x="312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86" y="202"/>
                  </a:lnTo>
                  <a:lnTo>
                    <a:pt x="278" y="200"/>
                  </a:lnTo>
                  <a:lnTo>
                    <a:pt x="278" y="200"/>
                  </a:lnTo>
                  <a:lnTo>
                    <a:pt x="272" y="194"/>
                  </a:lnTo>
                  <a:lnTo>
                    <a:pt x="268" y="188"/>
                  </a:lnTo>
                  <a:lnTo>
                    <a:pt x="268" y="188"/>
                  </a:lnTo>
                  <a:lnTo>
                    <a:pt x="266" y="182"/>
                  </a:lnTo>
                  <a:lnTo>
                    <a:pt x="264" y="170"/>
                  </a:lnTo>
                  <a:lnTo>
                    <a:pt x="264" y="84"/>
                  </a:lnTo>
                  <a:lnTo>
                    <a:pt x="240" y="84"/>
                  </a:lnTo>
                  <a:lnTo>
                    <a:pt x="240" y="56"/>
                  </a:lnTo>
                  <a:lnTo>
                    <a:pt x="264" y="56"/>
                  </a:lnTo>
                  <a:lnTo>
                    <a:pt x="264" y="12"/>
                  </a:lnTo>
                  <a:lnTo>
                    <a:pt x="306" y="12"/>
                  </a:lnTo>
                  <a:lnTo>
                    <a:pt x="306" y="56"/>
                  </a:lnTo>
                  <a:lnTo>
                    <a:pt x="334" y="56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2781300"/>
              <a:ext cx="5454650" cy="1108075"/>
            </a:xfrm>
            <a:custGeom>
              <a:avLst/>
              <a:gdLst>
                <a:gd name="T0" fmla="*/ 3292 w 3436"/>
                <a:gd name="T1" fmla="*/ 536 h 698"/>
                <a:gd name="T2" fmla="*/ 3202 w 3436"/>
                <a:gd name="T3" fmla="*/ 698 h 698"/>
                <a:gd name="T4" fmla="*/ 3220 w 3436"/>
                <a:gd name="T5" fmla="*/ 332 h 698"/>
                <a:gd name="T6" fmla="*/ 3368 w 3436"/>
                <a:gd name="T7" fmla="*/ 292 h 698"/>
                <a:gd name="T8" fmla="*/ 3202 w 3436"/>
                <a:gd name="T9" fmla="*/ 222 h 698"/>
                <a:gd name="T10" fmla="*/ 3104 w 3436"/>
                <a:gd name="T11" fmla="*/ 404 h 698"/>
                <a:gd name="T12" fmla="*/ 3182 w 3436"/>
                <a:gd name="T13" fmla="*/ 574 h 698"/>
                <a:gd name="T14" fmla="*/ 3054 w 3436"/>
                <a:gd name="T15" fmla="*/ 646 h 698"/>
                <a:gd name="T16" fmla="*/ 2968 w 3436"/>
                <a:gd name="T17" fmla="*/ 460 h 698"/>
                <a:gd name="T18" fmla="*/ 3072 w 3436"/>
                <a:gd name="T19" fmla="*/ 262 h 698"/>
                <a:gd name="T20" fmla="*/ 1782 w 3436"/>
                <a:gd name="T21" fmla="*/ 578 h 698"/>
                <a:gd name="T22" fmla="*/ 1932 w 3436"/>
                <a:gd name="T23" fmla="*/ 642 h 698"/>
                <a:gd name="T24" fmla="*/ 1782 w 3436"/>
                <a:gd name="T25" fmla="*/ 404 h 698"/>
                <a:gd name="T26" fmla="*/ 1782 w 3436"/>
                <a:gd name="T27" fmla="*/ 330 h 698"/>
                <a:gd name="T28" fmla="*/ 1950 w 3436"/>
                <a:gd name="T29" fmla="*/ 292 h 698"/>
                <a:gd name="T30" fmla="*/ 1782 w 3436"/>
                <a:gd name="T31" fmla="*/ 488 h 698"/>
                <a:gd name="T32" fmla="*/ 2138 w 3436"/>
                <a:gd name="T33" fmla="*/ 264 h 698"/>
                <a:gd name="T34" fmla="*/ 2346 w 3436"/>
                <a:gd name="T35" fmla="*/ 230 h 698"/>
                <a:gd name="T36" fmla="*/ 2478 w 3436"/>
                <a:gd name="T37" fmla="*/ 376 h 698"/>
                <a:gd name="T38" fmla="*/ 2328 w 3436"/>
                <a:gd name="T39" fmla="*/ 362 h 698"/>
                <a:gd name="T40" fmla="*/ 2196 w 3436"/>
                <a:gd name="T41" fmla="*/ 424 h 698"/>
                <a:gd name="T42" fmla="*/ 2684 w 3436"/>
                <a:gd name="T43" fmla="*/ 680 h 698"/>
                <a:gd name="T44" fmla="*/ 2544 w 3436"/>
                <a:gd name="T45" fmla="*/ 506 h 698"/>
                <a:gd name="T46" fmla="*/ 2608 w 3436"/>
                <a:gd name="T47" fmla="*/ 292 h 698"/>
                <a:gd name="T48" fmla="*/ 2800 w 3436"/>
                <a:gd name="T49" fmla="*/ 224 h 698"/>
                <a:gd name="T50" fmla="*/ 2848 w 3436"/>
                <a:gd name="T51" fmla="*/ 372 h 698"/>
                <a:gd name="T52" fmla="*/ 2712 w 3436"/>
                <a:gd name="T53" fmla="*/ 364 h 698"/>
                <a:gd name="T54" fmla="*/ 2712 w 3436"/>
                <a:gd name="T55" fmla="*/ 556 h 698"/>
                <a:gd name="T56" fmla="*/ 2852 w 3436"/>
                <a:gd name="T57" fmla="*/ 544 h 698"/>
                <a:gd name="T58" fmla="*/ 2774 w 3436"/>
                <a:gd name="T59" fmla="*/ 698 h 698"/>
                <a:gd name="T60" fmla="*/ 1690 w 3436"/>
                <a:gd name="T61" fmla="*/ 386 h 698"/>
                <a:gd name="T62" fmla="*/ 1746 w 3436"/>
                <a:gd name="T63" fmla="*/ 570 h 698"/>
                <a:gd name="T64" fmla="*/ 1634 w 3436"/>
                <a:gd name="T65" fmla="*/ 646 h 698"/>
                <a:gd name="T66" fmla="*/ 1548 w 3436"/>
                <a:gd name="T67" fmla="*/ 460 h 698"/>
                <a:gd name="T68" fmla="*/ 1652 w 3436"/>
                <a:gd name="T69" fmla="*/ 262 h 698"/>
                <a:gd name="T70" fmla="*/ 1258 w 3436"/>
                <a:gd name="T71" fmla="*/ 576 h 698"/>
                <a:gd name="T72" fmla="*/ 1360 w 3436"/>
                <a:gd name="T73" fmla="*/ 412 h 698"/>
                <a:gd name="T74" fmla="*/ 1274 w 3436"/>
                <a:gd name="T75" fmla="*/ 226 h 698"/>
                <a:gd name="T76" fmla="*/ 1490 w 3436"/>
                <a:gd name="T77" fmla="*/ 402 h 698"/>
                <a:gd name="T78" fmla="*/ 1400 w 3436"/>
                <a:gd name="T79" fmla="*/ 658 h 698"/>
                <a:gd name="T80" fmla="*/ 1214 w 3436"/>
                <a:gd name="T81" fmla="*/ 352 h 698"/>
                <a:gd name="T82" fmla="*/ 1180 w 3436"/>
                <a:gd name="T83" fmla="*/ 542 h 698"/>
                <a:gd name="T84" fmla="*/ 1168 w 3436"/>
                <a:gd name="T85" fmla="*/ 680 h 698"/>
                <a:gd name="T86" fmla="*/ 1030 w 3436"/>
                <a:gd name="T87" fmla="*/ 520 h 698"/>
                <a:gd name="T88" fmla="*/ 1078 w 3436"/>
                <a:gd name="T89" fmla="*/ 308 h 698"/>
                <a:gd name="T90" fmla="*/ 1248 w 3436"/>
                <a:gd name="T91" fmla="*/ 224 h 698"/>
                <a:gd name="T92" fmla="*/ 1024 w 3436"/>
                <a:gd name="T93" fmla="*/ 460 h 698"/>
                <a:gd name="T94" fmla="*/ 858 w 3436"/>
                <a:gd name="T95" fmla="*/ 288 h 698"/>
                <a:gd name="T96" fmla="*/ 694 w 3436"/>
                <a:gd name="T97" fmla="*/ 344 h 698"/>
                <a:gd name="T98" fmla="*/ 802 w 3436"/>
                <a:gd name="T99" fmla="*/ 484 h 698"/>
                <a:gd name="T100" fmla="*/ 720 w 3436"/>
                <a:gd name="T101" fmla="*/ 698 h 698"/>
                <a:gd name="T102" fmla="*/ 472 w 3436"/>
                <a:gd name="T103" fmla="*/ 2 h 698"/>
                <a:gd name="T104" fmla="*/ 694 w 3436"/>
                <a:gd name="T105" fmla="*/ 222 h 698"/>
                <a:gd name="T106" fmla="*/ 524 w 3436"/>
                <a:gd name="T107" fmla="*/ 292 h 698"/>
                <a:gd name="T108" fmla="*/ 524 w 3436"/>
                <a:gd name="T109" fmla="*/ 628 h 698"/>
                <a:gd name="T110" fmla="*/ 694 w 3436"/>
                <a:gd name="T111" fmla="*/ 576 h 698"/>
                <a:gd name="T112" fmla="*/ 592 w 3436"/>
                <a:gd name="T113" fmla="*/ 416 h 698"/>
                <a:gd name="T114" fmla="*/ 134 w 3436"/>
                <a:gd name="T115" fmla="*/ 264 h 698"/>
                <a:gd name="T116" fmla="*/ 0 w 3436"/>
                <a:gd name="T117" fmla="*/ 2 h 698"/>
                <a:gd name="T118" fmla="*/ 466 w 3436"/>
                <a:gd name="T119" fmla="*/ 52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36" h="698">
                  <a:moveTo>
                    <a:pt x="3202" y="698"/>
                  </a:moveTo>
                  <a:lnTo>
                    <a:pt x="3202" y="578"/>
                  </a:lnTo>
                  <a:lnTo>
                    <a:pt x="3202" y="578"/>
                  </a:lnTo>
                  <a:lnTo>
                    <a:pt x="3208" y="578"/>
                  </a:lnTo>
                  <a:lnTo>
                    <a:pt x="3208" y="578"/>
                  </a:lnTo>
                  <a:lnTo>
                    <a:pt x="3220" y="576"/>
                  </a:lnTo>
                  <a:lnTo>
                    <a:pt x="3230" y="574"/>
                  </a:lnTo>
                  <a:lnTo>
                    <a:pt x="3240" y="572"/>
                  </a:lnTo>
                  <a:lnTo>
                    <a:pt x="3252" y="566"/>
                  </a:lnTo>
                  <a:lnTo>
                    <a:pt x="3272" y="554"/>
                  </a:lnTo>
                  <a:lnTo>
                    <a:pt x="3292" y="536"/>
                  </a:lnTo>
                  <a:lnTo>
                    <a:pt x="3370" y="624"/>
                  </a:lnTo>
                  <a:lnTo>
                    <a:pt x="3370" y="624"/>
                  </a:lnTo>
                  <a:lnTo>
                    <a:pt x="3352" y="642"/>
                  </a:lnTo>
                  <a:lnTo>
                    <a:pt x="3332" y="658"/>
                  </a:lnTo>
                  <a:lnTo>
                    <a:pt x="3312" y="670"/>
                  </a:lnTo>
                  <a:lnTo>
                    <a:pt x="3290" y="680"/>
                  </a:lnTo>
                  <a:lnTo>
                    <a:pt x="3270" y="688"/>
                  </a:lnTo>
                  <a:lnTo>
                    <a:pt x="3248" y="694"/>
                  </a:lnTo>
                  <a:lnTo>
                    <a:pt x="3224" y="698"/>
                  </a:lnTo>
                  <a:lnTo>
                    <a:pt x="3202" y="698"/>
                  </a:lnTo>
                  <a:lnTo>
                    <a:pt x="3202" y="698"/>
                  </a:lnTo>
                  <a:close/>
                  <a:moveTo>
                    <a:pt x="3202" y="488"/>
                  </a:moveTo>
                  <a:lnTo>
                    <a:pt x="3202" y="404"/>
                  </a:lnTo>
                  <a:lnTo>
                    <a:pt x="3300" y="404"/>
                  </a:lnTo>
                  <a:lnTo>
                    <a:pt x="3300" y="404"/>
                  </a:lnTo>
                  <a:lnTo>
                    <a:pt x="3294" y="388"/>
                  </a:lnTo>
                  <a:lnTo>
                    <a:pt x="3288" y="374"/>
                  </a:lnTo>
                  <a:lnTo>
                    <a:pt x="3278" y="360"/>
                  </a:lnTo>
                  <a:lnTo>
                    <a:pt x="3266" y="350"/>
                  </a:lnTo>
                  <a:lnTo>
                    <a:pt x="3252" y="342"/>
                  </a:lnTo>
                  <a:lnTo>
                    <a:pt x="3236" y="336"/>
                  </a:lnTo>
                  <a:lnTo>
                    <a:pt x="3220" y="332"/>
                  </a:lnTo>
                  <a:lnTo>
                    <a:pt x="3202" y="330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26" y="224"/>
                  </a:lnTo>
                  <a:lnTo>
                    <a:pt x="3250" y="226"/>
                  </a:lnTo>
                  <a:lnTo>
                    <a:pt x="3272" y="232"/>
                  </a:lnTo>
                  <a:lnTo>
                    <a:pt x="3294" y="240"/>
                  </a:lnTo>
                  <a:lnTo>
                    <a:pt x="3314" y="250"/>
                  </a:lnTo>
                  <a:lnTo>
                    <a:pt x="3334" y="262"/>
                  </a:lnTo>
                  <a:lnTo>
                    <a:pt x="3352" y="276"/>
                  </a:lnTo>
                  <a:lnTo>
                    <a:pt x="3368" y="292"/>
                  </a:lnTo>
                  <a:lnTo>
                    <a:pt x="3382" y="310"/>
                  </a:lnTo>
                  <a:lnTo>
                    <a:pt x="3396" y="330"/>
                  </a:lnTo>
                  <a:lnTo>
                    <a:pt x="3408" y="352"/>
                  </a:lnTo>
                  <a:lnTo>
                    <a:pt x="3418" y="374"/>
                  </a:lnTo>
                  <a:lnTo>
                    <a:pt x="3426" y="398"/>
                  </a:lnTo>
                  <a:lnTo>
                    <a:pt x="3430" y="424"/>
                  </a:lnTo>
                  <a:lnTo>
                    <a:pt x="3434" y="452"/>
                  </a:lnTo>
                  <a:lnTo>
                    <a:pt x="3436" y="482"/>
                  </a:lnTo>
                  <a:lnTo>
                    <a:pt x="3436" y="488"/>
                  </a:lnTo>
                  <a:lnTo>
                    <a:pt x="3202" y="488"/>
                  </a:lnTo>
                  <a:close/>
                  <a:moveTo>
                    <a:pt x="3202" y="222"/>
                  </a:moveTo>
                  <a:lnTo>
                    <a:pt x="3202" y="330"/>
                  </a:lnTo>
                  <a:lnTo>
                    <a:pt x="3202" y="330"/>
                  </a:lnTo>
                  <a:lnTo>
                    <a:pt x="3202" y="330"/>
                  </a:lnTo>
                  <a:lnTo>
                    <a:pt x="3184" y="332"/>
                  </a:lnTo>
                  <a:lnTo>
                    <a:pt x="3166" y="334"/>
                  </a:lnTo>
                  <a:lnTo>
                    <a:pt x="3152" y="340"/>
                  </a:lnTo>
                  <a:lnTo>
                    <a:pt x="3138" y="350"/>
                  </a:lnTo>
                  <a:lnTo>
                    <a:pt x="3126" y="360"/>
                  </a:lnTo>
                  <a:lnTo>
                    <a:pt x="3116" y="372"/>
                  </a:lnTo>
                  <a:lnTo>
                    <a:pt x="3108" y="386"/>
                  </a:lnTo>
                  <a:lnTo>
                    <a:pt x="3104" y="404"/>
                  </a:lnTo>
                  <a:lnTo>
                    <a:pt x="3202" y="404"/>
                  </a:lnTo>
                  <a:lnTo>
                    <a:pt x="3202" y="488"/>
                  </a:lnTo>
                  <a:lnTo>
                    <a:pt x="3096" y="488"/>
                  </a:lnTo>
                  <a:lnTo>
                    <a:pt x="3096" y="488"/>
                  </a:lnTo>
                  <a:lnTo>
                    <a:pt x="3102" y="506"/>
                  </a:lnTo>
                  <a:lnTo>
                    <a:pt x="3110" y="524"/>
                  </a:lnTo>
                  <a:lnTo>
                    <a:pt x="3122" y="540"/>
                  </a:lnTo>
                  <a:lnTo>
                    <a:pt x="3134" y="552"/>
                  </a:lnTo>
                  <a:lnTo>
                    <a:pt x="3148" y="562"/>
                  </a:lnTo>
                  <a:lnTo>
                    <a:pt x="3164" y="570"/>
                  </a:lnTo>
                  <a:lnTo>
                    <a:pt x="3182" y="574"/>
                  </a:lnTo>
                  <a:lnTo>
                    <a:pt x="3202" y="57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178" y="698"/>
                  </a:lnTo>
                  <a:lnTo>
                    <a:pt x="3156" y="694"/>
                  </a:lnTo>
                  <a:lnTo>
                    <a:pt x="3134" y="688"/>
                  </a:lnTo>
                  <a:lnTo>
                    <a:pt x="3112" y="680"/>
                  </a:lnTo>
                  <a:lnTo>
                    <a:pt x="3092" y="672"/>
                  </a:lnTo>
                  <a:lnTo>
                    <a:pt x="3072" y="660"/>
                  </a:lnTo>
                  <a:lnTo>
                    <a:pt x="3054" y="646"/>
                  </a:lnTo>
                  <a:lnTo>
                    <a:pt x="3036" y="630"/>
                  </a:lnTo>
                  <a:lnTo>
                    <a:pt x="3036" y="630"/>
                  </a:lnTo>
                  <a:lnTo>
                    <a:pt x="3020" y="612"/>
                  </a:lnTo>
                  <a:lnTo>
                    <a:pt x="3006" y="592"/>
                  </a:lnTo>
                  <a:lnTo>
                    <a:pt x="2994" y="572"/>
                  </a:lnTo>
                  <a:lnTo>
                    <a:pt x="2986" y="552"/>
                  </a:lnTo>
                  <a:lnTo>
                    <a:pt x="2978" y="530"/>
                  </a:lnTo>
                  <a:lnTo>
                    <a:pt x="2972" y="506"/>
                  </a:lnTo>
                  <a:lnTo>
                    <a:pt x="2968" y="484"/>
                  </a:lnTo>
                  <a:lnTo>
                    <a:pt x="2968" y="460"/>
                  </a:lnTo>
                  <a:lnTo>
                    <a:pt x="2968" y="460"/>
                  </a:lnTo>
                  <a:lnTo>
                    <a:pt x="2968" y="436"/>
                  </a:lnTo>
                  <a:lnTo>
                    <a:pt x="2972" y="414"/>
                  </a:lnTo>
                  <a:lnTo>
                    <a:pt x="2978" y="390"/>
                  </a:lnTo>
                  <a:lnTo>
                    <a:pt x="2986" y="368"/>
                  </a:lnTo>
                  <a:lnTo>
                    <a:pt x="2994" y="348"/>
                  </a:lnTo>
                  <a:lnTo>
                    <a:pt x="3006" y="328"/>
                  </a:lnTo>
                  <a:lnTo>
                    <a:pt x="3020" y="310"/>
                  </a:lnTo>
                  <a:lnTo>
                    <a:pt x="3036" y="292"/>
                  </a:lnTo>
                  <a:lnTo>
                    <a:pt x="3036" y="292"/>
                  </a:lnTo>
                  <a:lnTo>
                    <a:pt x="3054" y="276"/>
                  </a:lnTo>
                  <a:lnTo>
                    <a:pt x="3072" y="262"/>
                  </a:lnTo>
                  <a:lnTo>
                    <a:pt x="3092" y="250"/>
                  </a:lnTo>
                  <a:lnTo>
                    <a:pt x="3112" y="240"/>
                  </a:lnTo>
                  <a:lnTo>
                    <a:pt x="3134" y="232"/>
                  </a:lnTo>
                  <a:lnTo>
                    <a:pt x="3156" y="226"/>
                  </a:lnTo>
                  <a:lnTo>
                    <a:pt x="3178" y="224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02" y="222"/>
                  </a:lnTo>
                  <a:close/>
                  <a:moveTo>
                    <a:pt x="1782" y="698"/>
                  </a:moveTo>
                  <a:lnTo>
                    <a:pt x="1782" y="578"/>
                  </a:lnTo>
                  <a:lnTo>
                    <a:pt x="1782" y="578"/>
                  </a:lnTo>
                  <a:lnTo>
                    <a:pt x="1788" y="578"/>
                  </a:lnTo>
                  <a:lnTo>
                    <a:pt x="1788" y="578"/>
                  </a:lnTo>
                  <a:lnTo>
                    <a:pt x="1800" y="576"/>
                  </a:lnTo>
                  <a:lnTo>
                    <a:pt x="1812" y="574"/>
                  </a:lnTo>
                  <a:lnTo>
                    <a:pt x="1822" y="572"/>
                  </a:lnTo>
                  <a:lnTo>
                    <a:pt x="1832" y="566"/>
                  </a:lnTo>
                  <a:lnTo>
                    <a:pt x="1852" y="554"/>
                  </a:lnTo>
                  <a:lnTo>
                    <a:pt x="1874" y="536"/>
                  </a:lnTo>
                  <a:lnTo>
                    <a:pt x="1952" y="624"/>
                  </a:lnTo>
                  <a:lnTo>
                    <a:pt x="1952" y="624"/>
                  </a:lnTo>
                  <a:lnTo>
                    <a:pt x="1932" y="642"/>
                  </a:lnTo>
                  <a:lnTo>
                    <a:pt x="1912" y="658"/>
                  </a:lnTo>
                  <a:lnTo>
                    <a:pt x="1892" y="670"/>
                  </a:lnTo>
                  <a:lnTo>
                    <a:pt x="1872" y="680"/>
                  </a:lnTo>
                  <a:lnTo>
                    <a:pt x="1850" y="688"/>
                  </a:lnTo>
                  <a:lnTo>
                    <a:pt x="1828" y="694"/>
                  </a:lnTo>
                  <a:lnTo>
                    <a:pt x="1806" y="69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82" y="698"/>
                  </a:lnTo>
                  <a:close/>
                  <a:moveTo>
                    <a:pt x="1782" y="488"/>
                  </a:moveTo>
                  <a:lnTo>
                    <a:pt x="1782" y="404"/>
                  </a:lnTo>
                  <a:lnTo>
                    <a:pt x="1880" y="404"/>
                  </a:lnTo>
                  <a:lnTo>
                    <a:pt x="1880" y="404"/>
                  </a:lnTo>
                  <a:lnTo>
                    <a:pt x="1876" y="388"/>
                  </a:lnTo>
                  <a:lnTo>
                    <a:pt x="1868" y="372"/>
                  </a:lnTo>
                  <a:lnTo>
                    <a:pt x="1858" y="360"/>
                  </a:lnTo>
                  <a:lnTo>
                    <a:pt x="1846" y="350"/>
                  </a:lnTo>
                  <a:lnTo>
                    <a:pt x="1834" y="342"/>
                  </a:lnTo>
                  <a:lnTo>
                    <a:pt x="1818" y="336"/>
                  </a:lnTo>
                  <a:lnTo>
                    <a:pt x="1800" y="332"/>
                  </a:lnTo>
                  <a:lnTo>
                    <a:pt x="1782" y="330"/>
                  </a:lnTo>
                  <a:lnTo>
                    <a:pt x="1782" y="330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806" y="224"/>
                  </a:lnTo>
                  <a:lnTo>
                    <a:pt x="1830" y="226"/>
                  </a:lnTo>
                  <a:lnTo>
                    <a:pt x="1854" y="232"/>
                  </a:lnTo>
                  <a:lnTo>
                    <a:pt x="1874" y="240"/>
                  </a:lnTo>
                  <a:lnTo>
                    <a:pt x="1896" y="250"/>
                  </a:lnTo>
                  <a:lnTo>
                    <a:pt x="1914" y="262"/>
                  </a:lnTo>
                  <a:lnTo>
                    <a:pt x="1932" y="276"/>
                  </a:lnTo>
                  <a:lnTo>
                    <a:pt x="1950" y="292"/>
                  </a:lnTo>
                  <a:lnTo>
                    <a:pt x="1964" y="310"/>
                  </a:lnTo>
                  <a:lnTo>
                    <a:pt x="1978" y="330"/>
                  </a:lnTo>
                  <a:lnTo>
                    <a:pt x="1988" y="352"/>
                  </a:lnTo>
                  <a:lnTo>
                    <a:pt x="1998" y="374"/>
                  </a:lnTo>
                  <a:lnTo>
                    <a:pt x="2006" y="398"/>
                  </a:lnTo>
                  <a:lnTo>
                    <a:pt x="2012" y="424"/>
                  </a:lnTo>
                  <a:lnTo>
                    <a:pt x="2016" y="452"/>
                  </a:lnTo>
                  <a:lnTo>
                    <a:pt x="2016" y="482"/>
                  </a:lnTo>
                  <a:lnTo>
                    <a:pt x="2016" y="488"/>
                  </a:lnTo>
                  <a:lnTo>
                    <a:pt x="1782" y="488"/>
                  </a:lnTo>
                  <a:lnTo>
                    <a:pt x="1782" y="488"/>
                  </a:lnTo>
                  <a:close/>
                  <a:moveTo>
                    <a:pt x="2070" y="448"/>
                  </a:moveTo>
                  <a:lnTo>
                    <a:pt x="2070" y="448"/>
                  </a:lnTo>
                  <a:lnTo>
                    <a:pt x="2072" y="420"/>
                  </a:lnTo>
                  <a:lnTo>
                    <a:pt x="2074" y="396"/>
                  </a:lnTo>
                  <a:lnTo>
                    <a:pt x="2078" y="372"/>
                  </a:lnTo>
                  <a:lnTo>
                    <a:pt x="2084" y="350"/>
                  </a:lnTo>
                  <a:lnTo>
                    <a:pt x="2092" y="328"/>
                  </a:lnTo>
                  <a:lnTo>
                    <a:pt x="2100" y="310"/>
                  </a:lnTo>
                  <a:lnTo>
                    <a:pt x="2112" y="294"/>
                  </a:lnTo>
                  <a:lnTo>
                    <a:pt x="2124" y="278"/>
                  </a:lnTo>
                  <a:lnTo>
                    <a:pt x="2138" y="264"/>
                  </a:lnTo>
                  <a:lnTo>
                    <a:pt x="2154" y="254"/>
                  </a:lnTo>
                  <a:lnTo>
                    <a:pt x="2170" y="244"/>
                  </a:lnTo>
                  <a:lnTo>
                    <a:pt x="2190" y="236"/>
                  </a:lnTo>
                  <a:lnTo>
                    <a:pt x="2210" y="230"/>
                  </a:lnTo>
                  <a:lnTo>
                    <a:pt x="2232" y="224"/>
                  </a:lnTo>
                  <a:lnTo>
                    <a:pt x="2256" y="222"/>
                  </a:lnTo>
                  <a:lnTo>
                    <a:pt x="2282" y="220"/>
                  </a:lnTo>
                  <a:lnTo>
                    <a:pt x="2282" y="220"/>
                  </a:lnTo>
                  <a:lnTo>
                    <a:pt x="2304" y="222"/>
                  </a:lnTo>
                  <a:lnTo>
                    <a:pt x="2326" y="226"/>
                  </a:lnTo>
                  <a:lnTo>
                    <a:pt x="2346" y="230"/>
                  </a:lnTo>
                  <a:lnTo>
                    <a:pt x="2366" y="238"/>
                  </a:lnTo>
                  <a:lnTo>
                    <a:pt x="2384" y="246"/>
                  </a:lnTo>
                  <a:lnTo>
                    <a:pt x="2402" y="256"/>
                  </a:lnTo>
                  <a:lnTo>
                    <a:pt x="2418" y="268"/>
                  </a:lnTo>
                  <a:lnTo>
                    <a:pt x="2432" y="282"/>
                  </a:lnTo>
                  <a:lnTo>
                    <a:pt x="2432" y="282"/>
                  </a:lnTo>
                  <a:lnTo>
                    <a:pt x="2446" y="300"/>
                  </a:lnTo>
                  <a:lnTo>
                    <a:pt x="2458" y="318"/>
                  </a:lnTo>
                  <a:lnTo>
                    <a:pt x="2468" y="336"/>
                  </a:lnTo>
                  <a:lnTo>
                    <a:pt x="2474" y="356"/>
                  </a:lnTo>
                  <a:lnTo>
                    <a:pt x="2478" y="376"/>
                  </a:lnTo>
                  <a:lnTo>
                    <a:pt x="2480" y="398"/>
                  </a:lnTo>
                  <a:lnTo>
                    <a:pt x="2482" y="448"/>
                  </a:lnTo>
                  <a:lnTo>
                    <a:pt x="2482" y="686"/>
                  </a:lnTo>
                  <a:lnTo>
                    <a:pt x="2360" y="686"/>
                  </a:lnTo>
                  <a:lnTo>
                    <a:pt x="2360" y="448"/>
                  </a:lnTo>
                  <a:lnTo>
                    <a:pt x="2360" y="448"/>
                  </a:lnTo>
                  <a:lnTo>
                    <a:pt x="2358" y="424"/>
                  </a:lnTo>
                  <a:lnTo>
                    <a:pt x="2354" y="404"/>
                  </a:lnTo>
                  <a:lnTo>
                    <a:pt x="2348" y="388"/>
                  </a:lnTo>
                  <a:lnTo>
                    <a:pt x="2340" y="372"/>
                  </a:lnTo>
                  <a:lnTo>
                    <a:pt x="2328" y="362"/>
                  </a:lnTo>
                  <a:lnTo>
                    <a:pt x="2314" y="354"/>
                  </a:lnTo>
                  <a:lnTo>
                    <a:pt x="2296" y="350"/>
                  </a:lnTo>
                  <a:lnTo>
                    <a:pt x="2276" y="348"/>
                  </a:lnTo>
                  <a:lnTo>
                    <a:pt x="2276" y="348"/>
                  </a:lnTo>
                  <a:lnTo>
                    <a:pt x="2256" y="350"/>
                  </a:lnTo>
                  <a:lnTo>
                    <a:pt x="2240" y="354"/>
                  </a:lnTo>
                  <a:lnTo>
                    <a:pt x="2226" y="362"/>
                  </a:lnTo>
                  <a:lnTo>
                    <a:pt x="2214" y="372"/>
                  </a:lnTo>
                  <a:lnTo>
                    <a:pt x="2206" y="386"/>
                  </a:lnTo>
                  <a:lnTo>
                    <a:pt x="2200" y="404"/>
                  </a:lnTo>
                  <a:lnTo>
                    <a:pt x="2196" y="424"/>
                  </a:lnTo>
                  <a:lnTo>
                    <a:pt x="2194" y="448"/>
                  </a:lnTo>
                  <a:lnTo>
                    <a:pt x="2194" y="686"/>
                  </a:lnTo>
                  <a:lnTo>
                    <a:pt x="2070" y="686"/>
                  </a:lnTo>
                  <a:lnTo>
                    <a:pt x="2070" y="448"/>
                  </a:lnTo>
                  <a:lnTo>
                    <a:pt x="2070" y="448"/>
                  </a:lnTo>
                  <a:close/>
                  <a:moveTo>
                    <a:pt x="2774" y="698"/>
                  </a:moveTo>
                  <a:lnTo>
                    <a:pt x="2774" y="698"/>
                  </a:lnTo>
                  <a:lnTo>
                    <a:pt x="2750" y="698"/>
                  </a:lnTo>
                  <a:lnTo>
                    <a:pt x="2728" y="694"/>
                  </a:lnTo>
                  <a:lnTo>
                    <a:pt x="2706" y="688"/>
                  </a:lnTo>
                  <a:lnTo>
                    <a:pt x="2684" y="680"/>
                  </a:lnTo>
                  <a:lnTo>
                    <a:pt x="2664" y="672"/>
                  </a:lnTo>
                  <a:lnTo>
                    <a:pt x="2644" y="660"/>
                  </a:lnTo>
                  <a:lnTo>
                    <a:pt x="2626" y="646"/>
                  </a:lnTo>
                  <a:lnTo>
                    <a:pt x="2608" y="630"/>
                  </a:lnTo>
                  <a:lnTo>
                    <a:pt x="2608" y="630"/>
                  </a:lnTo>
                  <a:lnTo>
                    <a:pt x="2592" y="612"/>
                  </a:lnTo>
                  <a:lnTo>
                    <a:pt x="2578" y="592"/>
                  </a:lnTo>
                  <a:lnTo>
                    <a:pt x="2568" y="572"/>
                  </a:lnTo>
                  <a:lnTo>
                    <a:pt x="2558" y="552"/>
                  </a:lnTo>
                  <a:lnTo>
                    <a:pt x="2550" y="530"/>
                  </a:lnTo>
                  <a:lnTo>
                    <a:pt x="2544" y="506"/>
                  </a:lnTo>
                  <a:lnTo>
                    <a:pt x="2540" y="484"/>
                  </a:lnTo>
                  <a:lnTo>
                    <a:pt x="2540" y="460"/>
                  </a:lnTo>
                  <a:lnTo>
                    <a:pt x="2540" y="460"/>
                  </a:lnTo>
                  <a:lnTo>
                    <a:pt x="2540" y="436"/>
                  </a:lnTo>
                  <a:lnTo>
                    <a:pt x="2544" y="414"/>
                  </a:lnTo>
                  <a:lnTo>
                    <a:pt x="2550" y="390"/>
                  </a:lnTo>
                  <a:lnTo>
                    <a:pt x="2558" y="368"/>
                  </a:lnTo>
                  <a:lnTo>
                    <a:pt x="2568" y="348"/>
                  </a:lnTo>
                  <a:lnTo>
                    <a:pt x="2578" y="328"/>
                  </a:lnTo>
                  <a:lnTo>
                    <a:pt x="2592" y="310"/>
                  </a:lnTo>
                  <a:lnTo>
                    <a:pt x="2608" y="292"/>
                  </a:lnTo>
                  <a:lnTo>
                    <a:pt x="2608" y="292"/>
                  </a:lnTo>
                  <a:lnTo>
                    <a:pt x="2626" y="276"/>
                  </a:lnTo>
                  <a:lnTo>
                    <a:pt x="2644" y="262"/>
                  </a:lnTo>
                  <a:lnTo>
                    <a:pt x="2664" y="250"/>
                  </a:lnTo>
                  <a:lnTo>
                    <a:pt x="2684" y="240"/>
                  </a:lnTo>
                  <a:lnTo>
                    <a:pt x="2706" y="232"/>
                  </a:lnTo>
                  <a:lnTo>
                    <a:pt x="2728" y="226"/>
                  </a:lnTo>
                  <a:lnTo>
                    <a:pt x="2750" y="224"/>
                  </a:lnTo>
                  <a:lnTo>
                    <a:pt x="2774" y="222"/>
                  </a:lnTo>
                  <a:lnTo>
                    <a:pt x="2774" y="222"/>
                  </a:lnTo>
                  <a:lnTo>
                    <a:pt x="2800" y="224"/>
                  </a:lnTo>
                  <a:lnTo>
                    <a:pt x="2824" y="228"/>
                  </a:lnTo>
                  <a:lnTo>
                    <a:pt x="2848" y="234"/>
                  </a:lnTo>
                  <a:lnTo>
                    <a:pt x="2870" y="242"/>
                  </a:lnTo>
                  <a:lnTo>
                    <a:pt x="2892" y="254"/>
                  </a:lnTo>
                  <a:lnTo>
                    <a:pt x="2914" y="270"/>
                  </a:lnTo>
                  <a:lnTo>
                    <a:pt x="2934" y="286"/>
                  </a:lnTo>
                  <a:lnTo>
                    <a:pt x="2952" y="306"/>
                  </a:lnTo>
                  <a:lnTo>
                    <a:pt x="2866" y="394"/>
                  </a:lnTo>
                  <a:lnTo>
                    <a:pt x="2866" y="394"/>
                  </a:lnTo>
                  <a:lnTo>
                    <a:pt x="2856" y="382"/>
                  </a:lnTo>
                  <a:lnTo>
                    <a:pt x="2848" y="372"/>
                  </a:lnTo>
                  <a:lnTo>
                    <a:pt x="2836" y="364"/>
                  </a:lnTo>
                  <a:lnTo>
                    <a:pt x="2826" y="356"/>
                  </a:lnTo>
                  <a:lnTo>
                    <a:pt x="2814" y="350"/>
                  </a:lnTo>
                  <a:lnTo>
                    <a:pt x="2802" y="348"/>
                  </a:lnTo>
                  <a:lnTo>
                    <a:pt x="2788" y="346"/>
                  </a:lnTo>
                  <a:lnTo>
                    <a:pt x="2774" y="344"/>
                  </a:lnTo>
                  <a:lnTo>
                    <a:pt x="2774" y="344"/>
                  </a:lnTo>
                  <a:lnTo>
                    <a:pt x="2764" y="344"/>
                  </a:lnTo>
                  <a:lnTo>
                    <a:pt x="2752" y="346"/>
                  </a:lnTo>
                  <a:lnTo>
                    <a:pt x="2730" y="354"/>
                  </a:lnTo>
                  <a:lnTo>
                    <a:pt x="2712" y="364"/>
                  </a:lnTo>
                  <a:lnTo>
                    <a:pt x="2696" y="380"/>
                  </a:lnTo>
                  <a:lnTo>
                    <a:pt x="2682" y="396"/>
                  </a:lnTo>
                  <a:lnTo>
                    <a:pt x="2672" y="418"/>
                  </a:lnTo>
                  <a:lnTo>
                    <a:pt x="2666" y="440"/>
                  </a:lnTo>
                  <a:lnTo>
                    <a:pt x="2664" y="462"/>
                  </a:lnTo>
                  <a:lnTo>
                    <a:pt x="2664" y="462"/>
                  </a:lnTo>
                  <a:lnTo>
                    <a:pt x="2666" y="486"/>
                  </a:lnTo>
                  <a:lnTo>
                    <a:pt x="2672" y="506"/>
                  </a:lnTo>
                  <a:lnTo>
                    <a:pt x="2682" y="526"/>
                  </a:lnTo>
                  <a:lnTo>
                    <a:pt x="2696" y="542"/>
                  </a:lnTo>
                  <a:lnTo>
                    <a:pt x="2712" y="556"/>
                  </a:lnTo>
                  <a:lnTo>
                    <a:pt x="2732" y="566"/>
                  </a:lnTo>
                  <a:lnTo>
                    <a:pt x="2752" y="574"/>
                  </a:lnTo>
                  <a:lnTo>
                    <a:pt x="2774" y="576"/>
                  </a:lnTo>
                  <a:lnTo>
                    <a:pt x="2774" y="576"/>
                  </a:lnTo>
                  <a:lnTo>
                    <a:pt x="2788" y="574"/>
                  </a:lnTo>
                  <a:lnTo>
                    <a:pt x="2800" y="572"/>
                  </a:lnTo>
                  <a:lnTo>
                    <a:pt x="2812" y="570"/>
                  </a:lnTo>
                  <a:lnTo>
                    <a:pt x="2822" y="564"/>
                  </a:lnTo>
                  <a:lnTo>
                    <a:pt x="2834" y="558"/>
                  </a:lnTo>
                  <a:lnTo>
                    <a:pt x="2842" y="552"/>
                  </a:lnTo>
                  <a:lnTo>
                    <a:pt x="2852" y="544"/>
                  </a:lnTo>
                  <a:lnTo>
                    <a:pt x="2858" y="534"/>
                  </a:lnTo>
                  <a:lnTo>
                    <a:pt x="2948" y="618"/>
                  </a:lnTo>
                  <a:lnTo>
                    <a:pt x="2948" y="618"/>
                  </a:lnTo>
                  <a:lnTo>
                    <a:pt x="2930" y="638"/>
                  </a:lnTo>
                  <a:lnTo>
                    <a:pt x="2910" y="654"/>
                  </a:lnTo>
                  <a:lnTo>
                    <a:pt x="2890" y="668"/>
                  </a:lnTo>
                  <a:lnTo>
                    <a:pt x="2868" y="678"/>
                  </a:lnTo>
                  <a:lnTo>
                    <a:pt x="2846" y="688"/>
                  </a:lnTo>
                  <a:lnTo>
                    <a:pt x="2822" y="694"/>
                  </a:lnTo>
                  <a:lnTo>
                    <a:pt x="2798" y="698"/>
                  </a:lnTo>
                  <a:lnTo>
                    <a:pt x="2774" y="698"/>
                  </a:lnTo>
                  <a:lnTo>
                    <a:pt x="2774" y="698"/>
                  </a:lnTo>
                  <a:close/>
                  <a:moveTo>
                    <a:pt x="1782" y="222"/>
                  </a:moveTo>
                  <a:lnTo>
                    <a:pt x="1782" y="330"/>
                  </a:lnTo>
                  <a:lnTo>
                    <a:pt x="1782" y="330"/>
                  </a:lnTo>
                  <a:lnTo>
                    <a:pt x="1764" y="332"/>
                  </a:lnTo>
                  <a:lnTo>
                    <a:pt x="1748" y="334"/>
                  </a:lnTo>
                  <a:lnTo>
                    <a:pt x="1732" y="340"/>
                  </a:lnTo>
                  <a:lnTo>
                    <a:pt x="1718" y="350"/>
                  </a:lnTo>
                  <a:lnTo>
                    <a:pt x="1708" y="360"/>
                  </a:lnTo>
                  <a:lnTo>
                    <a:pt x="1698" y="372"/>
                  </a:lnTo>
                  <a:lnTo>
                    <a:pt x="1690" y="386"/>
                  </a:lnTo>
                  <a:lnTo>
                    <a:pt x="1684" y="404"/>
                  </a:lnTo>
                  <a:lnTo>
                    <a:pt x="1782" y="404"/>
                  </a:lnTo>
                  <a:lnTo>
                    <a:pt x="1782" y="488"/>
                  </a:lnTo>
                  <a:lnTo>
                    <a:pt x="1676" y="488"/>
                  </a:lnTo>
                  <a:lnTo>
                    <a:pt x="1676" y="488"/>
                  </a:lnTo>
                  <a:lnTo>
                    <a:pt x="1684" y="506"/>
                  </a:lnTo>
                  <a:lnTo>
                    <a:pt x="1692" y="524"/>
                  </a:lnTo>
                  <a:lnTo>
                    <a:pt x="1702" y="540"/>
                  </a:lnTo>
                  <a:lnTo>
                    <a:pt x="1716" y="552"/>
                  </a:lnTo>
                  <a:lnTo>
                    <a:pt x="1730" y="562"/>
                  </a:lnTo>
                  <a:lnTo>
                    <a:pt x="1746" y="570"/>
                  </a:lnTo>
                  <a:lnTo>
                    <a:pt x="1764" y="574"/>
                  </a:lnTo>
                  <a:lnTo>
                    <a:pt x="1782" y="57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60" y="698"/>
                  </a:lnTo>
                  <a:lnTo>
                    <a:pt x="1736" y="694"/>
                  </a:lnTo>
                  <a:lnTo>
                    <a:pt x="1714" y="688"/>
                  </a:lnTo>
                  <a:lnTo>
                    <a:pt x="1692" y="680"/>
                  </a:lnTo>
                  <a:lnTo>
                    <a:pt x="1672" y="672"/>
                  </a:lnTo>
                  <a:lnTo>
                    <a:pt x="1652" y="660"/>
                  </a:lnTo>
                  <a:lnTo>
                    <a:pt x="1634" y="646"/>
                  </a:lnTo>
                  <a:lnTo>
                    <a:pt x="1616" y="630"/>
                  </a:lnTo>
                  <a:lnTo>
                    <a:pt x="1616" y="630"/>
                  </a:lnTo>
                  <a:lnTo>
                    <a:pt x="1602" y="612"/>
                  </a:lnTo>
                  <a:lnTo>
                    <a:pt x="1588" y="592"/>
                  </a:lnTo>
                  <a:lnTo>
                    <a:pt x="1576" y="572"/>
                  </a:lnTo>
                  <a:lnTo>
                    <a:pt x="1566" y="552"/>
                  </a:lnTo>
                  <a:lnTo>
                    <a:pt x="1558" y="530"/>
                  </a:lnTo>
                  <a:lnTo>
                    <a:pt x="1552" y="506"/>
                  </a:lnTo>
                  <a:lnTo>
                    <a:pt x="1550" y="484"/>
                  </a:lnTo>
                  <a:lnTo>
                    <a:pt x="1548" y="460"/>
                  </a:lnTo>
                  <a:lnTo>
                    <a:pt x="1548" y="460"/>
                  </a:lnTo>
                  <a:lnTo>
                    <a:pt x="1550" y="436"/>
                  </a:lnTo>
                  <a:lnTo>
                    <a:pt x="1552" y="414"/>
                  </a:lnTo>
                  <a:lnTo>
                    <a:pt x="1558" y="390"/>
                  </a:lnTo>
                  <a:lnTo>
                    <a:pt x="1566" y="368"/>
                  </a:lnTo>
                  <a:lnTo>
                    <a:pt x="1576" y="348"/>
                  </a:lnTo>
                  <a:lnTo>
                    <a:pt x="1588" y="328"/>
                  </a:lnTo>
                  <a:lnTo>
                    <a:pt x="1602" y="310"/>
                  </a:lnTo>
                  <a:lnTo>
                    <a:pt x="1616" y="292"/>
                  </a:lnTo>
                  <a:lnTo>
                    <a:pt x="1616" y="292"/>
                  </a:lnTo>
                  <a:lnTo>
                    <a:pt x="1634" y="276"/>
                  </a:lnTo>
                  <a:lnTo>
                    <a:pt x="1652" y="262"/>
                  </a:lnTo>
                  <a:lnTo>
                    <a:pt x="1672" y="250"/>
                  </a:lnTo>
                  <a:lnTo>
                    <a:pt x="1692" y="240"/>
                  </a:lnTo>
                  <a:lnTo>
                    <a:pt x="1714" y="232"/>
                  </a:lnTo>
                  <a:lnTo>
                    <a:pt x="1736" y="226"/>
                  </a:lnTo>
                  <a:lnTo>
                    <a:pt x="1760" y="224"/>
                  </a:lnTo>
                  <a:lnTo>
                    <a:pt x="1782" y="222"/>
                  </a:lnTo>
                  <a:lnTo>
                    <a:pt x="1782" y="222"/>
                  </a:lnTo>
                  <a:close/>
                  <a:moveTo>
                    <a:pt x="1258" y="698"/>
                  </a:moveTo>
                  <a:lnTo>
                    <a:pt x="1258" y="576"/>
                  </a:lnTo>
                  <a:lnTo>
                    <a:pt x="1258" y="576"/>
                  </a:lnTo>
                  <a:lnTo>
                    <a:pt x="1258" y="576"/>
                  </a:lnTo>
                  <a:lnTo>
                    <a:pt x="1282" y="574"/>
                  </a:lnTo>
                  <a:lnTo>
                    <a:pt x="1302" y="568"/>
                  </a:lnTo>
                  <a:lnTo>
                    <a:pt x="1320" y="558"/>
                  </a:lnTo>
                  <a:lnTo>
                    <a:pt x="1336" y="544"/>
                  </a:lnTo>
                  <a:lnTo>
                    <a:pt x="1350" y="528"/>
                  </a:lnTo>
                  <a:lnTo>
                    <a:pt x="1358" y="508"/>
                  </a:lnTo>
                  <a:lnTo>
                    <a:pt x="1364" y="486"/>
                  </a:lnTo>
                  <a:lnTo>
                    <a:pt x="1368" y="460"/>
                  </a:lnTo>
                  <a:lnTo>
                    <a:pt x="1368" y="460"/>
                  </a:lnTo>
                  <a:lnTo>
                    <a:pt x="1366" y="436"/>
                  </a:lnTo>
                  <a:lnTo>
                    <a:pt x="1360" y="412"/>
                  </a:lnTo>
                  <a:lnTo>
                    <a:pt x="1350" y="392"/>
                  </a:lnTo>
                  <a:lnTo>
                    <a:pt x="1338" y="376"/>
                  </a:lnTo>
                  <a:lnTo>
                    <a:pt x="1322" y="362"/>
                  </a:lnTo>
                  <a:lnTo>
                    <a:pt x="1304" y="352"/>
                  </a:lnTo>
                  <a:lnTo>
                    <a:pt x="1282" y="344"/>
                  </a:lnTo>
                  <a:lnTo>
                    <a:pt x="1260" y="342"/>
                  </a:lnTo>
                  <a:lnTo>
                    <a:pt x="1260" y="342"/>
                  </a:lnTo>
                  <a:lnTo>
                    <a:pt x="1258" y="342"/>
                  </a:lnTo>
                  <a:lnTo>
                    <a:pt x="1258" y="224"/>
                  </a:lnTo>
                  <a:lnTo>
                    <a:pt x="1258" y="224"/>
                  </a:lnTo>
                  <a:lnTo>
                    <a:pt x="1274" y="226"/>
                  </a:lnTo>
                  <a:lnTo>
                    <a:pt x="1290" y="228"/>
                  </a:lnTo>
                  <a:lnTo>
                    <a:pt x="1306" y="232"/>
                  </a:lnTo>
                  <a:lnTo>
                    <a:pt x="1320" y="238"/>
                  </a:lnTo>
                  <a:lnTo>
                    <a:pt x="1334" y="244"/>
                  </a:lnTo>
                  <a:lnTo>
                    <a:pt x="1346" y="252"/>
                  </a:lnTo>
                  <a:lnTo>
                    <a:pt x="1356" y="260"/>
                  </a:lnTo>
                  <a:lnTo>
                    <a:pt x="1368" y="270"/>
                  </a:lnTo>
                  <a:lnTo>
                    <a:pt x="1368" y="0"/>
                  </a:lnTo>
                  <a:lnTo>
                    <a:pt x="1490" y="0"/>
                  </a:lnTo>
                  <a:lnTo>
                    <a:pt x="1490" y="402"/>
                  </a:lnTo>
                  <a:lnTo>
                    <a:pt x="1490" y="402"/>
                  </a:lnTo>
                  <a:lnTo>
                    <a:pt x="1488" y="458"/>
                  </a:lnTo>
                  <a:lnTo>
                    <a:pt x="1488" y="484"/>
                  </a:lnTo>
                  <a:lnTo>
                    <a:pt x="1484" y="510"/>
                  </a:lnTo>
                  <a:lnTo>
                    <a:pt x="1480" y="532"/>
                  </a:lnTo>
                  <a:lnTo>
                    <a:pt x="1474" y="556"/>
                  </a:lnTo>
                  <a:lnTo>
                    <a:pt x="1466" y="576"/>
                  </a:lnTo>
                  <a:lnTo>
                    <a:pt x="1456" y="596"/>
                  </a:lnTo>
                  <a:lnTo>
                    <a:pt x="1456" y="596"/>
                  </a:lnTo>
                  <a:lnTo>
                    <a:pt x="1440" y="620"/>
                  </a:lnTo>
                  <a:lnTo>
                    <a:pt x="1422" y="640"/>
                  </a:lnTo>
                  <a:lnTo>
                    <a:pt x="1400" y="658"/>
                  </a:lnTo>
                  <a:lnTo>
                    <a:pt x="1376" y="672"/>
                  </a:lnTo>
                  <a:lnTo>
                    <a:pt x="1350" y="684"/>
                  </a:lnTo>
                  <a:lnTo>
                    <a:pt x="1320" y="692"/>
                  </a:lnTo>
                  <a:lnTo>
                    <a:pt x="1290" y="696"/>
                  </a:lnTo>
                  <a:lnTo>
                    <a:pt x="1258" y="698"/>
                  </a:lnTo>
                  <a:lnTo>
                    <a:pt x="1258" y="698"/>
                  </a:lnTo>
                  <a:close/>
                  <a:moveTo>
                    <a:pt x="1258" y="224"/>
                  </a:moveTo>
                  <a:lnTo>
                    <a:pt x="1258" y="342"/>
                  </a:lnTo>
                  <a:lnTo>
                    <a:pt x="1258" y="342"/>
                  </a:lnTo>
                  <a:lnTo>
                    <a:pt x="1236" y="346"/>
                  </a:lnTo>
                  <a:lnTo>
                    <a:pt x="1214" y="352"/>
                  </a:lnTo>
                  <a:lnTo>
                    <a:pt x="1196" y="362"/>
                  </a:lnTo>
                  <a:lnTo>
                    <a:pt x="1180" y="378"/>
                  </a:lnTo>
                  <a:lnTo>
                    <a:pt x="1166" y="394"/>
                  </a:lnTo>
                  <a:lnTo>
                    <a:pt x="1156" y="414"/>
                  </a:lnTo>
                  <a:lnTo>
                    <a:pt x="1150" y="436"/>
                  </a:lnTo>
                  <a:lnTo>
                    <a:pt x="1148" y="460"/>
                  </a:lnTo>
                  <a:lnTo>
                    <a:pt x="1148" y="460"/>
                  </a:lnTo>
                  <a:lnTo>
                    <a:pt x="1150" y="484"/>
                  </a:lnTo>
                  <a:lnTo>
                    <a:pt x="1158" y="506"/>
                  </a:lnTo>
                  <a:lnTo>
                    <a:pt x="1168" y="526"/>
                  </a:lnTo>
                  <a:lnTo>
                    <a:pt x="1180" y="542"/>
                  </a:lnTo>
                  <a:lnTo>
                    <a:pt x="1198" y="556"/>
                  </a:lnTo>
                  <a:lnTo>
                    <a:pt x="1216" y="568"/>
                  </a:lnTo>
                  <a:lnTo>
                    <a:pt x="1236" y="574"/>
                  </a:lnTo>
                  <a:lnTo>
                    <a:pt x="1258" y="576"/>
                  </a:lnTo>
                  <a:lnTo>
                    <a:pt x="1258" y="698"/>
                  </a:lnTo>
                  <a:lnTo>
                    <a:pt x="1256" y="698"/>
                  </a:lnTo>
                  <a:lnTo>
                    <a:pt x="1256" y="698"/>
                  </a:lnTo>
                  <a:lnTo>
                    <a:pt x="1234" y="698"/>
                  </a:lnTo>
                  <a:lnTo>
                    <a:pt x="1210" y="694"/>
                  </a:lnTo>
                  <a:lnTo>
                    <a:pt x="1188" y="688"/>
                  </a:lnTo>
                  <a:lnTo>
                    <a:pt x="1168" y="680"/>
                  </a:lnTo>
                  <a:lnTo>
                    <a:pt x="1146" y="670"/>
                  </a:lnTo>
                  <a:lnTo>
                    <a:pt x="1128" y="658"/>
                  </a:lnTo>
                  <a:lnTo>
                    <a:pt x="1108" y="644"/>
                  </a:lnTo>
                  <a:lnTo>
                    <a:pt x="1092" y="628"/>
                  </a:lnTo>
                  <a:lnTo>
                    <a:pt x="1092" y="628"/>
                  </a:lnTo>
                  <a:lnTo>
                    <a:pt x="1078" y="612"/>
                  </a:lnTo>
                  <a:lnTo>
                    <a:pt x="1064" y="596"/>
                  </a:lnTo>
                  <a:lnTo>
                    <a:pt x="1054" y="578"/>
                  </a:lnTo>
                  <a:lnTo>
                    <a:pt x="1044" y="560"/>
                  </a:lnTo>
                  <a:lnTo>
                    <a:pt x="1036" y="540"/>
                  </a:lnTo>
                  <a:lnTo>
                    <a:pt x="1030" y="520"/>
                  </a:lnTo>
                  <a:lnTo>
                    <a:pt x="1026" y="500"/>
                  </a:lnTo>
                  <a:lnTo>
                    <a:pt x="1024" y="480"/>
                  </a:lnTo>
                  <a:lnTo>
                    <a:pt x="1024" y="440"/>
                  </a:lnTo>
                  <a:lnTo>
                    <a:pt x="1024" y="440"/>
                  </a:lnTo>
                  <a:lnTo>
                    <a:pt x="1026" y="420"/>
                  </a:lnTo>
                  <a:lnTo>
                    <a:pt x="1030" y="400"/>
                  </a:lnTo>
                  <a:lnTo>
                    <a:pt x="1036" y="380"/>
                  </a:lnTo>
                  <a:lnTo>
                    <a:pt x="1044" y="360"/>
                  </a:lnTo>
                  <a:lnTo>
                    <a:pt x="1054" y="342"/>
                  </a:lnTo>
                  <a:lnTo>
                    <a:pt x="1064" y="324"/>
                  </a:lnTo>
                  <a:lnTo>
                    <a:pt x="1078" y="308"/>
                  </a:lnTo>
                  <a:lnTo>
                    <a:pt x="1092" y="292"/>
                  </a:lnTo>
                  <a:lnTo>
                    <a:pt x="1092" y="292"/>
                  </a:lnTo>
                  <a:lnTo>
                    <a:pt x="1108" y="276"/>
                  </a:lnTo>
                  <a:lnTo>
                    <a:pt x="1126" y="262"/>
                  </a:lnTo>
                  <a:lnTo>
                    <a:pt x="1144" y="250"/>
                  </a:lnTo>
                  <a:lnTo>
                    <a:pt x="1164" y="242"/>
                  </a:lnTo>
                  <a:lnTo>
                    <a:pt x="1184" y="234"/>
                  </a:lnTo>
                  <a:lnTo>
                    <a:pt x="1204" y="228"/>
                  </a:lnTo>
                  <a:lnTo>
                    <a:pt x="1226" y="226"/>
                  </a:lnTo>
                  <a:lnTo>
                    <a:pt x="1248" y="224"/>
                  </a:lnTo>
                  <a:lnTo>
                    <a:pt x="1248" y="224"/>
                  </a:lnTo>
                  <a:lnTo>
                    <a:pt x="1258" y="224"/>
                  </a:lnTo>
                  <a:lnTo>
                    <a:pt x="1258" y="224"/>
                  </a:lnTo>
                  <a:close/>
                  <a:moveTo>
                    <a:pt x="1024" y="686"/>
                  </a:moveTo>
                  <a:lnTo>
                    <a:pt x="1024" y="686"/>
                  </a:lnTo>
                  <a:lnTo>
                    <a:pt x="1024" y="684"/>
                  </a:lnTo>
                  <a:lnTo>
                    <a:pt x="1024" y="686"/>
                  </a:lnTo>
                  <a:close/>
                  <a:moveTo>
                    <a:pt x="1024" y="440"/>
                  </a:moveTo>
                  <a:lnTo>
                    <a:pt x="1024" y="480"/>
                  </a:lnTo>
                  <a:lnTo>
                    <a:pt x="1024" y="48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40"/>
                  </a:lnTo>
                  <a:lnTo>
                    <a:pt x="1024" y="440"/>
                  </a:lnTo>
                  <a:close/>
                  <a:moveTo>
                    <a:pt x="1024" y="684"/>
                  </a:moveTo>
                  <a:lnTo>
                    <a:pt x="940" y="446"/>
                  </a:lnTo>
                  <a:lnTo>
                    <a:pt x="940" y="446"/>
                  </a:lnTo>
                  <a:lnTo>
                    <a:pt x="922" y="400"/>
                  </a:lnTo>
                  <a:lnTo>
                    <a:pt x="906" y="358"/>
                  </a:lnTo>
                  <a:lnTo>
                    <a:pt x="896" y="338"/>
                  </a:lnTo>
                  <a:lnTo>
                    <a:pt x="884" y="320"/>
                  </a:lnTo>
                  <a:lnTo>
                    <a:pt x="872" y="304"/>
                  </a:lnTo>
                  <a:lnTo>
                    <a:pt x="858" y="288"/>
                  </a:lnTo>
                  <a:lnTo>
                    <a:pt x="858" y="288"/>
                  </a:lnTo>
                  <a:lnTo>
                    <a:pt x="842" y="274"/>
                  </a:lnTo>
                  <a:lnTo>
                    <a:pt x="822" y="260"/>
                  </a:lnTo>
                  <a:lnTo>
                    <a:pt x="804" y="248"/>
                  </a:lnTo>
                  <a:lnTo>
                    <a:pt x="784" y="238"/>
                  </a:lnTo>
                  <a:lnTo>
                    <a:pt x="762" y="232"/>
                  </a:lnTo>
                  <a:lnTo>
                    <a:pt x="740" y="226"/>
                  </a:lnTo>
                  <a:lnTo>
                    <a:pt x="718" y="222"/>
                  </a:lnTo>
                  <a:lnTo>
                    <a:pt x="694" y="222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716" y="346"/>
                  </a:lnTo>
                  <a:lnTo>
                    <a:pt x="738" y="352"/>
                  </a:lnTo>
                  <a:lnTo>
                    <a:pt x="756" y="362"/>
                  </a:lnTo>
                  <a:lnTo>
                    <a:pt x="772" y="376"/>
                  </a:lnTo>
                  <a:lnTo>
                    <a:pt x="786" y="394"/>
                  </a:lnTo>
                  <a:lnTo>
                    <a:pt x="796" y="414"/>
                  </a:lnTo>
                  <a:lnTo>
                    <a:pt x="802" y="436"/>
                  </a:lnTo>
                  <a:lnTo>
                    <a:pt x="804" y="460"/>
                  </a:lnTo>
                  <a:lnTo>
                    <a:pt x="804" y="460"/>
                  </a:lnTo>
                  <a:lnTo>
                    <a:pt x="802" y="484"/>
                  </a:lnTo>
                  <a:lnTo>
                    <a:pt x="796" y="506"/>
                  </a:lnTo>
                  <a:lnTo>
                    <a:pt x="786" y="526"/>
                  </a:lnTo>
                  <a:lnTo>
                    <a:pt x="772" y="544"/>
                  </a:lnTo>
                  <a:lnTo>
                    <a:pt x="756" y="558"/>
                  </a:lnTo>
                  <a:lnTo>
                    <a:pt x="738" y="568"/>
                  </a:lnTo>
                  <a:lnTo>
                    <a:pt x="716" y="574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94" y="698"/>
                  </a:lnTo>
                  <a:lnTo>
                    <a:pt x="694" y="698"/>
                  </a:lnTo>
                  <a:lnTo>
                    <a:pt x="720" y="698"/>
                  </a:lnTo>
                  <a:lnTo>
                    <a:pt x="744" y="692"/>
                  </a:lnTo>
                  <a:lnTo>
                    <a:pt x="766" y="686"/>
                  </a:lnTo>
                  <a:lnTo>
                    <a:pt x="788" y="676"/>
                  </a:lnTo>
                  <a:lnTo>
                    <a:pt x="808" y="664"/>
                  </a:lnTo>
                  <a:lnTo>
                    <a:pt x="826" y="648"/>
                  </a:lnTo>
                  <a:lnTo>
                    <a:pt x="842" y="630"/>
                  </a:lnTo>
                  <a:lnTo>
                    <a:pt x="858" y="608"/>
                  </a:lnTo>
                  <a:lnTo>
                    <a:pt x="886" y="686"/>
                  </a:lnTo>
                  <a:lnTo>
                    <a:pt x="1024" y="686"/>
                  </a:lnTo>
                  <a:lnTo>
                    <a:pt x="1024" y="684"/>
                  </a:lnTo>
                  <a:close/>
                  <a:moveTo>
                    <a:pt x="472" y="2"/>
                  </a:moveTo>
                  <a:lnTo>
                    <a:pt x="488" y="2"/>
                  </a:lnTo>
                  <a:lnTo>
                    <a:pt x="472" y="24"/>
                  </a:lnTo>
                  <a:lnTo>
                    <a:pt x="472" y="2"/>
                  </a:lnTo>
                  <a:lnTo>
                    <a:pt x="472" y="2"/>
                  </a:lnTo>
                  <a:close/>
                  <a:moveTo>
                    <a:pt x="472" y="662"/>
                  </a:moveTo>
                  <a:lnTo>
                    <a:pt x="488" y="686"/>
                  </a:lnTo>
                  <a:lnTo>
                    <a:pt x="472" y="686"/>
                  </a:lnTo>
                  <a:lnTo>
                    <a:pt x="472" y="662"/>
                  </a:lnTo>
                  <a:lnTo>
                    <a:pt x="472" y="662"/>
                  </a:lnTo>
                  <a:close/>
                  <a:moveTo>
                    <a:pt x="694" y="222"/>
                  </a:moveTo>
                  <a:lnTo>
                    <a:pt x="694" y="222"/>
                  </a:lnTo>
                  <a:lnTo>
                    <a:pt x="690" y="220"/>
                  </a:lnTo>
                  <a:lnTo>
                    <a:pt x="690" y="220"/>
                  </a:lnTo>
                  <a:lnTo>
                    <a:pt x="666" y="222"/>
                  </a:lnTo>
                  <a:lnTo>
                    <a:pt x="644" y="226"/>
                  </a:lnTo>
                  <a:lnTo>
                    <a:pt x="622" y="232"/>
                  </a:lnTo>
                  <a:lnTo>
                    <a:pt x="600" y="240"/>
                  </a:lnTo>
                  <a:lnTo>
                    <a:pt x="580" y="250"/>
                  </a:lnTo>
                  <a:lnTo>
                    <a:pt x="560" y="262"/>
                  </a:lnTo>
                  <a:lnTo>
                    <a:pt x="542" y="276"/>
                  </a:lnTo>
                  <a:lnTo>
                    <a:pt x="524" y="292"/>
                  </a:lnTo>
                  <a:lnTo>
                    <a:pt x="524" y="292"/>
                  </a:lnTo>
                  <a:lnTo>
                    <a:pt x="508" y="310"/>
                  </a:lnTo>
                  <a:lnTo>
                    <a:pt x="494" y="328"/>
                  </a:lnTo>
                  <a:lnTo>
                    <a:pt x="482" y="350"/>
                  </a:lnTo>
                  <a:lnTo>
                    <a:pt x="472" y="372"/>
                  </a:lnTo>
                  <a:lnTo>
                    <a:pt x="472" y="548"/>
                  </a:lnTo>
                  <a:lnTo>
                    <a:pt x="472" y="548"/>
                  </a:lnTo>
                  <a:lnTo>
                    <a:pt x="482" y="570"/>
                  </a:lnTo>
                  <a:lnTo>
                    <a:pt x="494" y="592"/>
                  </a:lnTo>
                  <a:lnTo>
                    <a:pt x="508" y="610"/>
                  </a:lnTo>
                  <a:lnTo>
                    <a:pt x="524" y="628"/>
                  </a:lnTo>
                  <a:lnTo>
                    <a:pt x="524" y="628"/>
                  </a:lnTo>
                  <a:lnTo>
                    <a:pt x="542" y="644"/>
                  </a:lnTo>
                  <a:lnTo>
                    <a:pt x="560" y="658"/>
                  </a:lnTo>
                  <a:lnTo>
                    <a:pt x="580" y="670"/>
                  </a:lnTo>
                  <a:lnTo>
                    <a:pt x="600" y="680"/>
                  </a:lnTo>
                  <a:lnTo>
                    <a:pt x="622" y="688"/>
                  </a:lnTo>
                  <a:lnTo>
                    <a:pt x="644" y="694"/>
                  </a:lnTo>
                  <a:lnTo>
                    <a:pt x="668" y="698"/>
                  </a:lnTo>
                  <a:lnTo>
                    <a:pt x="692" y="698"/>
                  </a:lnTo>
                  <a:lnTo>
                    <a:pt x="694" y="698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72" y="574"/>
                  </a:lnTo>
                  <a:lnTo>
                    <a:pt x="650" y="568"/>
                  </a:lnTo>
                  <a:lnTo>
                    <a:pt x="632" y="556"/>
                  </a:lnTo>
                  <a:lnTo>
                    <a:pt x="616" y="542"/>
                  </a:lnTo>
                  <a:lnTo>
                    <a:pt x="602" y="526"/>
                  </a:lnTo>
                  <a:lnTo>
                    <a:pt x="592" y="506"/>
                  </a:lnTo>
                  <a:lnTo>
                    <a:pt x="586" y="484"/>
                  </a:lnTo>
                  <a:lnTo>
                    <a:pt x="582" y="460"/>
                  </a:lnTo>
                  <a:lnTo>
                    <a:pt x="582" y="460"/>
                  </a:lnTo>
                  <a:lnTo>
                    <a:pt x="586" y="438"/>
                  </a:lnTo>
                  <a:lnTo>
                    <a:pt x="592" y="416"/>
                  </a:lnTo>
                  <a:lnTo>
                    <a:pt x="602" y="396"/>
                  </a:lnTo>
                  <a:lnTo>
                    <a:pt x="616" y="378"/>
                  </a:lnTo>
                  <a:lnTo>
                    <a:pt x="632" y="364"/>
                  </a:lnTo>
                  <a:lnTo>
                    <a:pt x="650" y="352"/>
                  </a:lnTo>
                  <a:lnTo>
                    <a:pt x="672" y="346"/>
                  </a:lnTo>
                  <a:lnTo>
                    <a:pt x="682" y="344"/>
                  </a:lnTo>
                  <a:lnTo>
                    <a:pt x="694" y="344"/>
                  </a:lnTo>
                  <a:lnTo>
                    <a:pt x="694" y="222"/>
                  </a:lnTo>
                  <a:close/>
                  <a:moveTo>
                    <a:pt x="0" y="2"/>
                  </a:moveTo>
                  <a:lnTo>
                    <a:pt x="134" y="2"/>
                  </a:lnTo>
                  <a:lnTo>
                    <a:pt x="134" y="264"/>
                  </a:lnTo>
                  <a:lnTo>
                    <a:pt x="322" y="2"/>
                  </a:lnTo>
                  <a:lnTo>
                    <a:pt x="472" y="2"/>
                  </a:lnTo>
                  <a:lnTo>
                    <a:pt x="472" y="24"/>
                  </a:lnTo>
                  <a:lnTo>
                    <a:pt x="248" y="328"/>
                  </a:lnTo>
                  <a:lnTo>
                    <a:pt x="472" y="662"/>
                  </a:lnTo>
                  <a:lnTo>
                    <a:pt x="472" y="686"/>
                  </a:lnTo>
                  <a:lnTo>
                    <a:pt x="322" y="686"/>
                  </a:lnTo>
                  <a:lnTo>
                    <a:pt x="134" y="396"/>
                  </a:lnTo>
                  <a:lnTo>
                    <a:pt x="134" y="686"/>
                  </a:lnTo>
                  <a:lnTo>
                    <a:pt x="0" y="68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472" y="372"/>
                  </a:moveTo>
                  <a:lnTo>
                    <a:pt x="472" y="372"/>
                  </a:lnTo>
                  <a:lnTo>
                    <a:pt x="466" y="392"/>
                  </a:lnTo>
                  <a:lnTo>
                    <a:pt x="460" y="414"/>
                  </a:lnTo>
                  <a:lnTo>
                    <a:pt x="456" y="438"/>
                  </a:lnTo>
                  <a:lnTo>
                    <a:pt x="456" y="460"/>
                  </a:lnTo>
                  <a:lnTo>
                    <a:pt x="456" y="460"/>
                  </a:lnTo>
                  <a:lnTo>
                    <a:pt x="456" y="484"/>
                  </a:lnTo>
                  <a:lnTo>
                    <a:pt x="460" y="506"/>
                  </a:lnTo>
                  <a:lnTo>
                    <a:pt x="466" y="528"/>
                  </a:lnTo>
                  <a:lnTo>
                    <a:pt x="472" y="548"/>
                  </a:lnTo>
                  <a:lnTo>
                    <a:pt x="472" y="37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6388" y="2413000"/>
              <a:ext cx="1514475" cy="1514475"/>
            </a:xfrm>
            <a:custGeom>
              <a:avLst/>
              <a:gdLst>
                <a:gd name="T0" fmla="*/ 248 w 954"/>
                <a:gd name="T1" fmla="*/ 904 h 954"/>
                <a:gd name="T2" fmla="*/ 140 w 954"/>
                <a:gd name="T3" fmla="*/ 954 h 954"/>
                <a:gd name="T4" fmla="*/ 42 w 954"/>
                <a:gd name="T5" fmla="*/ 914 h 954"/>
                <a:gd name="T6" fmla="*/ 0 w 954"/>
                <a:gd name="T7" fmla="*/ 814 h 954"/>
                <a:gd name="T8" fmla="*/ 52 w 954"/>
                <a:gd name="T9" fmla="*/ 706 h 954"/>
                <a:gd name="T10" fmla="*/ 154 w 954"/>
                <a:gd name="T11" fmla="*/ 674 h 954"/>
                <a:gd name="T12" fmla="*/ 258 w 954"/>
                <a:gd name="T13" fmla="*/ 736 h 954"/>
                <a:gd name="T14" fmla="*/ 618 w 954"/>
                <a:gd name="T15" fmla="*/ 814 h 954"/>
                <a:gd name="T16" fmla="*/ 566 w 954"/>
                <a:gd name="T17" fmla="*/ 922 h 954"/>
                <a:gd name="T18" fmla="*/ 464 w 954"/>
                <a:gd name="T19" fmla="*/ 954 h 954"/>
                <a:gd name="T20" fmla="*/ 362 w 954"/>
                <a:gd name="T21" fmla="*/ 892 h 954"/>
                <a:gd name="T22" fmla="*/ 340 w 954"/>
                <a:gd name="T23" fmla="*/ 786 h 954"/>
                <a:gd name="T24" fmla="*/ 410 w 954"/>
                <a:gd name="T25" fmla="*/ 690 h 954"/>
                <a:gd name="T26" fmla="*/ 520 w 954"/>
                <a:gd name="T27" fmla="*/ 680 h 954"/>
                <a:gd name="T28" fmla="*/ 606 w 954"/>
                <a:gd name="T29" fmla="*/ 760 h 954"/>
                <a:gd name="T30" fmla="*/ 278 w 954"/>
                <a:gd name="T31" fmla="*/ 506 h 954"/>
                <a:gd name="T32" fmla="*/ 208 w 954"/>
                <a:gd name="T33" fmla="*/ 600 h 954"/>
                <a:gd name="T34" fmla="*/ 98 w 954"/>
                <a:gd name="T35" fmla="*/ 610 h 954"/>
                <a:gd name="T36" fmla="*/ 12 w 954"/>
                <a:gd name="T37" fmla="*/ 532 h 954"/>
                <a:gd name="T38" fmla="*/ 12 w 954"/>
                <a:gd name="T39" fmla="*/ 422 h 954"/>
                <a:gd name="T40" fmla="*/ 98 w 954"/>
                <a:gd name="T41" fmla="*/ 342 h 954"/>
                <a:gd name="T42" fmla="*/ 208 w 954"/>
                <a:gd name="T43" fmla="*/ 354 h 954"/>
                <a:gd name="T44" fmla="*/ 278 w 954"/>
                <a:gd name="T45" fmla="*/ 448 h 954"/>
                <a:gd name="T46" fmla="*/ 606 w 954"/>
                <a:gd name="T47" fmla="*/ 532 h 954"/>
                <a:gd name="T48" fmla="*/ 520 w 954"/>
                <a:gd name="T49" fmla="*/ 610 h 954"/>
                <a:gd name="T50" fmla="*/ 410 w 954"/>
                <a:gd name="T51" fmla="*/ 600 h 954"/>
                <a:gd name="T52" fmla="*/ 340 w 954"/>
                <a:gd name="T53" fmla="*/ 506 h 954"/>
                <a:gd name="T54" fmla="*/ 362 w 954"/>
                <a:gd name="T55" fmla="*/ 398 h 954"/>
                <a:gd name="T56" fmla="*/ 464 w 954"/>
                <a:gd name="T57" fmla="*/ 338 h 954"/>
                <a:gd name="T58" fmla="*/ 566 w 954"/>
                <a:gd name="T59" fmla="*/ 368 h 954"/>
                <a:gd name="T60" fmla="*/ 618 w 954"/>
                <a:gd name="T61" fmla="*/ 476 h 954"/>
                <a:gd name="T62" fmla="*/ 930 w 954"/>
                <a:gd name="T63" fmla="*/ 556 h 954"/>
                <a:gd name="T64" fmla="*/ 828 w 954"/>
                <a:gd name="T65" fmla="*/ 616 h 954"/>
                <a:gd name="T66" fmla="*/ 726 w 954"/>
                <a:gd name="T67" fmla="*/ 586 h 954"/>
                <a:gd name="T68" fmla="*/ 674 w 954"/>
                <a:gd name="T69" fmla="*/ 476 h 954"/>
                <a:gd name="T70" fmla="*/ 716 w 954"/>
                <a:gd name="T71" fmla="*/ 378 h 954"/>
                <a:gd name="T72" fmla="*/ 814 w 954"/>
                <a:gd name="T73" fmla="*/ 336 h 954"/>
                <a:gd name="T74" fmla="*/ 922 w 954"/>
                <a:gd name="T75" fmla="*/ 388 h 954"/>
                <a:gd name="T76" fmla="*/ 280 w 954"/>
                <a:gd name="T77" fmla="*/ 140 h 954"/>
                <a:gd name="T78" fmla="*/ 240 w 954"/>
                <a:gd name="T79" fmla="*/ 240 h 954"/>
                <a:gd name="T80" fmla="*/ 140 w 954"/>
                <a:gd name="T81" fmla="*/ 280 h 954"/>
                <a:gd name="T82" fmla="*/ 32 w 954"/>
                <a:gd name="T83" fmla="*/ 230 h 954"/>
                <a:gd name="T84" fmla="*/ 2 w 954"/>
                <a:gd name="T85" fmla="*/ 126 h 954"/>
                <a:gd name="T86" fmla="*/ 62 w 954"/>
                <a:gd name="T87" fmla="*/ 24 h 954"/>
                <a:gd name="T88" fmla="*/ 168 w 954"/>
                <a:gd name="T89" fmla="*/ 2 h 954"/>
                <a:gd name="T90" fmla="*/ 264 w 954"/>
                <a:gd name="T91" fmla="*/ 74 h 954"/>
                <a:gd name="T92" fmla="*/ 618 w 954"/>
                <a:gd name="T93" fmla="*/ 154 h 954"/>
                <a:gd name="T94" fmla="*/ 556 w 954"/>
                <a:gd name="T95" fmla="*/ 256 h 954"/>
                <a:gd name="T96" fmla="*/ 450 w 954"/>
                <a:gd name="T97" fmla="*/ 278 h 954"/>
                <a:gd name="T98" fmla="*/ 354 w 954"/>
                <a:gd name="T99" fmla="*/ 206 h 954"/>
                <a:gd name="T100" fmla="*/ 344 w 954"/>
                <a:gd name="T101" fmla="*/ 98 h 954"/>
                <a:gd name="T102" fmla="*/ 422 w 954"/>
                <a:gd name="T103" fmla="*/ 10 h 954"/>
                <a:gd name="T104" fmla="*/ 532 w 954"/>
                <a:gd name="T105" fmla="*/ 10 h 954"/>
                <a:gd name="T106" fmla="*/ 612 w 954"/>
                <a:gd name="T107" fmla="*/ 98 h 954"/>
                <a:gd name="T108" fmla="*/ 948 w 954"/>
                <a:gd name="T109" fmla="*/ 182 h 954"/>
                <a:gd name="T110" fmla="*/ 870 w 954"/>
                <a:gd name="T111" fmla="*/ 270 h 954"/>
                <a:gd name="T112" fmla="*/ 760 w 954"/>
                <a:gd name="T113" fmla="*/ 270 h 954"/>
                <a:gd name="T114" fmla="*/ 680 w 954"/>
                <a:gd name="T115" fmla="*/ 182 h 954"/>
                <a:gd name="T116" fmla="*/ 692 w 954"/>
                <a:gd name="T117" fmla="*/ 74 h 954"/>
                <a:gd name="T118" fmla="*/ 786 w 954"/>
                <a:gd name="T119" fmla="*/ 2 h 954"/>
                <a:gd name="T120" fmla="*/ 892 w 954"/>
                <a:gd name="T121" fmla="*/ 24 h 954"/>
                <a:gd name="T122" fmla="*/ 954 w 954"/>
                <a:gd name="T123" fmla="*/ 12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54" h="954">
                  <a:moveTo>
                    <a:pt x="280" y="814"/>
                  </a:moveTo>
                  <a:lnTo>
                    <a:pt x="280" y="814"/>
                  </a:lnTo>
                  <a:lnTo>
                    <a:pt x="280" y="828"/>
                  </a:lnTo>
                  <a:lnTo>
                    <a:pt x="278" y="842"/>
                  </a:lnTo>
                  <a:lnTo>
                    <a:pt x="274" y="856"/>
                  </a:lnTo>
                  <a:lnTo>
                    <a:pt x="270" y="868"/>
                  </a:lnTo>
                  <a:lnTo>
                    <a:pt x="264" y="880"/>
                  </a:lnTo>
                  <a:lnTo>
                    <a:pt x="258" y="892"/>
                  </a:lnTo>
                  <a:lnTo>
                    <a:pt x="248" y="904"/>
                  </a:lnTo>
                  <a:lnTo>
                    <a:pt x="240" y="914"/>
                  </a:lnTo>
                  <a:lnTo>
                    <a:pt x="230" y="922"/>
                  </a:lnTo>
                  <a:lnTo>
                    <a:pt x="220" y="930"/>
                  </a:lnTo>
                  <a:lnTo>
                    <a:pt x="208" y="938"/>
                  </a:lnTo>
                  <a:lnTo>
                    <a:pt x="196" y="944"/>
                  </a:lnTo>
                  <a:lnTo>
                    <a:pt x="182" y="948"/>
                  </a:lnTo>
                  <a:lnTo>
                    <a:pt x="168" y="952"/>
                  </a:lnTo>
                  <a:lnTo>
                    <a:pt x="154" y="954"/>
                  </a:lnTo>
                  <a:lnTo>
                    <a:pt x="140" y="954"/>
                  </a:lnTo>
                  <a:lnTo>
                    <a:pt x="140" y="954"/>
                  </a:lnTo>
                  <a:lnTo>
                    <a:pt x="126" y="954"/>
                  </a:lnTo>
                  <a:lnTo>
                    <a:pt x="112" y="952"/>
                  </a:lnTo>
                  <a:lnTo>
                    <a:pt x="98" y="948"/>
                  </a:lnTo>
                  <a:lnTo>
                    <a:pt x="86" y="944"/>
                  </a:lnTo>
                  <a:lnTo>
                    <a:pt x="74" y="938"/>
                  </a:lnTo>
                  <a:lnTo>
                    <a:pt x="62" y="930"/>
                  </a:lnTo>
                  <a:lnTo>
                    <a:pt x="52" y="922"/>
                  </a:lnTo>
                  <a:lnTo>
                    <a:pt x="42" y="914"/>
                  </a:lnTo>
                  <a:lnTo>
                    <a:pt x="32" y="904"/>
                  </a:lnTo>
                  <a:lnTo>
                    <a:pt x="24" y="892"/>
                  </a:lnTo>
                  <a:lnTo>
                    <a:pt x="18" y="880"/>
                  </a:lnTo>
                  <a:lnTo>
                    <a:pt x="12" y="868"/>
                  </a:lnTo>
                  <a:lnTo>
                    <a:pt x="6" y="856"/>
                  </a:lnTo>
                  <a:lnTo>
                    <a:pt x="4" y="842"/>
                  </a:lnTo>
                  <a:lnTo>
                    <a:pt x="2" y="828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00"/>
                  </a:lnTo>
                  <a:lnTo>
                    <a:pt x="4" y="786"/>
                  </a:lnTo>
                  <a:lnTo>
                    <a:pt x="6" y="772"/>
                  </a:lnTo>
                  <a:lnTo>
                    <a:pt x="12" y="760"/>
                  </a:lnTo>
                  <a:lnTo>
                    <a:pt x="18" y="746"/>
                  </a:lnTo>
                  <a:lnTo>
                    <a:pt x="24" y="736"/>
                  </a:lnTo>
                  <a:lnTo>
                    <a:pt x="32" y="724"/>
                  </a:lnTo>
                  <a:lnTo>
                    <a:pt x="42" y="714"/>
                  </a:lnTo>
                  <a:lnTo>
                    <a:pt x="52" y="706"/>
                  </a:lnTo>
                  <a:lnTo>
                    <a:pt x="62" y="698"/>
                  </a:lnTo>
                  <a:lnTo>
                    <a:pt x="74" y="690"/>
                  </a:lnTo>
                  <a:lnTo>
                    <a:pt x="86" y="684"/>
                  </a:lnTo>
                  <a:lnTo>
                    <a:pt x="98" y="680"/>
                  </a:lnTo>
                  <a:lnTo>
                    <a:pt x="112" y="676"/>
                  </a:lnTo>
                  <a:lnTo>
                    <a:pt x="126" y="674"/>
                  </a:lnTo>
                  <a:lnTo>
                    <a:pt x="140" y="674"/>
                  </a:lnTo>
                  <a:lnTo>
                    <a:pt x="140" y="674"/>
                  </a:lnTo>
                  <a:lnTo>
                    <a:pt x="154" y="674"/>
                  </a:lnTo>
                  <a:lnTo>
                    <a:pt x="168" y="676"/>
                  </a:lnTo>
                  <a:lnTo>
                    <a:pt x="182" y="680"/>
                  </a:lnTo>
                  <a:lnTo>
                    <a:pt x="196" y="684"/>
                  </a:lnTo>
                  <a:lnTo>
                    <a:pt x="208" y="690"/>
                  </a:lnTo>
                  <a:lnTo>
                    <a:pt x="220" y="698"/>
                  </a:lnTo>
                  <a:lnTo>
                    <a:pt x="230" y="706"/>
                  </a:lnTo>
                  <a:lnTo>
                    <a:pt x="240" y="714"/>
                  </a:lnTo>
                  <a:lnTo>
                    <a:pt x="248" y="724"/>
                  </a:lnTo>
                  <a:lnTo>
                    <a:pt x="258" y="736"/>
                  </a:lnTo>
                  <a:lnTo>
                    <a:pt x="264" y="746"/>
                  </a:lnTo>
                  <a:lnTo>
                    <a:pt x="270" y="760"/>
                  </a:lnTo>
                  <a:lnTo>
                    <a:pt x="274" y="772"/>
                  </a:lnTo>
                  <a:lnTo>
                    <a:pt x="278" y="786"/>
                  </a:lnTo>
                  <a:lnTo>
                    <a:pt x="280" y="800"/>
                  </a:lnTo>
                  <a:lnTo>
                    <a:pt x="280" y="814"/>
                  </a:lnTo>
                  <a:lnTo>
                    <a:pt x="280" y="814"/>
                  </a:lnTo>
                  <a:close/>
                  <a:moveTo>
                    <a:pt x="618" y="814"/>
                  </a:moveTo>
                  <a:lnTo>
                    <a:pt x="618" y="814"/>
                  </a:lnTo>
                  <a:lnTo>
                    <a:pt x="618" y="828"/>
                  </a:lnTo>
                  <a:lnTo>
                    <a:pt x="616" y="842"/>
                  </a:lnTo>
                  <a:lnTo>
                    <a:pt x="612" y="856"/>
                  </a:lnTo>
                  <a:lnTo>
                    <a:pt x="606" y="868"/>
                  </a:lnTo>
                  <a:lnTo>
                    <a:pt x="600" y="880"/>
                  </a:lnTo>
                  <a:lnTo>
                    <a:pt x="594" y="892"/>
                  </a:lnTo>
                  <a:lnTo>
                    <a:pt x="586" y="904"/>
                  </a:lnTo>
                  <a:lnTo>
                    <a:pt x="576" y="914"/>
                  </a:lnTo>
                  <a:lnTo>
                    <a:pt x="566" y="922"/>
                  </a:lnTo>
                  <a:lnTo>
                    <a:pt x="556" y="930"/>
                  </a:lnTo>
                  <a:lnTo>
                    <a:pt x="544" y="938"/>
                  </a:lnTo>
                  <a:lnTo>
                    <a:pt x="532" y="944"/>
                  </a:lnTo>
                  <a:lnTo>
                    <a:pt x="520" y="948"/>
                  </a:lnTo>
                  <a:lnTo>
                    <a:pt x="506" y="952"/>
                  </a:lnTo>
                  <a:lnTo>
                    <a:pt x="492" y="954"/>
                  </a:lnTo>
                  <a:lnTo>
                    <a:pt x="478" y="954"/>
                  </a:lnTo>
                  <a:lnTo>
                    <a:pt x="478" y="954"/>
                  </a:lnTo>
                  <a:lnTo>
                    <a:pt x="464" y="954"/>
                  </a:lnTo>
                  <a:lnTo>
                    <a:pt x="450" y="952"/>
                  </a:lnTo>
                  <a:lnTo>
                    <a:pt x="436" y="948"/>
                  </a:lnTo>
                  <a:lnTo>
                    <a:pt x="422" y="944"/>
                  </a:lnTo>
                  <a:lnTo>
                    <a:pt x="410" y="938"/>
                  </a:lnTo>
                  <a:lnTo>
                    <a:pt x="400" y="930"/>
                  </a:lnTo>
                  <a:lnTo>
                    <a:pt x="388" y="922"/>
                  </a:lnTo>
                  <a:lnTo>
                    <a:pt x="378" y="914"/>
                  </a:lnTo>
                  <a:lnTo>
                    <a:pt x="370" y="904"/>
                  </a:lnTo>
                  <a:lnTo>
                    <a:pt x="362" y="892"/>
                  </a:lnTo>
                  <a:lnTo>
                    <a:pt x="354" y="880"/>
                  </a:lnTo>
                  <a:lnTo>
                    <a:pt x="348" y="868"/>
                  </a:lnTo>
                  <a:lnTo>
                    <a:pt x="344" y="856"/>
                  </a:lnTo>
                  <a:lnTo>
                    <a:pt x="340" y="842"/>
                  </a:lnTo>
                  <a:lnTo>
                    <a:pt x="338" y="828"/>
                  </a:lnTo>
                  <a:lnTo>
                    <a:pt x="338" y="814"/>
                  </a:lnTo>
                  <a:lnTo>
                    <a:pt x="338" y="814"/>
                  </a:lnTo>
                  <a:lnTo>
                    <a:pt x="338" y="800"/>
                  </a:lnTo>
                  <a:lnTo>
                    <a:pt x="340" y="786"/>
                  </a:lnTo>
                  <a:lnTo>
                    <a:pt x="344" y="772"/>
                  </a:lnTo>
                  <a:lnTo>
                    <a:pt x="348" y="760"/>
                  </a:lnTo>
                  <a:lnTo>
                    <a:pt x="354" y="746"/>
                  </a:lnTo>
                  <a:lnTo>
                    <a:pt x="362" y="736"/>
                  </a:lnTo>
                  <a:lnTo>
                    <a:pt x="370" y="724"/>
                  </a:lnTo>
                  <a:lnTo>
                    <a:pt x="378" y="714"/>
                  </a:lnTo>
                  <a:lnTo>
                    <a:pt x="388" y="706"/>
                  </a:lnTo>
                  <a:lnTo>
                    <a:pt x="400" y="698"/>
                  </a:lnTo>
                  <a:lnTo>
                    <a:pt x="410" y="690"/>
                  </a:lnTo>
                  <a:lnTo>
                    <a:pt x="422" y="684"/>
                  </a:lnTo>
                  <a:lnTo>
                    <a:pt x="436" y="680"/>
                  </a:lnTo>
                  <a:lnTo>
                    <a:pt x="450" y="676"/>
                  </a:lnTo>
                  <a:lnTo>
                    <a:pt x="464" y="674"/>
                  </a:lnTo>
                  <a:lnTo>
                    <a:pt x="478" y="674"/>
                  </a:lnTo>
                  <a:lnTo>
                    <a:pt x="478" y="674"/>
                  </a:lnTo>
                  <a:lnTo>
                    <a:pt x="492" y="674"/>
                  </a:lnTo>
                  <a:lnTo>
                    <a:pt x="506" y="676"/>
                  </a:lnTo>
                  <a:lnTo>
                    <a:pt x="520" y="680"/>
                  </a:lnTo>
                  <a:lnTo>
                    <a:pt x="532" y="684"/>
                  </a:lnTo>
                  <a:lnTo>
                    <a:pt x="544" y="690"/>
                  </a:lnTo>
                  <a:lnTo>
                    <a:pt x="556" y="698"/>
                  </a:lnTo>
                  <a:lnTo>
                    <a:pt x="566" y="706"/>
                  </a:lnTo>
                  <a:lnTo>
                    <a:pt x="576" y="714"/>
                  </a:lnTo>
                  <a:lnTo>
                    <a:pt x="586" y="724"/>
                  </a:lnTo>
                  <a:lnTo>
                    <a:pt x="594" y="736"/>
                  </a:lnTo>
                  <a:lnTo>
                    <a:pt x="600" y="746"/>
                  </a:lnTo>
                  <a:lnTo>
                    <a:pt x="606" y="760"/>
                  </a:lnTo>
                  <a:lnTo>
                    <a:pt x="612" y="772"/>
                  </a:lnTo>
                  <a:lnTo>
                    <a:pt x="616" y="786"/>
                  </a:lnTo>
                  <a:lnTo>
                    <a:pt x="618" y="800"/>
                  </a:lnTo>
                  <a:lnTo>
                    <a:pt x="618" y="814"/>
                  </a:lnTo>
                  <a:lnTo>
                    <a:pt x="618" y="814"/>
                  </a:lnTo>
                  <a:close/>
                  <a:moveTo>
                    <a:pt x="280" y="476"/>
                  </a:moveTo>
                  <a:lnTo>
                    <a:pt x="280" y="476"/>
                  </a:lnTo>
                  <a:lnTo>
                    <a:pt x="280" y="492"/>
                  </a:lnTo>
                  <a:lnTo>
                    <a:pt x="278" y="506"/>
                  </a:lnTo>
                  <a:lnTo>
                    <a:pt x="274" y="518"/>
                  </a:lnTo>
                  <a:lnTo>
                    <a:pt x="270" y="532"/>
                  </a:lnTo>
                  <a:lnTo>
                    <a:pt x="264" y="544"/>
                  </a:lnTo>
                  <a:lnTo>
                    <a:pt x="258" y="556"/>
                  </a:lnTo>
                  <a:lnTo>
                    <a:pt x="248" y="566"/>
                  </a:lnTo>
                  <a:lnTo>
                    <a:pt x="240" y="576"/>
                  </a:lnTo>
                  <a:lnTo>
                    <a:pt x="230" y="586"/>
                  </a:lnTo>
                  <a:lnTo>
                    <a:pt x="220" y="594"/>
                  </a:lnTo>
                  <a:lnTo>
                    <a:pt x="208" y="600"/>
                  </a:lnTo>
                  <a:lnTo>
                    <a:pt x="196" y="606"/>
                  </a:lnTo>
                  <a:lnTo>
                    <a:pt x="182" y="610"/>
                  </a:lnTo>
                  <a:lnTo>
                    <a:pt x="168" y="614"/>
                  </a:lnTo>
                  <a:lnTo>
                    <a:pt x="154" y="616"/>
                  </a:lnTo>
                  <a:lnTo>
                    <a:pt x="140" y="618"/>
                  </a:lnTo>
                  <a:lnTo>
                    <a:pt x="140" y="618"/>
                  </a:lnTo>
                  <a:lnTo>
                    <a:pt x="126" y="616"/>
                  </a:lnTo>
                  <a:lnTo>
                    <a:pt x="112" y="614"/>
                  </a:lnTo>
                  <a:lnTo>
                    <a:pt x="98" y="610"/>
                  </a:lnTo>
                  <a:lnTo>
                    <a:pt x="86" y="606"/>
                  </a:lnTo>
                  <a:lnTo>
                    <a:pt x="74" y="600"/>
                  </a:lnTo>
                  <a:lnTo>
                    <a:pt x="62" y="594"/>
                  </a:lnTo>
                  <a:lnTo>
                    <a:pt x="52" y="586"/>
                  </a:lnTo>
                  <a:lnTo>
                    <a:pt x="42" y="576"/>
                  </a:lnTo>
                  <a:lnTo>
                    <a:pt x="32" y="566"/>
                  </a:lnTo>
                  <a:lnTo>
                    <a:pt x="24" y="556"/>
                  </a:lnTo>
                  <a:lnTo>
                    <a:pt x="18" y="544"/>
                  </a:lnTo>
                  <a:lnTo>
                    <a:pt x="12" y="532"/>
                  </a:lnTo>
                  <a:lnTo>
                    <a:pt x="6" y="518"/>
                  </a:lnTo>
                  <a:lnTo>
                    <a:pt x="4" y="506"/>
                  </a:lnTo>
                  <a:lnTo>
                    <a:pt x="2" y="492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2" y="462"/>
                  </a:lnTo>
                  <a:lnTo>
                    <a:pt x="4" y="448"/>
                  </a:lnTo>
                  <a:lnTo>
                    <a:pt x="6" y="436"/>
                  </a:lnTo>
                  <a:lnTo>
                    <a:pt x="12" y="422"/>
                  </a:lnTo>
                  <a:lnTo>
                    <a:pt x="18" y="410"/>
                  </a:lnTo>
                  <a:lnTo>
                    <a:pt x="24" y="398"/>
                  </a:lnTo>
                  <a:lnTo>
                    <a:pt x="32" y="388"/>
                  </a:lnTo>
                  <a:lnTo>
                    <a:pt x="42" y="378"/>
                  </a:lnTo>
                  <a:lnTo>
                    <a:pt x="52" y="368"/>
                  </a:lnTo>
                  <a:lnTo>
                    <a:pt x="62" y="360"/>
                  </a:lnTo>
                  <a:lnTo>
                    <a:pt x="74" y="354"/>
                  </a:lnTo>
                  <a:lnTo>
                    <a:pt x="86" y="348"/>
                  </a:lnTo>
                  <a:lnTo>
                    <a:pt x="98" y="342"/>
                  </a:lnTo>
                  <a:lnTo>
                    <a:pt x="112" y="340"/>
                  </a:lnTo>
                  <a:lnTo>
                    <a:pt x="126" y="338"/>
                  </a:lnTo>
                  <a:lnTo>
                    <a:pt x="140" y="336"/>
                  </a:lnTo>
                  <a:lnTo>
                    <a:pt x="140" y="336"/>
                  </a:lnTo>
                  <a:lnTo>
                    <a:pt x="154" y="338"/>
                  </a:lnTo>
                  <a:lnTo>
                    <a:pt x="168" y="340"/>
                  </a:lnTo>
                  <a:lnTo>
                    <a:pt x="182" y="342"/>
                  </a:lnTo>
                  <a:lnTo>
                    <a:pt x="196" y="348"/>
                  </a:lnTo>
                  <a:lnTo>
                    <a:pt x="208" y="354"/>
                  </a:lnTo>
                  <a:lnTo>
                    <a:pt x="220" y="360"/>
                  </a:lnTo>
                  <a:lnTo>
                    <a:pt x="230" y="368"/>
                  </a:lnTo>
                  <a:lnTo>
                    <a:pt x="240" y="378"/>
                  </a:lnTo>
                  <a:lnTo>
                    <a:pt x="248" y="388"/>
                  </a:lnTo>
                  <a:lnTo>
                    <a:pt x="258" y="398"/>
                  </a:lnTo>
                  <a:lnTo>
                    <a:pt x="264" y="410"/>
                  </a:lnTo>
                  <a:lnTo>
                    <a:pt x="270" y="422"/>
                  </a:lnTo>
                  <a:lnTo>
                    <a:pt x="274" y="436"/>
                  </a:lnTo>
                  <a:lnTo>
                    <a:pt x="278" y="448"/>
                  </a:lnTo>
                  <a:lnTo>
                    <a:pt x="280" y="462"/>
                  </a:lnTo>
                  <a:lnTo>
                    <a:pt x="280" y="476"/>
                  </a:lnTo>
                  <a:lnTo>
                    <a:pt x="280" y="476"/>
                  </a:lnTo>
                  <a:close/>
                  <a:moveTo>
                    <a:pt x="618" y="476"/>
                  </a:moveTo>
                  <a:lnTo>
                    <a:pt x="618" y="476"/>
                  </a:lnTo>
                  <a:lnTo>
                    <a:pt x="618" y="492"/>
                  </a:lnTo>
                  <a:lnTo>
                    <a:pt x="616" y="506"/>
                  </a:lnTo>
                  <a:lnTo>
                    <a:pt x="612" y="518"/>
                  </a:lnTo>
                  <a:lnTo>
                    <a:pt x="606" y="532"/>
                  </a:lnTo>
                  <a:lnTo>
                    <a:pt x="600" y="544"/>
                  </a:lnTo>
                  <a:lnTo>
                    <a:pt x="594" y="556"/>
                  </a:lnTo>
                  <a:lnTo>
                    <a:pt x="586" y="566"/>
                  </a:lnTo>
                  <a:lnTo>
                    <a:pt x="576" y="576"/>
                  </a:lnTo>
                  <a:lnTo>
                    <a:pt x="566" y="586"/>
                  </a:lnTo>
                  <a:lnTo>
                    <a:pt x="556" y="594"/>
                  </a:lnTo>
                  <a:lnTo>
                    <a:pt x="544" y="600"/>
                  </a:lnTo>
                  <a:lnTo>
                    <a:pt x="532" y="606"/>
                  </a:lnTo>
                  <a:lnTo>
                    <a:pt x="520" y="610"/>
                  </a:lnTo>
                  <a:lnTo>
                    <a:pt x="506" y="614"/>
                  </a:lnTo>
                  <a:lnTo>
                    <a:pt x="492" y="616"/>
                  </a:lnTo>
                  <a:lnTo>
                    <a:pt x="478" y="618"/>
                  </a:lnTo>
                  <a:lnTo>
                    <a:pt x="478" y="618"/>
                  </a:lnTo>
                  <a:lnTo>
                    <a:pt x="464" y="616"/>
                  </a:lnTo>
                  <a:lnTo>
                    <a:pt x="450" y="614"/>
                  </a:lnTo>
                  <a:lnTo>
                    <a:pt x="436" y="610"/>
                  </a:lnTo>
                  <a:lnTo>
                    <a:pt x="422" y="606"/>
                  </a:lnTo>
                  <a:lnTo>
                    <a:pt x="410" y="600"/>
                  </a:lnTo>
                  <a:lnTo>
                    <a:pt x="400" y="594"/>
                  </a:lnTo>
                  <a:lnTo>
                    <a:pt x="388" y="586"/>
                  </a:lnTo>
                  <a:lnTo>
                    <a:pt x="378" y="576"/>
                  </a:lnTo>
                  <a:lnTo>
                    <a:pt x="370" y="566"/>
                  </a:lnTo>
                  <a:lnTo>
                    <a:pt x="362" y="556"/>
                  </a:lnTo>
                  <a:lnTo>
                    <a:pt x="354" y="544"/>
                  </a:lnTo>
                  <a:lnTo>
                    <a:pt x="348" y="532"/>
                  </a:lnTo>
                  <a:lnTo>
                    <a:pt x="344" y="518"/>
                  </a:lnTo>
                  <a:lnTo>
                    <a:pt x="340" y="506"/>
                  </a:lnTo>
                  <a:lnTo>
                    <a:pt x="338" y="492"/>
                  </a:lnTo>
                  <a:lnTo>
                    <a:pt x="338" y="476"/>
                  </a:lnTo>
                  <a:lnTo>
                    <a:pt x="338" y="476"/>
                  </a:lnTo>
                  <a:lnTo>
                    <a:pt x="338" y="462"/>
                  </a:lnTo>
                  <a:lnTo>
                    <a:pt x="340" y="448"/>
                  </a:lnTo>
                  <a:lnTo>
                    <a:pt x="344" y="436"/>
                  </a:lnTo>
                  <a:lnTo>
                    <a:pt x="348" y="422"/>
                  </a:lnTo>
                  <a:lnTo>
                    <a:pt x="354" y="410"/>
                  </a:lnTo>
                  <a:lnTo>
                    <a:pt x="362" y="398"/>
                  </a:lnTo>
                  <a:lnTo>
                    <a:pt x="370" y="388"/>
                  </a:lnTo>
                  <a:lnTo>
                    <a:pt x="378" y="378"/>
                  </a:lnTo>
                  <a:lnTo>
                    <a:pt x="388" y="368"/>
                  </a:lnTo>
                  <a:lnTo>
                    <a:pt x="400" y="360"/>
                  </a:lnTo>
                  <a:lnTo>
                    <a:pt x="410" y="354"/>
                  </a:lnTo>
                  <a:lnTo>
                    <a:pt x="422" y="348"/>
                  </a:lnTo>
                  <a:lnTo>
                    <a:pt x="436" y="342"/>
                  </a:lnTo>
                  <a:lnTo>
                    <a:pt x="450" y="340"/>
                  </a:lnTo>
                  <a:lnTo>
                    <a:pt x="464" y="338"/>
                  </a:lnTo>
                  <a:lnTo>
                    <a:pt x="478" y="336"/>
                  </a:lnTo>
                  <a:lnTo>
                    <a:pt x="478" y="336"/>
                  </a:lnTo>
                  <a:lnTo>
                    <a:pt x="492" y="338"/>
                  </a:lnTo>
                  <a:lnTo>
                    <a:pt x="506" y="340"/>
                  </a:lnTo>
                  <a:lnTo>
                    <a:pt x="520" y="342"/>
                  </a:lnTo>
                  <a:lnTo>
                    <a:pt x="532" y="348"/>
                  </a:lnTo>
                  <a:lnTo>
                    <a:pt x="544" y="354"/>
                  </a:lnTo>
                  <a:lnTo>
                    <a:pt x="556" y="360"/>
                  </a:lnTo>
                  <a:lnTo>
                    <a:pt x="566" y="368"/>
                  </a:lnTo>
                  <a:lnTo>
                    <a:pt x="576" y="378"/>
                  </a:lnTo>
                  <a:lnTo>
                    <a:pt x="586" y="388"/>
                  </a:lnTo>
                  <a:lnTo>
                    <a:pt x="594" y="398"/>
                  </a:lnTo>
                  <a:lnTo>
                    <a:pt x="600" y="410"/>
                  </a:lnTo>
                  <a:lnTo>
                    <a:pt x="606" y="422"/>
                  </a:lnTo>
                  <a:lnTo>
                    <a:pt x="612" y="436"/>
                  </a:lnTo>
                  <a:lnTo>
                    <a:pt x="616" y="448"/>
                  </a:lnTo>
                  <a:lnTo>
                    <a:pt x="618" y="462"/>
                  </a:lnTo>
                  <a:lnTo>
                    <a:pt x="618" y="476"/>
                  </a:lnTo>
                  <a:lnTo>
                    <a:pt x="618" y="476"/>
                  </a:lnTo>
                  <a:close/>
                  <a:moveTo>
                    <a:pt x="954" y="476"/>
                  </a:moveTo>
                  <a:lnTo>
                    <a:pt x="954" y="476"/>
                  </a:lnTo>
                  <a:lnTo>
                    <a:pt x="954" y="492"/>
                  </a:lnTo>
                  <a:lnTo>
                    <a:pt x="952" y="506"/>
                  </a:lnTo>
                  <a:lnTo>
                    <a:pt x="948" y="518"/>
                  </a:lnTo>
                  <a:lnTo>
                    <a:pt x="944" y="532"/>
                  </a:lnTo>
                  <a:lnTo>
                    <a:pt x="938" y="544"/>
                  </a:lnTo>
                  <a:lnTo>
                    <a:pt x="930" y="556"/>
                  </a:lnTo>
                  <a:lnTo>
                    <a:pt x="922" y="566"/>
                  </a:lnTo>
                  <a:lnTo>
                    <a:pt x="914" y="576"/>
                  </a:lnTo>
                  <a:lnTo>
                    <a:pt x="904" y="586"/>
                  </a:lnTo>
                  <a:lnTo>
                    <a:pt x="892" y="594"/>
                  </a:lnTo>
                  <a:lnTo>
                    <a:pt x="882" y="600"/>
                  </a:lnTo>
                  <a:lnTo>
                    <a:pt x="870" y="606"/>
                  </a:lnTo>
                  <a:lnTo>
                    <a:pt x="856" y="610"/>
                  </a:lnTo>
                  <a:lnTo>
                    <a:pt x="842" y="614"/>
                  </a:lnTo>
                  <a:lnTo>
                    <a:pt x="828" y="616"/>
                  </a:lnTo>
                  <a:lnTo>
                    <a:pt x="814" y="618"/>
                  </a:lnTo>
                  <a:lnTo>
                    <a:pt x="814" y="618"/>
                  </a:lnTo>
                  <a:lnTo>
                    <a:pt x="800" y="616"/>
                  </a:lnTo>
                  <a:lnTo>
                    <a:pt x="786" y="614"/>
                  </a:lnTo>
                  <a:lnTo>
                    <a:pt x="772" y="610"/>
                  </a:lnTo>
                  <a:lnTo>
                    <a:pt x="760" y="606"/>
                  </a:lnTo>
                  <a:lnTo>
                    <a:pt x="748" y="600"/>
                  </a:lnTo>
                  <a:lnTo>
                    <a:pt x="736" y="594"/>
                  </a:lnTo>
                  <a:lnTo>
                    <a:pt x="726" y="586"/>
                  </a:lnTo>
                  <a:lnTo>
                    <a:pt x="716" y="576"/>
                  </a:lnTo>
                  <a:lnTo>
                    <a:pt x="706" y="566"/>
                  </a:lnTo>
                  <a:lnTo>
                    <a:pt x="698" y="556"/>
                  </a:lnTo>
                  <a:lnTo>
                    <a:pt x="692" y="544"/>
                  </a:lnTo>
                  <a:lnTo>
                    <a:pt x="686" y="532"/>
                  </a:lnTo>
                  <a:lnTo>
                    <a:pt x="680" y="518"/>
                  </a:lnTo>
                  <a:lnTo>
                    <a:pt x="676" y="506"/>
                  </a:lnTo>
                  <a:lnTo>
                    <a:pt x="674" y="492"/>
                  </a:lnTo>
                  <a:lnTo>
                    <a:pt x="674" y="476"/>
                  </a:lnTo>
                  <a:lnTo>
                    <a:pt x="674" y="476"/>
                  </a:lnTo>
                  <a:lnTo>
                    <a:pt x="674" y="462"/>
                  </a:lnTo>
                  <a:lnTo>
                    <a:pt x="676" y="448"/>
                  </a:lnTo>
                  <a:lnTo>
                    <a:pt x="680" y="436"/>
                  </a:lnTo>
                  <a:lnTo>
                    <a:pt x="686" y="422"/>
                  </a:lnTo>
                  <a:lnTo>
                    <a:pt x="692" y="410"/>
                  </a:lnTo>
                  <a:lnTo>
                    <a:pt x="698" y="398"/>
                  </a:lnTo>
                  <a:lnTo>
                    <a:pt x="706" y="388"/>
                  </a:lnTo>
                  <a:lnTo>
                    <a:pt x="716" y="378"/>
                  </a:lnTo>
                  <a:lnTo>
                    <a:pt x="726" y="368"/>
                  </a:lnTo>
                  <a:lnTo>
                    <a:pt x="736" y="360"/>
                  </a:lnTo>
                  <a:lnTo>
                    <a:pt x="748" y="354"/>
                  </a:lnTo>
                  <a:lnTo>
                    <a:pt x="760" y="348"/>
                  </a:lnTo>
                  <a:lnTo>
                    <a:pt x="772" y="342"/>
                  </a:lnTo>
                  <a:lnTo>
                    <a:pt x="786" y="340"/>
                  </a:lnTo>
                  <a:lnTo>
                    <a:pt x="800" y="338"/>
                  </a:lnTo>
                  <a:lnTo>
                    <a:pt x="814" y="336"/>
                  </a:lnTo>
                  <a:lnTo>
                    <a:pt x="814" y="336"/>
                  </a:lnTo>
                  <a:lnTo>
                    <a:pt x="828" y="338"/>
                  </a:lnTo>
                  <a:lnTo>
                    <a:pt x="842" y="340"/>
                  </a:lnTo>
                  <a:lnTo>
                    <a:pt x="856" y="342"/>
                  </a:lnTo>
                  <a:lnTo>
                    <a:pt x="870" y="348"/>
                  </a:lnTo>
                  <a:lnTo>
                    <a:pt x="882" y="354"/>
                  </a:lnTo>
                  <a:lnTo>
                    <a:pt x="892" y="360"/>
                  </a:lnTo>
                  <a:lnTo>
                    <a:pt x="904" y="368"/>
                  </a:lnTo>
                  <a:lnTo>
                    <a:pt x="914" y="378"/>
                  </a:lnTo>
                  <a:lnTo>
                    <a:pt x="922" y="388"/>
                  </a:lnTo>
                  <a:lnTo>
                    <a:pt x="930" y="398"/>
                  </a:lnTo>
                  <a:lnTo>
                    <a:pt x="938" y="410"/>
                  </a:lnTo>
                  <a:lnTo>
                    <a:pt x="944" y="422"/>
                  </a:lnTo>
                  <a:lnTo>
                    <a:pt x="948" y="436"/>
                  </a:lnTo>
                  <a:lnTo>
                    <a:pt x="952" y="448"/>
                  </a:lnTo>
                  <a:lnTo>
                    <a:pt x="954" y="462"/>
                  </a:lnTo>
                  <a:lnTo>
                    <a:pt x="954" y="476"/>
                  </a:lnTo>
                  <a:lnTo>
                    <a:pt x="954" y="476"/>
                  </a:lnTo>
                  <a:close/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8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20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4" y="168"/>
                  </a:lnTo>
                  <a:lnTo>
                    <a:pt x="2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26"/>
                  </a:lnTo>
                  <a:lnTo>
                    <a:pt x="4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4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20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8" y="62"/>
                  </a:lnTo>
                  <a:lnTo>
                    <a:pt x="264" y="74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  <a:moveTo>
                    <a:pt x="618" y="140"/>
                  </a:moveTo>
                  <a:lnTo>
                    <a:pt x="618" y="140"/>
                  </a:lnTo>
                  <a:lnTo>
                    <a:pt x="618" y="154"/>
                  </a:lnTo>
                  <a:lnTo>
                    <a:pt x="616" y="168"/>
                  </a:lnTo>
                  <a:lnTo>
                    <a:pt x="612" y="182"/>
                  </a:lnTo>
                  <a:lnTo>
                    <a:pt x="606" y="194"/>
                  </a:lnTo>
                  <a:lnTo>
                    <a:pt x="600" y="206"/>
                  </a:lnTo>
                  <a:lnTo>
                    <a:pt x="594" y="218"/>
                  </a:lnTo>
                  <a:lnTo>
                    <a:pt x="586" y="230"/>
                  </a:lnTo>
                  <a:lnTo>
                    <a:pt x="576" y="240"/>
                  </a:lnTo>
                  <a:lnTo>
                    <a:pt x="566" y="248"/>
                  </a:lnTo>
                  <a:lnTo>
                    <a:pt x="556" y="256"/>
                  </a:lnTo>
                  <a:lnTo>
                    <a:pt x="544" y="264"/>
                  </a:lnTo>
                  <a:lnTo>
                    <a:pt x="532" y="270"/>
                  </a:lnTo>
                  <a:lnTo>
                    <a:pt x="520" y="274"/>
                  </a:lnTo>
                  <a:lnTo>
                    <a:pt x="506" y="278"/>
                  </a:lnTo>
                  <a:lnTo>
                    <a:pt x="492" y="280"/>
                  </a:lnTo>
                  <a:lnTo>
                    <a:pt x="478" y="280"/>
                  </a:lnTo>
                  <a:lnTo>
                    <a:pt x="478" y="280"/>
                  </a:lnTo>
                  <a:lnTo>
                    <a:pt x="464" y="280"/>
                  </a:lnTo>
                  <a:lnTo>
                    <a:pt x="450" y="278"/>
                  </a:lnTo>
                  <a:lnTo>
                    <a:pt x="436" y="274"/>
                  </a:lnTo>
                  <a:lnTo>
                    <a:pt x="422" y="270"/>
                  </a:lnTo>
                  <a:lnTo>
                    <a:pt x="410" y="264"/>
                  </a:lnTo>
                  <a:lnTo>
                    <a:pt x="400" y="256"/>
                  </a:lnTo>
                  <a:lnTo>
                    <a:pt x="388" y="248"/>
                  </a:lnTo>
                  <a:lnTo>
                    <a:pt x="378" y="240"/>
                  </a:lnTo>
                  <a:lnTo>
                    <a:pt x="370" y="230"/>
                  </a:lnTo>
                  <a:lnTo>
                    <a:pt x="362" y="218"/>
                  </a:lnTo>
                  <a:lnTo>
                    <a:pt x="354" y="206"/>
                  </a:lnTo>
                  <a:lnTo>
                    <a:pt x="348" y="194"/>
                  </a:lnTo>
                  <a:lnTo>
                    <a:pt x="344" y="182"/>
                  </a:lnTo>
                  <a:lnTo>
                    <a:pt x="340" y="168"/>
                  </a:lnTo>
                  <a:lnTo>
                    <a:pt x="338" y="154"/>
                  </a:lnTo>
                  <a:lnTo>
                    <a:pt x="338" y="140"/>
                  </a:lnTo>
                  <a:lnTo>
                    <a:pt x="338" y="140"/>
                  </a:lnTo>
                  <a:lnTo>
                    <a:pt x="338" y="126"/>
                  </a:lnTo>
                  <a:lnTo>
                    <a:pt x="340" y="112"/>
                  </a:lnTo>
                  <a:lnTo>
                    <a:pt x="344" y="98"/>
                  </a:lnTo>
                  <a:lnTo>
                    <a:pt x="348" y="86"/>
                  </a:lnTo>
                  <a:lnTo>
                    <a:pt x="354" y="74"/>
                  </a:lnTo>
                  <a:lnTo>
                    <a:pt x="362" y="62"/>
                  </a:lnTo>
                  <a:lnTo>
                    <a:pt x="370" y="50"/>
                  </a:lnTo>
                  <a:lnTo>
                    <a:pt x="378" y="40"/>
                  </a:lnTo>
                  <a:lnTo>
                    <a:pt x="388" y="32"/>
                  </a:lnTo>
                  <a:lnTo>
                    <a:pt x="400" y="24"/>
                  </a:lnTo>
                  <a:lnTo>
                    <a:pt x="410" y="16"/>
                  </a:lnTo>
                  <a:lnTo>
                    <a:pt x="422" y="10"/>
                  </a:lnTo>
                  <a:lnTo>
                    <a:pt x="436" y="6"/>
                  </a:lnTo>
                  <a:lnTo>
                    <a:pt x="450" y="2"/>
                  </a:lnTo>
                  <a:lnTo>
                    <a:pt x="464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92" y="0"/>
                  </a:lnTo>
                  <a:lnTo>
                    <a:pt x="506" y="2"/>
                  </a:lnTo>
                  <a:lnTo>
                    <a:pt x="520" y="6"/>
                  </a:lnTo>
                  <a:lnTo>
                    <a:pt x="532" y="10"/>
                  </a:lnTo>
                  <a:lnTo>
                    <a:pt x="544" y="16"/>
                  </a:lnTo>
                  <a:lnTo>
                    <a:pt x="556" y="24"/>
                  </a:lnTo>
                  <a:lnTo>
                    <a:pt x="566" y="32"/>
                  </a:lnTo>
                  <a:lnTo>
                    <a:pt x="576" y="40"/>
                  </a:lnTo>
                  <a:lnTo>
                    <a:pt x="586" y="50"/>
                  </a:lnTo>
                  <a:lnTo>
                    <a:pt x="594" y="62"/>
                  </a:lnTo>
                  <a:lnTo>
                    <a:pt x="600" y="74"/>
                  </a:lnTo>
                  <a:lnTo>
                    <a:pt x="606" y="86"/>
                  </a:lnTo>
                  <a:lnTo>
                    <a:pt x="612" y="98"/>
                  </a:lnTo>
                  <a:lnTo>
                    <a:pt x="616" y="112"/>
                  </a:lnTo>
                  <a:lnTo>
                    <a:pt x="618" y="126"/>
                  </a:lnTo>
                  <a:lnTo>
                    <a:pt x="618" y="140"/>
                  </a:lnTo>
                  <a:lnTo>
                    <a:pt x="618" y="140"/>
                  </a:lnTo>
                  <a:close/>
                  <a:moveTo>
                    <a:pt x="954" y="140"/>
                  </a:moveTo>
                  <a:lnTo>
                    <a:pt x="954" y="140"/>
                  </a:lnTo>
                  <a:lnTo>
                    <a:pt x="954" y="154"/>
                  </a:lnTo>
                  <a:lnTo>
                    <a:pt x="952" y="168"/>
                  </a:lnTo>
                  <a:lnTo>
                    <a:pt x="948" y="182"/>
                  </a:lnTo>
                  <a:lnTo>
                    <a:pt x="944" y="194"/>
                  </a:lnTo>
                  <a:lnTo>
                    <a:pt x="938" y="206"/>
                  </a:lnTo>
                  <a:lnTo>
                    <a:pt x="930" y="218"/>
                  </a:lnTo>
                  <a:lnTo>
                    <a:pt x="922" y="230"/>
                  </a:lnTo>
                  <a:lnTo>
                    <a:pt x="914" y="240"/>
                  </a:lnTo>
                  <a:lnTo>
                    <a:pt x="904" y="248"/>
                  </a:lnTo>
                  <a:lnTo>
                    <a:pt x="892" y="256"/>
                  </a:lnTo>
                  <a:lnTo>
                    <a:pt x="882" y="264"/>
                  </a:lnTo>
                  <a:lnTo>
                    <a:pt x="870" y="270"/>
                  </a:lnTo>
                  <a:lnTo>
                    <a:pt x="856" y="274"/>
                  </a:lnTo>
                  <a:lnTo>
                    <a:pt x="842" y="278"/>
                  </a:lnTo>
                  <a:lnTo>
                    <a:pt x="828" y="280"/>
                  </a:lnTo>
                  <a:lnTo>
                    <a:pt x="814" y="280"/>
                  </a:lnTo>
                  <a:lnTo>
                    <a:pt x="814" y="280"/>
                  </a:lnTo>
                  <a:lnTo>
                    <a:pt x="800" y="280"/>
                  </a:lnTo>
                  <a:lnTo>
                    <a:pt x="786" y="278"/>
                  </a:lnTo>
                  <a:lnTo>
                    <a:pt x="772" y="274"/>
                  </a:lnTo>
                  <a:lnTo>
                    <a:pt x="760" y="270"/>
                  </a:lnTo>
                  <a:lnTo>
                    <a:pt x="748" y="264"/>
                  </a:lnTo>
                  <a:lnTo>
                    <a:pt x="736" y="256"/>
                  </a:lnTo>
                  <a:lnTo>
                    <a:pt x="726" y="248"/>
                  </a:lnTo>
                  <a:lnTo>
                    <a:pt x="716" y="240"/>
                  </a:lnTo>
                  <a:lnTo>
                    <a:pt x="706" y="230"/>
                  </a:lnTo>
                  <a:lnTo>
                    <a:pt x="698" y="218"/>
                  </a:lnTo>
                  <a:lnTo>
                    <a:pt x="692" y="206"/>
                  </a:lnTo>
                  <a:lnTo>
                    <a:pt x="686" y="194"/>
                  </a:lnTo>
                  <a:lnTo>
                    <a:pt x="680" y="182"/>
                  </a:lnTo>
                  <a:lnTo>
                    <a:pt x="676" y="168"/>
                  </a:lnTo>
                  <a:lnTo>
                    <a:pt x="674" y="154"/>
                  </a:lnTo>
                  <a:lnTo>
                    <a:pt x="674" y="140"/>
                  </a:lnTo>
                  <a:lnTo>
                    <a:pt x="674" y="140"/>
                  </a:lnTo>
                  <a:lnTo>
                    <a:pt x="674" y="126"/>
                  </a:lnTo>
                  <a:lnTo>
                    <a:pt x="676" y="112"/>
                  </a:lnTo>
                  <a:lnTo>
                    <a:pt x="680" y="98"/>
                  </a:lnTo>
                  <a:lnTo>
                    <a:pt x="686" y="86"/>
                  </a:lnTo>
                  <a:lnTo>
                    <a:pt x="692" y="74"/>
                  </a:lnTo>
                  <a:lnTo>
                    <a:pt x="698" y="62"/>
                  </a:lnTo>
                  <a:lnTo>
                    <a:pt x="706" y="50"/>
                  </a:lnTo>
                  <a:lnTo>
                    <a:pt x="716" y="40"/>
                  </a:lnTo>
                  <a:lnTo>
                    <a:pt x="726" y="32"/>
                  </a:lnTo>
                  <a:lnTo>
                    <a:pt x="736" y="24"/>
                  </a:lnTo>
                  <a:lnTo>
                    <a:pt x="748" y="16"/>
                  </a:lnTo>
                  <a:lnTo>
                    <a:pt x="760" y="10"/>
                  </a:lnTo>
                  <a:lnTo>
                    <a:pt x="772" y="6"/>
                  </a:lnTo>
                  <a:lnTo>
                    <a:pt x="786" y="2"/>
                  </a:lnTo>
                  <a:lnTo>
                    <a:pt x="800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28" y="0"/>
                  </a:lnTo>
                  <a:lnTo>
                    <a:pt x="842" y="2"/>
                  </a:lnTo>
                  <a:lnTo>
                    <a:pt x="856" y="6"/>
                  </a:lnTo>
                  <a:lnTo>
                    <a:pt x="870" y="10"/>
                  </a:lnTo>
                  <a:lnTo>
                    <a:pt x="882" y="16"/>
                  </a:lnTo>
                  <a:lnTo>
                    <a:pt x="892" y="24"/>
                  </a:lnTo>
                  <a:lnTo>
                    <a:pt x="904" y="32"/>
                  </a:lnTo>
                  <a:lnTo>
                    <a:pt x="914" y="40"/>
                  </a:lnTo>
                  <a:lnTo>
                    <a:pt x="922" y="50"/>
                  </a:lnTo>
                  <a:lnTo>
                    <a:pt x="930" y="62"/>
                  </a:lnTo>
                  <a:lnTo>
                    <a:pt x="938" y="74"/>
                  </a:lnTo>
                  <a:lnTo>
                    <a:pt x="944" y="86"/>
                  </a:lnTo>
                  <a:lnTo>
                    <a:pt x="948" y="98"/>
                  </a:lnTo>
                  <a:lnTo>
                    <a:pt x="952" y="112"/>
                  </a:lnTo>
                  <a:lnTo>
                    <a:pt x="954" y="126"/>
                  </a:lnTo>
                  <a:lnTo>
                    <a:pt x="954" y="140"/>
                  </a:lnTo>
                  <a:lnTo>
                    <a:pt x="954" y="140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482975"/>
              <a:ext cx="444500" cy="444500"/>
            </a:xfrm>
            <a:custGeom>
              <a:avLst/>
              <a:gdLst>
                <a:gd name="T0" fmla="*/ 280 w 280"/>
                <a:gd name="T1" fmla="*/ 140 h 280"/>
                <a:gd name="T2" fmla="*/ 278 w 280"/>
                <a:gd name="T3" fmla="*/ 168 h 280"/>
                <a:gd name="T4" fmla="*/ 270 w 280"/>
                <a:gd name="T5" fmla="*/ 194 h 280"/>
                <a:gd name="T6" fmla="*/ 256 w 280"/>
                <a:gd name="T7" fmla="*/ 218 h 280"/>
                <a:gd name="T8" fmla="*/ 240 w 280"/>
                <a:gd name="T9" fmla="*/ 240 h 280"/>
                <a:gd name="T10" fmla="*/ 218 w 280"/>
                <a:gd name="T11" fmla="*/ 256 h 280"/>
                <a:gd name="T12" fmla="*/ 196 w 280"/>
                <a:gd name="T13" fmla="*/ 270 h 280"/>
                <a:gd name="T14" fmla="*/ 168 w 280"/>
                <a:gd name="T15" fmla="*/ 278 h 280"/>
                <a:gd name="T16" fmla="*/ 140 w 280"/>
                <a:gd name="T17" fmla="*/ 280 h 280"/>
                <a:gd name="T18" fmla="*/ 126 w 280"/>
                <a:gd name="T19" fmla="*/ 280 h 280"/>
                <a:gd name="T20" fmla="*/ 98 w 280"/>
                <a:gd name="T21" fmla="*/ 274 h 280"/>
                <a:gd name="T22" fmla="*/ 74 w 280"/>
                <a:gd name="T23" fmla="*/ 264 h 280"/>
                <a:gd name="T24" fmla="*/ 52 w 280"/>
                <a:gd name="T25" fmla="*/ 248 h 280"/>
                <a:gd name="T26" fmla="*/ 32 w 280"/>
                <a:gd name="T27" fmla="*/ 230 h 280"/>
                <a:gd name="T28" fmla="*/ 18 w 280"/>
                <a:gd name="T29" fmla="*/ 206 h 280"/>
                <a:gd name="T30" fmla="*/ 6 w 280"/>
                <a:gd name="T31" fmla="*/ 182 h 280"/>
                <a:gd name="T32" fmla="*/ 0 w 280"/>
                <a:gd name="T33" fmla="*/ 154 h 280"/>
                <a:gd name="T34" fmla="*/ 0 w 280"/>
                <a:gd name="T35" fmla="*/ 140 h 280"/>
                <a:gd name="T36" fmla="*/ 2 w 280"/>
                <a:gd name="T37" fmla="*/ 112 h 280"/>
                <a:gd name="T38" fmla="*/ 12 w 280"/>
                <a:gd name="T39" fmla="*/ 86 h 280"/>
                <a:gd name="T40" fmla="*/ 24 w 280"/>
                <a:gd name="T41" fmla="*/ 62 h 280"/>
                <a:gd name="T42" fmla="*/ 42 w 280"/>
                <a:gd name="T43" fmla="*/ 40 h 280"/>
                <a:gd name="T44" fmla="*/ 62 w 280"/>
                <a:gd name="T45" fmla="*/ 24 h 280"/>
                <a:gd name="T46" fmla="*/ 86 w 280"/>
                <a:gd name="T47" fmla="*/ 10 h 280"/>
                <a:gd name="T48" fmla="*/ 112 w 280"/>
                <a:gd name="T49" fmla="*/ 2 h 280"/>
                <a:gd name="T50" fmla="*/ 140 w 280"/>
                <a:gd name="T51" fmla="*/ 0 h 280"/>
                <a:gd name="T52" fmla="*/ 154 w 280"/>
                <a:gd name="T53" fmla="*/ 0 h 280"/>
                <a:gd name="T54" fmla="*/ 182 w 280"/>
                <a:gd name="T55" fmla="*/ 6 h 280"/>
                <a:gd name="T56" fmla="*/ 208 w 280"/>
                <a:gd name="T57" fmla="*/ 16 h 280"/>
                <a:gd name="T58" fmla="*/ 230 w 280"/>
                <a:gd name="T59" fmla="*/ 32 h 280"/>
                <a:gd name="T60" fmla="*/ 248 w 280"/>
                <a:gd name="T61" fmla="*/ 50 h 280"/>
                <a:gd name="T62" fmla="*/ 264 w 280"/>
                <a:gd name="T63" fmla="*/ 72 h 280"/>
                <a:gd name="T64" fmla="*/ 274 w 280"/>
                <a:gd name="T65" fmla="*/ 98 h 280"/>
                <a:gd name="T66" fmla="*/ 280 w 280"/>
                <a:gd name="T67" fmla="*/ 126 h 280"/>
                <a:gd name="T68" fmla="*/ 280 w 280"/>
                <a:gd name="T69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280"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6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18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26"/>
                  </a:lnTo>
                  <a:lnTo>
                    <a:pt x="2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2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18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6" y="62"/>
                  </a:lnTo>
                  <a:lnTo>
                    <a:pt x="264" y="72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2935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48385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12" y="430340"/>
            <a:ext cx="116586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rgbClr val="484848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689" y="6492875"/>
            <a:ext cx="9729216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rgbClr val="61616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61616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200" y="6519333"/>
            <a:ext cx="1137596" cy="304799"/>
            <a:chOff x="151791" y="5957092"/>
            <a:chExt cx="2014385" cy="5397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90BFA381-7EEA-415C-A6A9-D7309D8C8A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6176" y="5957092"/>
              <a:ext cx="0" cy="539719"/>
            </a:xfrm>
            <a:prstGeom prst="line">
              <a:avLst/>
            </a:prstGeom>
            <a:ln w="19050" cap="rnd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cxnSp>
        <p:nvCxnSpPr>
          <p:cNvPr id="18" name="Straight Connector 17"/>
          <p:cNvCxnSpPr/>
          <p:nvPr userDrawn="1"/>
        </p:nvCxnSpPr>
        <p:spPr>
          <a:xfrm>
            <a:off x="11727779" y="6488856"/>
            <a:ext cx="0" cy="36000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265112" y="766763"/>
            <a:ext cx="11658600" cy="5486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195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161050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689" y="6492875"/>
            <a:ext cx="9729216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rgbClr val="61616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61616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200" y="6519333"/>
            <a:ext cx="1137596" cy="304799"/>
            <a:chOff x="151791" y="5957092"/>
            <a:chExt cx="2014385" cy="5397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90BFA381-7EEA-415C-A6A9-D7309D8C8A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6176" y="5957092"/>
              <a:ext cx="0" cy="539719"/>
            </a:xfrm>
            <a:prstGeom prst="line">
              <a:avLst/>
            </a:prstGeom>
            <a:ln w="19050" cap="rnd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cxnSp>
        <p:nvCxnSpPr>
          <p:cNvPr id="18" name="Straight Connector 17"/>
          <p:cNvCxnSpPr/>
          <p:nvPr userDrawn="1"/>
        </p:nvCxnSpPr>
        <p:spPr>
          <a:xfrm>
            <a:off x="11727779" y="6488856"/>
            <a:ext cx="0" cy="36000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265112" y="766763"/>
            <a:ext cx="11658600" cy="5486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443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48385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12" y="430340"/>
            <a:ext cx="116586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rgbClr val="484848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3796" y="6492875"/>
            <a:ext cx="10489109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rgbClr val="61616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61616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727779" y="6488856"/>
            <a:ext cx="0" cy="36000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200" y="6524852"/>
            <a:ext cx="1040518" cy="293750"/>
            <a:chOff x="973138" y="2413000"/>
            <a:chExt cx="7197725" cy="2032000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4114800"/>
              <a:ext cx="2727325" cy="330200"/>
            </a:xfrm>
            <a:custGeom>
              <a:avLst/>
              <a:gdLst>
                <a:gd name="T0" fmla="*/ 1602 w 1718"/>
                <a:gd name="T1" fmla="*/ 148 h 208"/>
                <a:gd name="T2" fmla="*/ 1586 w 1718"/>
                <a:gd name="T3" fmla="*/ 114 h 208"/>
                <a:gd name="T4" fmla="*/ 1594 w 1718"/>
                <a:gd name="T5" fmla="*/ 84 h 208"/>
                <a:gd name="T6" fmla="*/ 1600 w 1718"/>
                <a:gd name="T7" fmla="*/ 54 h 208"/>
                <a:gd name="T8" fmla="*/ 1642 w 1718"/>
                <a:gd name="T9" fmla="*/ 190 h 208"/>
                <a:gd name="T10" fmla="*/ 1572 w 1718"/>
                <a:gd name="T11" fmla="*/ 206 h 208"/>
                <a:gd name="T12" fmla="*/ 1556 w 1718"/>
                <a:gd name="T13" fmla="*/ 86 h 208"/>
                <a:gd name="T14" fmla="*/ 1552 w 1718"/>
                <a:gd name="T15" fmla="*/ 56 h 208"/>
                <a:gd name="T16" fmla="*/ 1550 w 1718"/>
                <a:gd name="T17" fmla="*/ 146 h 208"/>
                <a:gd name="T18" fmla="*/ 1568 w 1718"/>
                <a:gd name="T19" fmla="*/ 182 h 208"/>
                <a:gd name="T20" fmla="*/ 1512 w 1718"/>
                <a:gd name="T21" fmla="*/ 192 h 208"/>
                <a:gd name="T22" fmla="*/ 1526 w 1718"/>
                <a:gd name="T23" fmla="*/ 126 h 208"/>
                <a:gd name="T24" fmla="*/ 1250 w 1718"/>
                <a:gd name="T25" fmla="*/ 174 h 208"/>
                <a:gd name="T26" fmla="*/ 1264 w 1718"/>
                <a:gd name="T27" fmla="*/ 106 h 208"/>
                <a:gd name="T28" fmla="*/ 1264 w 1718"/>
                <a:gd name="T29" fmla="*/ 58 h 208"/>
                <a:gd name="T30" fmla="*/ 1302 w 1718"/>
                <a:gd name="T31" fmla="*/ 162 h 208"/>
                <a:gd name="T32" fmla="*/ 1376 w 1718"/>
                <a:gd name="T33" fmla="*/ 78 h 208"/>
                <a:gd name="T34" fmla="*/ 1464 w 1718"/>
                <a:gd name="T35" fmla="*/ 70 h 208"/>
                <a:gd name="T36" fmla="*/ 1430 w 1718"/>
                <a:gd name="T37" fmla="*/ 94 h 208"/>
                <a:gd name="T38" fmla="*/ 1382 w 1718"/>
                <a:gd name="T39" fmla="*/ 100 h 208"/>
                <a:gd name="T40" fmla="*/ 1214 w 1718"/>
                <a:gd name="T41" fmla="*/ 88 h 208"/>
                <a:gd name="T42" fmla="*/ 1200 w 1718"/>
                <a:gd name="T43" fmla="*/ 156 h 208"/>
                <a:gd name="T44" fmla="*/ 1216 w 1718"/>
                <a:gd name="T45" fmla="*/ 206 h 208"/>
                <a:gd name="T46" fmla="*/ 1158 w 1718"/>
                <a:gd name="T47" fmla="*/ 114 h 208"/>
                <a:gd name="T48" fmla="*/ 1232 w 1718"/>
                <a:gd name="T49" fmla="*/ 52 h 208"/>
                <a:gd name="T50" fmla="*/ 906 w 1718"/>
                <a:gd name="T51" fmla="*/ 156 h 208"/>
                <a:gd name="T52" fmla="*/ 878 w 1718"/>
                <a:gd name="T53" fmla="*/ 116 h 208"/>
                <a:gd name="T54" fmla="*/ 898 w 1718"/>
                <a:gd name="T55" fmla="*/ 84 h 208"/>
                <a:gd name="T56" fmla="*/ 904 w 1718"/>
                <a:gd name="T57" fmla="*/ 54 h 208"/>
                <a:gd name="T58" fmla="*/ 948 w 1718"/>
                <a:gd name="T59" fmla="*/ 190 h 208"/>
                <a:gd name="T60" fmla="*/ 878 w 1718"/>
                <a:gd name="T61" fmla="*/ 206 h 208"/>
                <a:gd name="T62" fmla="*/ 1050 w 1718"/>
                <a:gd name="T63" fmla="*/ 174 h 208"/>
                <a:gd name="T64" fmla="*/ 1012 w 1718"/>
                <a:gd name="T65" fmla="*/ 202 h 208"/>
                <a:gd name="T66" fmla="*/ 992 w 1718"/>
                <a:gd name="T67" fmla="*/ 12 h 208"/>
                <a:gd name="T68" fmla="*/ 1126 w 1718"/>
                <a:gd name="T69" fmla="*/ 0 h 208"/>
                <a:gd name="T70" fmla="*/ 812 w 1718"/>
                <a:gd name="T71" fmla="*/ 102 h 208"/>
                <a:gd name="T72" fmla="*/ 878 w 1718"/>
                <a:gd name="T73" fmla="*/ 54 h 208"/>
                <a:gd name="T74" fmla="*/ 850 w 1718"/>
                <a:gd name="T75" fmla="*/ 158 h 208"/>
                <a:gd name="T76" fmla="*/ 878 w 1718"/>
                <a:gd name="T77" fmla="*/ 182 h 208"/>
                <a:gd name="T78" fmla="*/ 812 w 1718"/>
                <a:gd name="T79" fmla="*/ 184 h 208"/>
                <a:gd name="T80" fmla="*/ 840 w 1718"/>
                <a:gd name="T81" fmla="*/ 124 h 208"/>
                <a:gd name="T82" fmla="*/ 438 w 1718"/>
                <a:gd name="T83" fmla="*/ 176 h 208"/>
                <a:gd name="T84" fmla="*/ 458 w 1718"/>
                <a:gd name="T85" fmla="*/ 202 h 208"/>
                <a:gd name="T86" fmla="*/ 446 w 1718"/>
                <a:gd name="T87" fmla="*/ 92 h 208"/>
                <a:gd name="T88" fmla="*/ 482 w 1718"/>
                <a:gd name="T89" fmla="*/ 80 h 208"/>
                <a:gd name="T90" fmla="*/ 562 w 1718"/>
                <a:gd name="T91" fmla="*/ 84 h 208"/>
                <a:gd name="T92" fmla="*/ 618 w 1718"/>
                <a:gd name="T93" fmla="*/ 92 h 208"/>
                <a:gd name="T94" fmla="*/ 566 w 1718"/>
                <a:gd name="T95" fmla="*/ 120 h 208"/>
                <a:gd name="T96" fmla="*/ 690 w 1718"/>
                <a:gd name="T97" fmla="*/ 66 h 208"/>
                <a:gd name="T98" fmla="*/ 774 w 1718"/>
                <a:gd name="T99" fmla="*/ 78 h 208"/>
                <a:gd name="T100" fmla="*/ 732 w 1718"/>
                <a:gd name="T101" fmla="*/ 90 h 208"/>
                <a:gd name="T102" fmla="*/ 682 w 1718"/>
                <a:gd name="T103" fmla="*/ 128 h 208"/>
                <a:gd name="T104" fmla="*/ 424 w 1718"/>
                <a:gd name="T105" fmla="*/ 84 h 208"/>
                <a:gd name="T106" fmla="*/ 424 w 1718"/>
                <a:gd name="T107" fmla="*/ 140 h 208"/>
                <a:gd name="T108" fmla="*/ 408 w 1718"/>
                <a:gd name="T109" fmla="*/ 206 h 208"/>
                <a:gd name="T110" fmla="*/ 352 w 1718"/>
                <a:gd name="T111" fmla="*/ 114 h 208"/>
                <a:gd name="T112" fmla="*/ 120 w 1718"/>
                <a:gd name="T113" fmla="*/ 56 h 208"/>
                <a:gd name="T114" fmla="*/ 194 w 1718"/>
                <a:gd name="T115" fmla="*/ 58 h 208"/>
                <a:gd name="T116" fmla="*/ 180 w 1718"/>
                <a:gd name="T117" fmla="*/ 122 h 208"/>
                <a:gd name="T118" fmla="*/ 130 w 1718"/>
                <a:gd name="T119" fmla="*/ 94 h 208"/>
                <a:gd name="T120" fmla="*/ 306 w 1718"/>
                <a:gd name="T121" fmla="*/ 84 h 208"/>
                <a:gd name="T122" fmla="*/ 334 w 1718"/>
                <a:gd name="T123" fmla="*/ 204 h 208"/>
                <a:gd name="T124" fmla="*/ 268 w 1718"/>
                <a:gd name="T125" fmla="*/ 18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208">
                  <a:moveTo>
                    <a:pt x="1572" y="206"/>
                  </a:moveTo>
                  <a:lnTo>
                    <a:pt x="1572" y="182"/>
                  </a:lnTo>
                  <a:lnTo>
                    <a:pt x="1572" y="182"/>
                  </a:lnTo>
                  <a:lnTo>
                    <a:pt x="1580" y="180"/>
                  </a:lnTo>
                  <a:lnTo>
                    <a:pt x="1586" y="178"/>
                  </a:lnTo>
                  <a:lnTo>
                    <a:pt x="1586" y="178"/>
                  </a:lnTo>
                  <a:lnTo>
                    <a:pt x="1592" y="172"/>
                  </a:lnTo>
                  <a:lnTo>
                    <a:pt x="1596" y="168"/>
                  </a:lnTo>
                  <a:lnTo>
                    <a:pt x="1596" y="168"/>
                  </a:lnTo>
                  <a:lnTo>
                    <a:pt x="1600" y="156"/>
                  </a:lnTo>
                  <a:lnTo>
                    <a:pt x="1600" y="156"/>
                  </a:lnTo>
                  <a:lnTo>
                    <a:pt x="1602" y="148"/>
                  </a:lnTo>
                  <a:lnTo>
                    <a:pt x="1602" y="132"/>
                  </a:lnTo>
                  <a:lnTo>
                    <a:pt x="1602" y="132"/>
                  </a:lnTo>
                  <a:lnTo>
                    <a:pt x="1594" y="136"/>
                  </a:lnTo>
                  <a:lnTo>
                    <a:pt x="1594" y="136"/>
                  </a:lnTo>
                  <a:lnTo>
                    <a:pt x="1586" y="138"/>
                  </a:lnTo>
                  <a:lnTo>
                    <a:pt x="1586" y="138"/>
                  </a:lnTo>
                  <a:lnTo>
                    <a:pt x="1578" y="140"/>
                  </a:lnTo>
                  <a:lnTo>
                    <a:pt x="1578" y="140"/>
                  </a:lnTo>
                  <a:lnTo>
                    <a:pt x="1572" y="140"/>
                  </a:lnTo>
                  <a:lnTo>
                    <a:pt x="1572" y="116"/>
                  </a:lnTo>
                  <a:lnTo>
                    <a:pt x="1572" y="116"/>
                  </a:lnTo>
                  <a:lnTo>
                    <a:pt x="1586" y="114"/>
                  </a:lnTo>
                  <a:lnTo>
                    <a:pt x="1586" y="114"/>
                  </a:lnTo>
                  <a:lnTo>
                    <a:pt x="1592" y="112"/>
                  </a:lnTo>
                  <a:lnTo>
                    <a:pt x="1598" y="110"/>
                  </a:lnTo>
                  <a:lnTo>
                    <a:pt x="1598" y="110"/>
                  </a:lnTo>
                  <a:lnTo>
                    <a:pt x="1600" y="106"/>
                  </a:lnTo>
                  <a:lnTo>
                    <a:pt x="1602" y="100"/>
                  </a:lnTo>
                  <a:lnTo>
                    <a:pt x="1602" y="100"/>
                  </a:lnTo>
                  <a:lnTo>
                    <a:pt x="1600" y="94"/>
                  </a:lnTo>
                  <a:lnTo>
                    <a:pt x="1598" y="90"/>
                  </a:lnTo>
                  <a:lnTo>
                    <a:pt x="1598" y="90"/>
                  </a:lnTo>
                  <a:lnTo>
                    <a:pt x="1596" y="86"/>
                  </a:lnTo>
                  <a:lnTo>
                    <a:pt x="1594" y="84"/>
                  </a:lnTo>
                  <a:lnTo>
                    <a:pt x="1594" y="84"/>
                  </a:lnTo>
                  <a:lnTo>
                    <a:pt x="1586" y="80"/>
                  </a:lnTo>
                  <a:lnTo>
                    <a:pt x="1586" y="80"/>
                  </a:lnTo>
                  <a:lnTo>
                    <a:pt x="1574" y="80"/>
                  </a:lnTo>
                  <a:lnTo>
                    <a:pt x="1574" y="80"/>
                  </a:lnTo>
                  <a:lnTo>
                    <a:pt x="1572" y="80"/>
                  </a:lnTo>
                  <a:lnTo>
                    <a:pt x="1572" y="54"/>
                  </a:lnTo>
                  <a:lnTo>
                    <a:pt x="1572" y="54"/>
                  </a:lnTo>
                  <a:lnTo>
                    <a:pt x="1576" y="52"/>
                  </a:lnTo>
                  <a:lnTo>
                    <a:pt x="1576" y="52"/>
                  </a:lnTo>
                  <a:lnTo>
                    <a:pt x="1600" y="54"/>
                  </a:lnTo>
                  <a:lnTo>
                    <a:pt x="1600" y="54"/>
                  </a:lnTo>
                  <a:lnTo>
                    <a:pt x="1610" y="56"/>
                  </a:lnTo>
                  <a:lnTo>
                    <a:pt x="1620" y="60"/>
                  </a:lnTo>
                  <a:lnTo>
                    <a:pt x="1620" y="60"/>
                  </a:lnTo>
                  <a:lnTo>
                    <a:pt x="1628" y="66"/>
                  </a:lnTo>
                  <a:lnTo>
                    <a:pt x="1636" y="74"/>
                  </a:lnTo>
                  <a:lnTo>
                    <a:pt x="1636" y="74"/>
                  </a:lnTo>
                  <a:lnTo>
                    <a:pt x="1640" y="82"/>
                  </a:lnTo>
                  <a:lnTo>
                    <a:pt x="1642" y="94"/>
                  </a:lnTo>
                  <a:lnTo>
                    <a:pt x="1642" y="172"/>
                  </a:lnTo>
                  <a:lnTo>
                    <a:pt x="1642" y="172"/>
                  </a:lnTo>
                  <a:lnTo>
                    <a:pt x="1642" y="190"/>
                  </a:lnTo>
                  <a:lnTo>
                    <a:pt x="1642" y="190"/>
                  </a:lnTo>
                  <a:lnTo>
                    <a:pt x="1644" y="198"/>
                  </a:lnTo>
                  <a:lnTo>
                    <a:pt x="1646" y="204"/>
                  </a:lnTo>
                  <a:lnTo>
                    <a:pt x="1606" y="204"/>
                  </a:lnTo>
                  <a:lnTo>
                    <a:pt x="1606" y="204"/>
                  </a:lnTo>
                  <a:lnTo>
                    <a:pt x="1604" y="198"/>
                  </a:lnTo>
                  <a:lnTo>
                    <a:pt x="1604" y="198"/>
                  </a:lnTo>
                  <a:lnTo>
                    <a:pt x="1602" y="190"/>
                  </a:lnTo>
                  <a:lnTo>
                    <a:pt x="1602" y="190"/>
                  </a:lnTo>
                  <a:lnTo>
                    <a:pt x="1592" y="198"/>
                  </a:lnTo>
                  <a:lnTo>
                    <a:pt x="1580" y="204"/>
                  </a:lnTo>
                  <a:lnTo>
                    <a:pt x="1580" y="204"/>
                  </a:lnTo>
                  <a:lnTo>
                    <a:pt x="1572" y="206"/>
                  </a:lnTo>
                  <a:lnTo>
                    <a:pt x="1572" y="206"/>
                  </a:lnTo>
                  <a:close/>
                  <a:moveTo>
                    <a:pt x="1718" y="204"/>
                  </a:moveTo>
                  <a:lnTo>
                    <a:pt x="1676" y="204"/>
                  </a:lnTo>
                  <a:lnTo>
                    <a:pt x="1676" y="0"/>
                  </a:lnTo>
                  <a:lnTo>
                    <a:pt x="1718" y="0"/>
                  </a:lnTo>
                  <a:lnTo>
                    <a:pt x="1718" y="204"/>
                  </a:lnTo>
                  <a:close/>
                  <a:moveTo>
                    <a:pt x="1572" y="54"/>
                  </a:moveTo>
                  <a:lnTo>
                    <a:pt x="1572" y="80"/>
                  </a:lnTo>
                  <a:lnTo>
                    <a:pt x="1572" y="80"/>
                  </a:lnTo>
                  <a:lnTo>
                    <a:pt x="1564" y="82"/>
                  </a:lnTo>
                  <a:lnTo>
                    <a:pt x="1556" y="86"/>
                  </a:lnTo>
                  <a:lnTo>
                    <a:pt x="1556" y="86"/>
                  </a:lnTo>
                  <a:lnTo>
                    <a:pt x="1550" y="92"/>
                  </a:lnTo>
                  <a:lnTo>
                    <a:pt x="1548" y="102"/>
                  </a:lnTo>
                  <a:lnTo>
                    <a:pt x="1508" y="102"/>
                  </a:lnTo>
                  <a:lnTo>
                    <a:pt x="1508" y="102"/>
                  </a:lnTo>
                  <a:lnTo>
                    <a:pt x="1510" y="90"/>
                  </a:lnTo>
                  <a:lnTo>
                    <a:pt x="1514" y="78"/>
                  </a:lnTo>
                  <a:lnTo>
                    <a:pt x="1514" y="78"/>
                  </a:lnTo>
                  <a:lnTo>
                    <a:pt x="1522" y="70"/>
                  </a:lnTo>
                  <a:lnTo>
                    <a:pt x="1530" y="64"/>
                  </a:lnTo>
                  <a:lnTo>
                    <a:pt x="1530" y="64"/>
                  </a:lnTo>
                  <a:lnTo>
                    <a:pt x="1540" y="58"/>
                  </a:lnTo>
                  <a:lnTo>
                    <a:pt x="1552" y="56"/>
                  </a:lnTo>
                  <a:lnTo>
                    <a:pt x="1552" y="56"/>
                  </a:lnTo>
                  <a:lnTo>
                    <a:pt x="1572" y="54"/>
                  </a:lnTo>
                  <a:lnTo>
                    <a:pt x="1572" y="54"/>
                  </a:lnTo>
                  <a:close/>
                  <a:moveTo>
                    <a:pt x="1572" y="116"/>
                  </a:moveTo>
                  <a:lnTo>
                    <a:pt x="1572" y="140"/>
                  </a:lnTo>
                  <a:lnTo>
                    <a:pt x="1572" y="140"/>
                  </a:lnTo>
                  <a:lnTo>
                    <a:pt x="1568" y="140"/>
                  </a:lnTo>
                  <a:lnTo>
                    <a:pt x="1568" y="140"/>
                  </a:lnTo>
                  <a:lnTo>
                    <a:pt x="1558" y="144"/>
                  </a:lnTo>
                  <a:lnTo>
                    <a:pt x="1558" y="144"/>
                  </a:lnTo>
                  <a:lnTo>
                    <a:pt x="1550" y="146"/>
                  </a:lnTo>
                  <a:lnTo>
                    <a:pt x="1550" y="146"/>
                  </a:lnTo>
                  <a:lnTo>
                    <a:pt x="1546" y="154"/>
                  </a:lnTo>
                  <a:lnTo>
                    <a:pt x="1546" y="154"/>
                  </a:lnTo>
                  <a:lnTo>
                    <a:pt x="1544" y="162"/>
                  </a:lnTo>
                  <a:lnTo>
                    <a:pt x="1544" y="162"/>
                  </a:lnTo>
                  <a:lnTo>
                    <a:pt x="1546" y="172"/>
                  </a:lnTo>
                  <a:lnTo>
                    <a:pt x="1546" y="172"/>
                  </a:lnTo>
                  <a:lnTo>
                    <a:pt x="1550" y="178"/>
                  </a:lnTo>
                  <a:lnTo>
                    <a:pt x="1550" y="178"/>
                  </a:lnTo>
                  <a:lnTo>
                    <a:pt x="1558" y="180"/>
                  </a:lnTo>
                  <a:lnTo>
                    <a:pt x="1558" y="180"/>
                  </a:lnTo>
                  <a:lnTo>
                    <a:pt x="1568" y="182"/>
                  </a:lnTo>
                  <a:lnTo>
                    <a:pt x="1568" y="182"/>
                  </a:lnTo>
                  <a:lnTo>
                    <a:pt x="1572" y="182"/>
                  </a:lnTo>
                  <a:lnTo>
                    <a:pt x="1572" y="206"/>
                  </a:lnTo>
                  <a:lnTo>
                    <a:pt x="1572" y="206"/>
                  </a:lnTo>
                  <a:lnTo>
                    <a:pt x="1554" y="208"/>
                  </a:lnTo>
                  <a:lnTo>
                    <a:pt x="1554" y="208"/>
                  </a:lnTo>
                  <a:lnTo>
                    <a:pt x="1544" y="208"/>
                  </a:lnTo>
                  <a:lnTo>
                    <a:pt x="1534" y="206"/>
                  </a:lnTo>
                  <a:lnTo>
                    <a:pt x="1534" y="206"/>
                  </a:lnTo>
                  <a:lnTo>
                    <a:pt x="1524" y="202"/>
                  </a:lnTo>
                  <a:lnTo>
                    <a:pt x="1518" y="198"/>
                  </a:lnTo>
                  <a:lnTo>
                    <a:pt x="1518" y="198"/>
                  </a:lnTo>
                  <a:lnTo>
                    <a:pt x="1512" y="192"/>
                  </a:lnTo>
                  <a:lnTo>
                    <a:pt x="1506" y="184"/>
                  </a:lnTo>
                  <a:lnTo>
                    <a:pt x="1506" y="184"/>
                  </a:lnTo>
                  <a:lnTo>
                    <a:pt x="1504" y="174"/>
                  </a:lnTo>
                  <a:lnTo>
                    <a:pt x="1504" y="164"/>
                  </a:lnTo>
                  <a:lnTo>
                    <a:pt x="1504" y="164"/>
                  </a:lnTo>
                  <a:lnTo>
                    <a:pt x="1504" y="152"/>
                  </a:lnTo>
                  <a:lnTo>
                    <a:pt x="1508" y="144"/>
                  </a:lnTo>
                  <a:lnTo>
                    <a:pt x="1508" y="144"/>
                  </a:lnTo>
                  <a:lnTo>
                    <a:pt x="1512" y="136"/>
                  </a:lnTo>
                  <a:lnTo>
                    <a:pt x="1518" y="130"/>
                  </a:lnTo>
                  <a:lnTo>
                    <a:pt x="1518" y="130"/>
                  </a:lnTo>
                  <a:lnTo>
                    <a:pt x="1526" y="126"/>
                  </a:lnTo>
                  <a:lnTo>
                    <a:pt x="1534" y="124"/>
                  </a:lnTo>
                  <a:lnTo>
                    <a:pt x="1534" y="124"/>
                  </a:lnTo>
                  <a:lnTo>
                    <a:pt x="1552" y="120"/>
                  </a:lnTo>
                  <a:lnTo>
                    <a:pt x="1552" y="120"/>
                  </a:lnTo>
                  <a:lnTo>
                    <a:pt x="1570" y="118"/>
                  </a:lnTo>
                  <a:lnTo>
                    <a:pt x="1572" y="116"/>
                  </a:lnTo>
                  <a:lnTo>
                    <a:pt x="1572" y="116"/>
                  </a:lnTo>
                  <a:close/>
                  <a:moveTo>
                    <a:pt x="1232" y="208"/>
                  </a:moveTo>
                  <a:lnTo>
                    <a:pt x="1232" y="178"/>
                  </a:lnTo>
                  <a:lnTo>
                    <a:pt x="1232" y="178"/>
                  </a:lnTo>
                  <a:lnTo>
                    <a:pt x="1242" y="176"/>
                  </a:lnTo>
                  <a:lnTo>
                    <a:pt x="1250" y="174"/>
                  </a:lnTo>
                  <a:lnTo>
                    <a:pt x="1250" y="174"/>
                  </a:lnTo>
                  <a:lnTo>
                    <a:pt x="1256" y="170"/>
                  </a:lnTo>
                  <a:lnTo>
                    <a:pt x="1260" y="164"/>
                  </a:lnTo>
                  <a:lnTo>
                    <a:pt x="1260" y="164"/>
                  </a:lnTo>
                  <a:lnTo>
                    <a:pt x="1264" y="156"/>
                  </a:lnTo>
                  <a:lnTo>
                    <a:pt x="1266" y="148"/>
                  </a:lnTo>
                  <a:lnTo>
                    <a:pt x="1266" y="148"/>
                  </a:lnTo>
                  <a:lnTo>
                    <a:pt x="1268" y="130"/>
                  </a:lnTo>
                  <a:lnTo>
                    <a:pt x="1268" y="130"/>
                  </a:lnTo>
                  <a:lnTo>
                    <a:pt x="1266" y="114"/>
                  </a:lnTo>
                  <a:lnTo>
                    <a:pt x="1266" y="114"/>
                  </a:lnTo>
                  <a:lnTo>
                    <a:pt x="1264" y="106"/>
                  </a:lnTo>
                  <a:lnTo>
                    <a:pt x="1260" y="98"/>
                  </a:lnTo>
                  <a:lnTo>
                    <a:pt x="1260" y="98"/>
                  </a:lnTo>
                  <a:lnTo>
                    <a:pt x="1256" y="92"/>
                  </a:lnTo>
                  <a:lnTo>
                    <a:pt x="1250" y="88"/>
                  </a:lnTo>
                  <a:lnTo>
                    <a:pt x="1250" y="88"/>
                  </a:lnTo>
                  <a:lnTo>
                    <a:pt x="1242" y="84"/>
                  </a:lnTo>
                  <a:lnTo>
                    <a:pt x="1232" y="8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48" y="54"/>
                  </a:lnTo>
                  <a:lnTo>
                    <a:pt x="1264" y="58"/>
                  </a:lnTo>
                  <a:lnTo>
                    <a:pt x="1264" y="58"/>
                  </a:lnTo>
                  <a:lnTo>
                    <a:pt x="1276" y="66"/>
                  </a:lnTo>
                  <a:lnTo>
                    <a:pt x="1288" y="74"/>
                  </a:lnTo>
                  <a:lnTo>
                    <a:pt x="1288" y="74"/>
                  </a:lnTo>
                  <a:lnTo>
                    <a:pt x="1296" y="86"/>
                  </a:lnTo>
                  <a:lnTo>
                    <a:pt x="1302" y="98"/>
                  </a:lnTo>
                  <a:lnTo>
                    <a:pt x="1302" y="98"/>
                  </a:lnTo>
                  <a:lnTo>
                    <a:pt x="1308" y="114"/>
                  </a:lnTo>
                  <a:lnTo>
                    <a:pt x="1308" y="130"/>
                  </a:lnTo>
                  <a:lnTo>
                    <a:pt x="1308" y="130"/>
                  </a:lnTo>
                  <a:lnTo>
                    <a:pt x="1308" y="148"/>
                  </a:lnTo>
                  <a:lnTo>
                    <a:pt x="1302" y="162"/>
                  </a:lnTo>
                  <a:lnTo>
                    <a:pt x="1302" y="162"/>
                  </a:lnTo>
                  <a:lnTo>
                    <a:pt x="1296" y="176"/>
                  </a:lnTo>
                  <a:lnTo>
                    <a:pt x="1288" y="188"/>
                  </a:lnTo>
                  <a:lnTo>
                    <a:pt x="1288" y="188"/>
                  </a:lnTo>
                  <a:lnTo>
                    <a:pt x="1276" y="196"/>
                  </a:lnTo>
                  <a:lnTo>
                    <a:pt x="1264" y="202"/>
                  </a:lnTo>
                  <a:lnTo>
                    <a:pt x="1264" y="202"/>
                  </a:lnTo>
                  <a:lnTo>
                    <a:pt x="1248" y="206"/>
                  </a:lnTo>
                  <a:lnTo>
                    <a:pt x="1232" y="208"/>
                  </a:lnTo>
                  <a:lnTo>
                    <a:pt x="1232" y="208"/>
                  </a:lnTo>
                  <a:close/>
                  <a:moveTo>
                    <a:pt x="1376" y="56"/>
                  </a:moveTo>
                  <a:lnTo>
                    <a:pt x="1376" y="78"/>
                  </a:lnTo>
                  <a:lnTo>
                    <a:pt x="1376" y="78"/>
                  </a:lnTo>
                  <a:lnTo>
                    <a:pt x="1376" y="78"/>
                  </a:lnTo>
                  <a:lnTo>
                    <a:pt x="1386" y="66"/>
                  </a:lnTo>
                  <a:lnTo>
                    <a:pt x="1396" y="58"/>
                  </a:lnTo>
                  <a:lnTo>
                    <a:pt x="1396" y="58"/>
                  </a:lnTo>
                  <a:lnTo>
                    <a:pt x="1410" y="54"/>
                  </a:lnTo>
                  <a:lnTo>
                    <a:pt x="1422" y="52"/>
                  </a:lnTo>
                  <a:lnTo>
                    <a:pt x="1422" y="52"/>
                  </a:lnTo>
                  <a:lnTo>
                    <a:pt x="1436" y="54"/>
                  </a:lnTo>
                  <a:lnTo>
                    <a:pt x="1448" y="58"/>
                  </a:lnTo>
                  <a:lnTo>
                    <a:pt x="1448" y="58"/>
                  </a:lnTo>
                  <a:lnTo>
                    <a:pt x="1458" y="62"/>
                  </a:lnTo>
                  <a:lnTo>
                    <a:pt x="1464" y="70"/>
                  </a:lnTo>
                  <a:lnTo>
                    <a:pt x="1464" y="70"/>
                  </a:lnTo>
                  <a:lnTo>
                    <a:pt x="1470" y="78"/>
                  </a:lnTo>
                  <a:lnTo>
                    <a:pt x="1474" y="88"/>
                  </a:lnTo>
                  <a:lnTo>
                    <a:pt x="1474" y="88"/>
                  </a:lnTo>
                  <a:lnTo>
                    <a:pt x="1476" y="100"/>
                  </a:lnTo>
                  <a:lnTo>
                    <a:pt x="1476" y="114"/>
                  </a:lnTo>
                  <a:lnTo>
                    <a:pt x="1476" y="204"/>
                  </a:lnTo>
                  <a:lnTo>
                    <a:pt x="1436" y="204"/>
                  </a:lnTo>
                  <a:lnTo>
                    <a:pt x="1436" y="122"/>
                  </a:lnTo>
                  <a:lnTo>
                    <a:pt x="1436" y="122"/>
                  </a:lnTo>
                  <a:lnTo>
                    <a:pt x="1434" y="106"/>
                  </a:lnTo>
                  <a:lnTo>
                    <a:pt x="1430" y="94"/>
                  </a:lnTo>
                  <a:lnTo>
                    <a:pt x="1430" y="94"/>
                  </a:lnTo>
                  <a:lnTo>
                    <a:pt x="1426" y="90"/>
                  </a:lnTo>
                  <a:lnTo>
                    <a:pt x="1422" y="88"/>
                  </a:lnTo>
                  <a:lnTo>
                    <a:pt x="1416" y="86"/>
                  </a:lnTo>
                  <a:lnTo>
                    <a:pt x="1410" y="84"/>
                  </a:lnTo>
                  <a:lnTo>
                    <a:pt x="1410" y="84"/>
                  </a:lnTo>
                  <a:lnTo>
                    <a:pt x="1402" y="86"/>
                  </a:lnTo>
                  <a:lnTo>
                    <a:pt x="1396" y="88"/>
                  </a:lnTo>
                  <a:lnTo>
                    <a:pt x="1390" y="90"/>
                  </a:lnTo>
                  <a:lnTo>
                    <a:pt x="1386" y="94"/>
                  </a:lnTo>
                  <a:lnTo>
                    <a:pt x="1386" y="94"/>
                  </a:lnTo>
                  <a:lnTo>
                    <a:pt x="1382" y="100"/>
                  </a:lnTo>
                  <a:lnTo>
                    <a:pt x="1380" y="108"/>
                  </a:lnTo>
                  <a:lnTo>
                    <a:pt x="1378" y="128"/>
                  </a:lnTo>
                  <a:lnTo>
                    <a:pt x="1378" y="204"/>
                  </a:lnTo>
                  <a:lnTo>
                    <a:pt x="1338" y="204"/>
                  </a:lnTo>
                  <a:lnTo>
                    <a:pt x="1338" y="56"/>
                  </a:lnTo>
                  <a:lnTo>
                    <a:pt x="1376" y="56"/>
                  </a:lnTo>
                  <a:close/>
                  <a:moveTo>
                    <a:pt x="1232" y="52"/>
                  </a:moveTo>
                  <a:lnTo>
                    <a:pt x="1232" y="84"/>
                  </a:lnTo>
                  <a:lnTo>
                    <a:pt x="1232" y="84"/>
                  </a:lnTo>
                  <a:lnTo>
                    <a:pt x="1232" y="84"/>
                  </a:lnTo>
                  <a:lnTo>
                    <a:pt x="1222" y="84"/>
                  </a:lnTo>
                  <a:lnTo>
                    <a:pt x="1214" y="88"/>
                  </a:lnTo>
                  <a:lnTo>
                    <a:pt x="1214" y="88"/>
                  </a:lnTo>
                  <a:lnTo>
                    <a:pt x="1208" y="92"/>
                  </a:lnTo>
                  <a:lnTo>
                    <a:pt x="1204" y="98"/>
                  </a:lnTo>
                  <a:lnTo>
                    <a:pt x="1204" y="98"/>
                  </a:lnTo>
                  <a:lnTo>
                    <a:pt x="1200" y="106"/>
                  </a:lnTo>
                  <a:lnTo>
                    <a:pt x="1198" y="114"/>
                  </a:lnTo>
                  <a:lnTo>
                    <a:pt x="1198" y="114"/>
                  </a:lnTo>
                  <a:lnTo>
                    <a:pt x="1196" y="130"/>
                  </a:lnTo>
                  <a:lnTo>
                    <a:pt x="1196" y="130"/>
                  </a:lnTo>
                  <a:lnTo>
                    <a:pt x="1198" y="148"/>
                  </a:lnTo>
                  <a:lnTo>
                    <a:pt x="1198" y="148"/>
                  </a:lnTo>
                  <a:lnTo>
                    <a:pt x="1200" y="156"/>
                  </a:lnTo>
                  <a:lnTo>
                    <a:pt x="1204" y="164"/>
                  </a:lnTo>
                  <a:lnTo>
                    <a:pt x="1204" y="164"/>
                  </a:lnTo>
                  <a:lnTo>
                    <a:pt x="1208" y="170"/>
                  </a:lnTo>
                  <a:lnTo>
                    <a:pt x="1214" y="174"/>
                  </a:lnTo>
                  <a:lnTo>
                    <a:pt x="1214" y="174"/>
                  </a:lnTo>
                  <a:lnTo>
                    <a:pt x="1222" y="176"/>
                  </a:lnTo>
                  <a:lnTo>
                    <a:pt x="1232" y="178"/>
                  </a:lnTo>
                  <a:lnTo>
                    <a:pt x="1232" y="17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16" y="206"/>
                  </a:lnTo>
                  <a:lnTo>
                    <a:pt x="1200" y="202"/>
                  </a:lnTo>
                  <a:lnTo>
                    <a:pt x="1200" y="202"/>
                  </a:lnTo>
                  <a:lnTo>
                    <a:pt x="1188" y="196"/>
                  </a:lnTo>
                  <a:lnTo>
                    <a:pt x="1176" y="188"/>
                  </a:lnTo>
                  <a:lnTo>
                    <a:pt x="1176" y="188"/>
                  </a:lnTo>
                  <a:lnTo>
                    <a:pt x="1168" y="176"/>
                  </a:lnTo>
                  <a:lnTo>
                    <a:pt x="1162" y="162"/>
                  </a:lnTo>
                  <a:lnTo>
                    <a:pt x="1162" y="162"/>
                  </a:lnTo>
                  <a:lnTo>
                    <a:pt x="1158" y="148"/>
                  </a:lnTo>
                  <a:lnTo>
                    <a:pt x="1156" y="130"/>
                  </a:lnTo>
                  <a:lnTo>
                    <a:pt x="1156" y="130"/>
                  </a:lnTo>
                  <a:lnTo>
                    <a:pt x="1158" y="114"/>
                  </a:lnTo>
                  <a:lnTo>
                    <a:pt x="1162" y="98"/>
                  </a:lnTo>
                  <a:lnTo>
                    <a:pt x="1162" y="98"/>
                  </a:lnTo>
                  <a:lnTo>
                    <a:pt x="1168" y="86"/>
                  </a:lnTo>
                  <a:lnTo>
                    <a:pt x="1176" y="74"/>
                  </a:lnTo>
                  <a:lnTo>
                    <a:pt x="1176" y="74"/>
                  </a:lnTo>
                  <a:lnTo>
                    <a:pt x="1188" y="66"/>
                  </a:lnTo>
                  <a:lnTo>
                    <a:pt x="1200" y="58"/>
                  </a:lnTo>
                  <a:lnTo>
                    <a:pt x="1200" y="58"/>
                  </a:lnTo>
                  <a:lnTo>
                    <a:pt x="1216" y="5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32" y="52"/>
                  </a:lnTo>
                  <a:close/>
                  <a:moveTo>
                    <a:pt x="878" y="206"/>
                  </a:moveTo>
                  <a:lnTo>
                    <a:pt x="878" y="182"/>
                  </a:lnTo>
                  <a:lnTo>
                    <a:pt x="878" y="182"/>
                  </a:lnTo>
                  <a:lnTo>
                    <a:pt x="886" y="180"/>
                  </a:lnTo>
                  <a:lnTo>
                    <a:pt x="892" y="178"/>
                  </a:lnTo>
                  <a:lnTo>
                    <a:pt x="892" y="178"/>
                  </a:lnTo>
                  <a:lnTo>
                    <a:pt x="898" y="172"/>
                  </a:lnTo>
                  <a:lnTo>
                    <a:pt x="902" y="168"/>
                  </a:lnTo>
                  <a:lnTo>
                    <a:pt x="902" y="168"/>
                  </a:lnTo>
                  <a:lnTo>
                    <a:pt x="904" y="162"/>
                  </a:lnTo>
                  <a:lnTo>
                    <a:pt x="906" y="156"/>
                  </a:lnTo>
                  <a:lnTo>
                    <a:pt x="906" y="156"/>
                  </a:lnTo>
                  <a:lnTo>
                    <a:pt x="906" y="148"/>
                  </a:lnTo>
                  <a:lnTo>
                    <a:pt x="906" y="132"/>
                  </a:lnTo>
                  <a:lnTo>
                    <a:pt x="906" y="132"/>
                  </a:lnTo>
                  <a:lnTo>
                    <a:pt x="900" y="136"/>
                  </a:lnTo>
                  <a:lnTo>
                    <a:pt x="900" y="136"/>
                  </a:lnTo>
                  <a:lnTo>
                    <a:pt x="892" y="138"/>
                  </a:lnTo>
                  <a:lnTo>
                    <a:pt x="892" y="138"/>
                  </a:lnTo>
                  <a:lnTo>
                    <a:pt x="882" y="140"/>
                  </a:lnTo>
                  <a:lnTo>
                    <a:pt x="882" y="140"/>
                  </a:lnTo>
                  <a:lnTo>
                    <a:pt x="878" y="140"/>
                  </a:lnTo>
                  <a:lnTo>
                    <a:pt x="878" y="116"/>
                  </a:lnTo>
                  <a:lnTo>
                    <a:pt x="878" y="116"/>
                  </a:lnTo>
                  <a:lnTo>
                    <a:pt x="892" y="114"/>
                  </a:lnTo>
                  <a:lnTo>
                    <a:pt x="892" y="114"/>
                  </a:lnTo>
                  <a:lnTo>
                    <a:pt x="898" y="112"/>
                  </a:lnTo>
                  <a:lnTo>
                    <a:pt x="902" y="110"/>
                  </a:lnTo>
                  <a:lnTo>
                    <a:pt x="902" y="110"/>
                  </a:lnTo>
                  <a:lnTo>
                    <a:pt x="906" y="106"/>
                  </a:lnTo>
                  <a:lnTo>
                    <a:pt x="906" y="100"/>
                  </a:lnTo>
                  <a:lnTo>
                    <a:pt x="906" y="100"/>
                  </a:lnTo>
                  <a:lnTo>
                    <a:pt x="906" y="94"/>
                  </a:lnTo>
                  <a:lnTo>
                    <a:pt x="904" y="90"/>
                  </a:lnTo>
                  <a:lnTo>
                    <a:pt x="904" y="90"/>
                  </a:lnTo>
                  <a:lnTo>
                    <a:pt x="898" y="84"/>
                  </a:lnTo>
                  <a:lnTo>
                    <a:pt x="898" y="84"/>
                  </a:lnTo>
                  <a:lnTo>
                    <a:pt x="890" y="80"/>
                  </a:lnTo>
                  <a:lnTo>
                    <a:pt x="890" y="80"/>
                  </a:lnTo>
                  <a:lnTo>
                    <a:pt x="880" y="80"/>
                  </a:lnTo>
                  <a:lnTo>
                    <a:pt x="880" y="80"/>
                  </a:lnTo>
                  <a:lnTo>
                    <a:pt x="878" y="80"/>
                  </a:lnTo>
                  <a:lnTo>
                    <a:pt x="878" y="54"/>
                  </a:lnTo>
                  <a:lnTo>
                    <a:pt x="878" y="54"/>
                  </a:lnTo>
                  <a:lnTo>
                    <a:pt x="882" y="52"/>
                  </a:lnTo>
                  <a:lnTo>
                    <a:pt x="882" y="52"/>
                  </a:lnTo>
                  <a:lnTo>
                    <a:pt x="904" y="54"/>
                  </a:lnTo>
                  <a:lnTo>
                    <a:pt x="904" y="54"/>
                  </a:lnTo>
                  <a:lnTo>
                    <a:pt x="916" y="56"/>
                  </a:lnTo>
                  <a:lnTo>
                    <a:pt x="926" y="60"/>
                  </a:lnTo>
                  <a:lnTo>
                    <a:pt x="926" y="60"/>
                  </a:lnTo>
                  <a:lnTo>
                    <a:pt x="934" y="66"/>
                  </a:lnTo>
                  <a:lnTo>
                    <a:pt x="940" y="74"/>
                  </a:lnTo>
                  <a:lnTo>
                    <a:pt x="940" y="74"/>
                  </a:lnTo>
                  <a:lnTo>
                    <a:pt x="946" y="82"/>
                  </a:lnTo>
                  <a:lnTo>
                    <a:pt x="946" y="94"/>
                  </a:lnTo>
                  <a:lnTo>
                    <a:pt x="946" y="172"/>
                  </a:lnTo>
                  <a:lnTo>
                    <a:pt x="946" y="172"/>
                  </a:lnTo>
                  <a:lnTo>
                    <a:pt x="948" y="190"/>
                  </a:lnTo>
                  <a:lnTo>
                    <a:pt x="948" y="190"/>
                  </a:lnTo>
                  <a:lnTo>
                    <a:pt x="950" y="198"/>
                  </a:lnTo>
                  <a:lnTo>
                    <a:pt x="952" y="204"/>
                  </a:lnTo>
                  <a:lnTo>
                    <a:pt x="910" y="204"/>
                  </a:lnTo>
                  <a:lnTo>
                    <a:pt x="910" y="204"/>
                  </a:lnTo>
                  <a:lnTo>
                    <a:pt x="908" y="198"/>
                  </a:lnTo>
                  <a:lnTo>
                    <a:pt x="908" y="198"/>
                  </a:lnTo>
                  <a:lnTo>
                    <a:pt x="908" y="190"/>
                  </a:lnTo>
                  <a:lnTo>
                    <a:pt x="908" y="190"/>
                  </a:lnTo>
                  <a:lnTo>
                    <a:pt x="898" y="198"/>
                  </a:lnTo>
                  <a:lnTo>
                    <a:pt x="886" y="204"/>
                  </a:lnTo>
                  <a:lnTo>
                    <a:pt x="886" y="204"/>
                  </a:lnTo>
                  <a:lnTo>
                    <a:pt x="878" y="206"/>
                  </a:lnTo>
                  <a:lnTo>
                    <a:pt x="878" y="206"/>
                  </a:lnTo>
                  <a:close/>
                  <a:moveTo>
                    <a:pt x="1062" y="56"/>
                  </a:moveTo>
                  <a:lnTo>
                    <a:pt x="1062" y="84"/>
                  </a:lnTo>
                  <a:lnTo>
                    <a:pt x="1032" y="84"/>
                  </a:lnTo>
                  <a:lnTo>
                    <a:pt x="1032" y="156"/>
                  </a:lnTo>
                  <a:lnTo>
                    <a:pt x="1032" y="156"/>
                  </a:lnTo>
                  <a:lnTo>
                    <a:pt x="1032" y="166"/>
                  </a:lnTo>
                  <a:lnTo>
                    <a:pt x="1036" y="170"/>
                  </a:lnTo>
                  <a:lnTo>
                    <a:pt x="1036" y="170"/>
                  </a:lnTo>
                  <a:lnTo>
                    <a:pt x="1040" y="174"/>
                  </a:lnTo>
                  <a:lnTo>
                    <a:pt x="1050" y="174"/>
                  </a:lnTo>
                  <a:lnTo>
                    <a:pt x="1050" y="174"/>
                  </a:lnTo>
                  <a:lnTo>
                    <a:pt x="1056" y="174"/>
                  </a:lnTo>
                  <a:lnTo>
                    <a:pt x="1056" y="174"/>
                  </a:lnTo>
                  <a:lnTo>
                    <a:pt x="1062" y="172"/>
                  </a:lnTo>
                  <a:lnTo>
                    <a:pt x="1062" y="204"/>
                  </a:lnTo>
                  <a:lnTo>
                    <a:pt x="1062" y="204"/>
                  </a:lnTo>
                  <a:lnTo>
                    <a:pt x="1050" y="206"/>
                  </a:lnTo>
                  <a:lnTo>
                    <a:pt x="1050" y="206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20" y="204"/>
                  </a:lnTo>
                  <a:lnTo>
                    <a:pt x="1020" y="204"/>
                  </a:lnTo>
                  <a:lnTo>
                    <a:pt x="1012" y="202"/>
                  </a:lnTo>
                  <a:lnTo>
                    <a:pt x="1006" y="200"/>
                  </a:lnTo>
                  <a:lnTo>
                    <a:pt x="1006" y="200"/>
                  </a:lnTo>
                  <a:lnTo>
                    <a:pt x="1000" y="194"/>
                  </a:lnTo>
                  <a:lnTo>
                    <a:pt x="996" y="188"/>
                  </a:lnTo>
                  <a:lnTo>
                    <a:pt x="996" y="188"/>
                  </a:lnTo>
                  <a:lnTo>
                    <a:pt x="992" y="182"/>
                  </a:lnTo>
                  <a:lnTo>
                    <a:pt x="992" y="170"/>
                  </a:lnTo>
                  <a:lnTo>
                    <a:pt x="992" y="84"/>
                  </a:lnTo>
                  <a:lnTo>
                    <a:pt x="968" y="84"/>
                  </a:lnTo>
                  <a:lnTo>
                    <a:pt x="968" y="56"/>
                  </a:lnTo>
                  <a:lnTo>
                    <a:pt x="992" y="56"/>
                  </a:lnTo>
                  <a:lnTo>
                    <a:pt x="992" y="12"/>
                  </a:lnTo>
                  <a:lnTo>
                    <a:pt x="1032" y="12"/>
                  </a:lnTo>
                  <a:lnTo>
                    <a:pt x="1032" y="56"/>
                  </a:lnTo>
                  <a:lnTo>
                    <a:pt x="1062" y="56"/>
                  </a:lnTo>
                  <a:lnTo>
                    <a:pt x="1062" y="56"/>
                  </a:lnTo>
                  <a:close/>
                  <a:moveTo>
                    <a:pt x="1126" y="204"/>
                  </a:moveTo>
                  <a:lnTo>
                    <a:pt x="1086" y="204"/>
                  </a:lnTo>
                  <a:lnTo>
                    <a:pt x="1086" y="56"/>
                  </a:lnTo>
                  <a:lnTo>
                    <a:pt x="1126" y="56"/>
                  </a:lnTo>
                  <a:lnTo>
                    <a:pt x="1126" y="204"/>
                  </a:lnTo>
                  <a:lnTo>
                    <a:pt x="1126" y="204"/>
                  </a:lnTo>
                  <a:close/>
                  <a:moveTo>
                    <a:pt x="1086" y="0"/>
                  </a:moveTo>
                  <a:lnTo>
                    <a:pt x="1126" y="0"/>
                  </a:lnTo>
                  <a:lnTo>
                    <a:pt x="1126" y="34"/>
                  </a:lnTo>
                  <a:lnTo>
                    <a:pt x="1086" y="34"/>
                  </a:lnTo>
                  <a:lnTo>
                    <a:pt x="1086" y="0"/>
                  </a:lnTo>
                  <a:close/>
                  <a:moveTo>
                    <a:pt x="878" y="54"/>
                  </a:moveTo>
                  <a:lnTo>
                    <a:pt x="878" y="80"/>
                  </a:lnTo>
                  <a:lnTo>
                    <a:pt x="878" y="80"/>
                  </a:lnTo>
                  <a:lnTo>
                    <a:pt x="868" y="82"/>
                  </a:lnTo>
                  <a:lnTo>
                    <a:pt x="862" y="86"/>
                  </a:lnTo>
                  <a:lnTo>
                    <a:pt x="862" y="86"/>
                  </a:lnTo>
                  <a:lnTo>
                    <a:pt x="856" y="92"/>
                  </a:lnTo>
                  <a:lnTo>
                    <a:pt x="854" y="102"/>
                  </a:lnTo>
                  <a:lnTo>
                    <a:pt x="812" y="102"/>
                  </a:lnTo>
                  <a:lnTo>
                    <a:pt x="812" y="102"/>
                  </a:lnTo>
                  <a:lnTo>
                    <a:pt x="814" y="90"/>
                  </a:lnTo>
                  <a:lnTo>
                    <a:pt x="820" y="78"/>
                  </a:lnTo>
                  <a:lnTo>
                    <a:pt x="820" y="78"/>
                  </a:lnTo>
                  <a:lnTo>
                    <a:pt x="826" y="70"/>
                  </a:lnTo>
                  <a:lnTo>
                    <a:pt x="836" y="64"/>
                  </a:lnTo>
                  <a:lnTo>
                    <a:pt x="836" y="64"/>
                  </a:lnTo>
                  <a:lnTo>
                    <a:pt x="846" y="58"/>
                  </a:lnTo>
                  <a:lnTo>
                    <a:pt x="858" y="56"/>
                  </a:lnTo>
                  <a:lnTo>
                    <a:pt x="858" y="56"/>
                  </a:lnTo>
                  <a:lnTo>
                    <a:pt x="878" y="54"/>
                  </a:lnTo>
                  <a:lnTo>
                    <a:pt x="878" y="54"/>
                  </a:lnTo>
                  <a:close/>
                  <a:moveTo>
                    <a:pt x="878" y="116"/>
                  </a:moveTo>
                  <a:lnTo>
                    <a:pt x="878" y="140"/>
                  </a:lnTo>
                  <a:lnTo>
                    <a:pt x="878" y="140"/>
                  </a:lnTo>
                  <a:lnTo>
                    <a:pt x="872" y="140"/>
                  </a:lnTo>
                  <a:lnTo>
                    <a:pt x="872" y="140"/>
                  </a:lnTo>
                  <a:lnTo>
                    <a:pt x="864" y="144"/>
                  </a:lnTo>
                  <a:lnTo>
                    <a:pt x="864" y="144"/>
                  </a:lnTo>
                  <a:lnTo>
                    <a:pt x="856" y="146"/>
                  </a:lnTo>
                  <a:lnTo>
                    <a:pt x="856" y="146"/>
                  </a:lnTo>
                  <a:lnTo>
                    <a:pt x="850" y="154"/>
                  </a:lnTo>
                  <a:lnTo>
                    <a:pt x="850" y="154"/>
                  </a:lnTo>
                  <a:lnTo>
                    <a:pt x="850" y="158"/>
                  </a:lnTo>
                  <a:lnTo>
                    <a:pt x="848" y="162"/>
                  </a:lnTo>
                  <a:lnTo>
                    <a:pt x="848" y="162"/>
                  </a:lnTo>
                  <a:lnTo>
                    <a:pt x="850" y="168"/>
                  </a:lnTo>
                  <a:lnTo>
                    <a:pt x="850" y="172"/>
                  </a:lnTo>
                  <a:lnTo>
                    <a:pt x="850" y="172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64" y="180"/>
                  </a:lnTo>
                  <a:lnTo>
                    <a:pt x="864" y="180"/>
                  </a:lnTo>
                  <a:lnTo>
                    <a:pt x="874" y="182"/>
                  </a:lnTo>
                  <a:lnTo>
                    <a:pt x="874" y="182"/>
                  </a:lnTo>
                  <a:lnTo>
                    <a:pt x="878" y="182"/>
                  </a:lnTo>
                  <a:lnTo>
                    <a:pt x="878" y="206"/>
                  </a:lnTo>
                  <a:lnTo>
                    <a:pt x="878" y="206"/>
                  </a:lnTo>
                  <a:lnTo>
                    <a:pt x="858" y="208"/>
                  </a:lnTo>
                  <a:lnTo>
                    <a:pt x="858" y="208"/>
                  </a:lnTo>
                  <a:lnTo>
                    <a:pt x="848" y="208"/>
                  </a:lnTo>
                  <a:lnTo>
                    <a:pt x="838" y="206"/>
                  </a:lnTo>
                  <a:lnTo>
                    <a:pt x="838" y="206"/>
                  </a:lnTo>
                  <a:lnTo>
                    <a:pt x="830" y="202"/>
                  </a:lnTo>
                  <a:lnTo>
                    <a:pt x="822" y="198"/>
                  </a:lnTo>
                  <a:lnTo>
                    <a:pt x="822" y="198"/>
                  </a:lnTo>
                  <a:lnTo>
                    <a:pt x="816" y="192"/>
                  </a:lnTo>
                  <a:lnTo>
                    <a:pt x="812" y="184"/>
                  </a:lnTo>
                  <a:lnTo>
                    <a:pt x="812" y="184"/>
                  </a:lnTo>
                  <a:lnTo>
                    <a:pt x="810" y="174"/>
                  </a:lnTo>
                  <a:lnTo>
                    <a:pt x="808" y="164"/>
                  </a:lnTo>
                  <a:lnTo>
                    <a:pt x="808" y="164"/>
                  </a:lnTo>
                  <a:lnTo>
                    <a:pt x="810" y="152"/>
                  </a:lnTo>
                  <a:lnTo>
                    <a:pt x="812" y="144"/>
                  </a:lnTo>
                  <a:lnTo>
                    <a:pt x="812" y="144"/>
                  </a:lnTo>
                  <a:lnTo>
                    <a:pt x="818" y="136"/>
                  </a:lnTo>
                  <a:lnTo>
                    <a:pt x="824" y="130"/>
                  </a:lnTo>
                  <a:lnTo>
                    <a:pt x="824" y="130"/>
                  </a:lnTo>
                  <a:lnTo>
                    <a:pt x="832" y="126"/>
                  </a:lnTo>
                  <a:lnTo>
                    <a:pt x="840" y="124"/>
                  </a:lnTo>
                  <a:lnTo>
                    <a:pt x="840" y="124"/>
                  </a:lnTo>
                  <a:lnTo>
                    <a:pt x="858" y="120"/>
                  </a:lnTo>
                  <a:lnTo>
                    <a:pt x="858" y="120"/>
                  </a:lnTo>
                  <a:lnTo>
                    <a:pt x="876" y="118"/>
                  </a:lnTo>
                  <a:lnTo>
                    <a:pt x="878" y="116"/>
                  </a:lnTo>
                  <a:lnTo>
                    <a:pt x="878" y="116"/>
                  </a:lnTo>
                  <a:close/>
                  <a:moveTo>
                    <a:pt x="424" y="208"/>
                  </a:moveTo>
                  <a:lnTo>
                    <a:pt x="424" y="178"/>
                  </a:lnTo>
                  <a:lnTo>
                    <a:pt x="424" y="178"/>
                  </a:lnTo>
                  <a:lnTo>
                    <a:pt x="426" y="178"/>
                  </a:lnTo>
                  <a:lnTo>
                    <a:pt x="426" y="178"/>
                  </a:lnTo>
                  <a:lnTo>
                    <a:pt x="438" y="176"/>
                  </a:lnTo>
                  <a:lnTo>
                    <a:pt x="448" y="172"/>
                  </a:lnTo>
                  <a:lnTo>
                    <a:pt x="448" y="172"/>
                  </a:lnTo>
                  <a:lnTo>
                    <a:pt x="454" y="166"/>
                  </a:lnTo>
                  <a:lnTo>
                    <a:pt x="458" y="158"/>
                  </a:lnTo>
                  <a:lnTo>
                    <a:pt x="494" y="158"/>
                  </a:lnTo>
                  <a:lnTo>
                    <a:pt x="494" y="158"/>
                  </a:lnTo>
                  <a:lnTo>
                    <a:pt x="490" y="172"/>
                  </a:lnTo>
                  <a:lnTo>
                    <a:pt x="484" y="182"/>
                  </a:lnTo>
                  <a:lnTo>
                    <a:pt x="476" y="190"/>
                  </a:lnTo>
                  <a:lnTo>
                    <a:pt x="468" y="196"/>
                  </a:lnTo>
                  <a:lnTo>
                    <a:pt x="468" y="196"/>
                  </a:lnTo>
                  <a:lnTo>
                    <a:pt x="458" y="202"/>
                  </a:lnTo>
                  <a:lnTo>
                    <a:pt x="448" y="206"/>
                  </a:lnTo>
                  <a:lnTo>
                    <a:pt x="438" y="208"/>
                  </a:lnTo>
                  <a:lnTo>
                    <a:pt x="426" y="208"/>
                  </a:lnTo>
                  <a:lnTo>
                    <a:pt x="424" y="208"/>
                  </a:lnTo>
                  <a:lnTo>
                    <a:pt x="424" y="208"/>
                  </a:lnTo>
                  <a:close/>
                  <a:moveTo>
                    <a:pt x="424" y="140"/>
                  </a:moveTo>
                  <a:lnTo>
                    <a:pt x="424" y="114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2" y="102"/>
                  </a:lnTo>
                  <a:lnTo>
                    <a:pt x="446" y="92"/>
                  </a:lnTo>
                  <a:lnTo>
                    <a:pt x="446" y="92"/>
                  </a:lnTo>
                  <a:lnTo>
                    <a:pt x="442" y="88"/>
                  </a:lnTo>
                  <a:lnTo>
                    <a:pt x="438" y="86"/>
                  </a:lnTo>
                  <a:lnTo>
                    <a:pt x="424" y="84"/>
                  </a:lnTo>
                  <a:lnTo>
                    <a:pt x="424" y="84"/>
                  </a:lnTo>
                  <a:lnTo>
                    <a:pt x="424" y="52"/>
                  </a:lnTo>
                  <a:lnTo>
                    <a:pt x="426" y="52"/>
                  </a:lnTo>
                  <a:lnTo>
                    <a:pt x="426" y="52"/>
                  </a:lnTo>
                  <a:lnTo>
                    <a:pt x="442" y="54"/>
                  </a:lnTo>
                  <a:lnTo>
                    <a:pt x="458" y="60"/>
                  </a:lnTo>
                  <a:lnTo>
                    <a:pt x="458" y="60"/>
                  </a:lnTo>
                  <a:lnTo>
                    <a:pt x="470" y="68"/>
                  </a:lnTo>
                  <a:lnTo>
                    <a:pt x="482" y="80"/>
                  </a:lnTo>
                  <a:lnTo>
                    <a:pt x="482" y="80"/>
                  </a:lnTo>
                  <a:lnTo>
                    <a:pt x="488" y="92"/>
                  </a:lnTo>
                  <a:lnTo>
                    <a:pt x="494" y="108"/>
                  </a:lnTo>
                  <a:lnTo>
                    <a:pt x="494" y="108"/>
                  </a:lnTo>
                  <a:lnTo>
                    <a:pt x="496" y="124"/>
                  </a:lnTo>
                  <a:lnTo>
                    <a:pt x="496" y="140"/>
                  </a:lnTo>
                  <a:lnTo>
                    <a:pt x="424" y="140"/>
                  </a:lnTo>
                  <a:lnTo>
                    <a:pt x="424" y="140"/>
                  </a:lnTo>
                  <a:close/>
                  <a:moveTo>
                    <a:pt x="562" y="56"/>
                  </a:moveTo>
                  <a:lnTo>
                    <a:pt x="562" y="84"/>
                  </a:lnTo>
                  <a:lnTo>
                    <a:pt x="562" y="84"/>
                  </a:lnTo>
                  <a:lnTo>
                    <a:pt x="562" y="84"/>
                  </a:lnTo>
                  <a:lnTo>
                    <a:pt x="570" y="72"/>
                  </a:lnTo>
                  <a:lnTo>
                    <a:pt x="570" y="72"/>
                  </a:lnTo>
                  <a:lnTo>
                    <a:pt x="582" y="62"/>
                  </a:lnTo>
                  <a:lnTo>
                    <a:pt x="582" y="62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02" y="54"/>
                  </a:lnTo>
                  <a:lnTo>
                    <a:pt x="610" y="52"/>
                  </a:lnTo>
                  <a:lnTo>
                    <a:pt x="610" y="52"/>
                  </a:lnTo>
                  <a:lnTo>
                    <a:pt x="618" y="54"/>
                  </a:lnTo>
                  <a:lnTo>
                    <a:pt x="618" y="92"/>
                  </a:lnTo>
                  <a:lnTo>
                    <a:pt x="618" y="92"/>
                  </a:lnTo>
                  <a:lnTo>
                    <a:pt x="612" y="92"/>
                  </a:lnTo>
                  <a:lnTo>
                    <a:pt x="612" y="92"/>
                  </a:lnTo>
                  <a:lnTo>
                    <a:pt x="604" y="90"/>
                  </a:lnTo>
                  <a:lnTo>
                    <a:pt x="604" y="90"/>
                  </a:lnTo>
                  <a:lnTo>
                    <a:pt x="594" y="92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8" y="98"/>
                  </a:lnTo>
                  <a:lnTo>
                    <a:pt x="572" y="104"/>
                  </a:lnTo>
                  <a:lnTo>
                    <a:pt x="572" y="104"/>
                  </a:lnTo>
                  <a:lnTo>
                    <a:pt x="568" y="112"/>
                  </a:lnTo>
                  <a:lnTo>
                    <a:pt x="566" y="120"/>
                  </a:lnTo>
                  <a:lnTo>
                    <a:pt x="566" y="120"/>
                  </a:lnTo>
                  <a:lnTo>
                    <a:pt x="564" y="138"/>
                  </a:lnTo>
                  <a:lnTo>
                    <a:pt x="564" y="204"/>
                  </a:lnTo>
                  <a:lnTo>
                    <a:pt x="524" y="204"/>
                  </a:lnTo>
                  <a:lnTo>
                    <a:pt x="524" y="56"/>
                  </a:lnTo>
                  <a:lnTo>
                    <a:pt x="562" y="56"/>
                  </a:lnTo>
                  <a:lnTo>
                    <a:pt x="562" y="56"/>
                  </a:lnTo>
                  <a:close/>
                  <a:moveTo>
                    <a:pt x="680" y="56"/>
                  </a:moveTo>
                  <a:lnTo>
                    <a:pt x="680" y="78"/>
                  </a:lnTo>
                  <a:lnTo>
                    <a:pt x="682" y="78"/>
                  </a:lnTo>
                  <a:lnTo>
                    <a:pt x="682" y="78"/>
                  </a:lnTo>
                  <a:lnTo>
                    <a:pt x="690" y="66"/>
                  </a:lnTo>
                  <a:lnTo>
                    <a:pt x="702" y="58"/>
                  </a:lnTo>
                  <a:lnTo>
                    <a:pt x="702" y="58"/>
                  </a:lnTo>
                  <a:lnTo>
                    <a:pt x="714" y="54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42" y="54"/>
                  </a:lnTo>
                  <a:lnTo>
                    <a:pt x="754" y="58"/>
                  </a:lnTo>
                  <a:lnTo>
                    <a:pt x="754" y="58"/>
                  </a:lnTo>
                  <a:lnTo>
                    <a:pt x="762" y="62"/>
                  </a:lnTo>
                  <a:lnTo>
                    <a:pt x="770" y="70"/>
                  </a:lnTo>
                  <a:lnTo>
                    <a:pt x="770" y="70"/>
                  </a:lnTo>
                  <a:lnTo>
                    <a:pt x="774" y="7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80" y="100"/>
                  </a:lnTo>
                  <a:lnTo>
                    <a:pt x="780" y="114"/>
                  </a:lnTo>
                  <a:lnTo>
                    <a:pt x="780" y="204"/>
                  </a:lnTo>
                  <a:lnTo>
                    <a:pt x="740" y="204"/>
                  </a:lnTo>
                  <a:lnTo>
                    <a:pt x="740" y="122"/>
                  </a:lnTo>
                  <a:lnTo>
                    <a:pt x="740" y="122"/>
                  </a:lnTo>
                  <a:lnTo>
                    <a:pt x="738" y="106"/>
                  </a:lnTo>
                  <a:lnTo>
                    <a:pt x="734" y="94"/>
                  </a:lnTo>
                  <a:lnTo>
                    <a:pt x="734" y="94"/>
                  </a:lnTo>
                  <a:lnTo>
                    <a:pt x="732" y="90"/>
                  </a:lnTo>
                  <a:lnTo>
                    <a:pt x="726" y="88"/>
                  </a:lnTo>
                  <a:lnTo>
                    <a:pt x="722" y="86"/>
                  </a:lnTo>
                  <a:lnTo>
                    <a:pt x="714" y="84"/>
                  </a:lnTo>
                  <a:lnTo>
                    <a:pt x="714" y="84"/>
                  </a:lnTo>
                  <a:lnTo>
                    <a:pt x="706" y="86"/>
                  </a:lnTo>
                  <a:lnTo>
                    <a:pt x="700" y="88"/>
                  </a:lnTo>
                  <a:lnTo>
                    <a:pt x="694" y="90"/>
                  </a:lnTo>
                  <a:lnTo>
                    <a:pt x="690" y="94"/>
                  </a:lnTo>
                  <a:lnTo>
                    <a:pt x="690" y="94"/>
                  </a:lnTo>
                  <a:lnTo>
                    <a:pt x="688" y="100"/>
                  </a:lnTo>
                  <a:lnTo>
                    <a:pt x="684" y="108"/>
                  </a:lnTo>
                  <a:lnTo>
                    <a:pt x="682" y="128"/>
                  </a:lnTo>
                  <a:lnTo>
                    <a:pt x="682" y="204"/>
                  </a:lnTo>
                  <a:lnTo>
                    <a:pt x="642" y="204"/>
                  </a:lnTo>
                  <a:lnTo>
                    <a:pt x="642" y="56"/>
                  </a:lnTo>
                  <a:lnTo>
                    <a:pt x="680" y="56"/>
                  </a:lnTo>
                  <a:close/>
                  <a:moveTo>
                    <a:pt x="44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204"/>
                  </a:lnTo>
                  <a:lnTo>
                    <a:pt x="44" y="204"/>
                  </a:lnTo>
                  <a:close/>
                  <a:moveTo>
                    <a:pt x="424" y="52"/>
                  </a:moveTo>
                  <a:lnTo>
                    <a:pt x="424" y="84"/>
                  </a:lnTo>
                  <a:lnTo>
                    <a:pt x="424" y="84"/>
                  </a:lnTo>
                  <a:lnTo>
                    <a:pt x="414" y="84"/>
                  </a:lnTo>
                  <a:lnTo>
                    <a:pt x="408" y="86"/>
                  </a:lnTo>
                  <a:lnTo>
                    <a:pt x="408" y="86"/>
                  </a:lnTo>
                  <a:lnTo>
                    <a:pt x="402" y="90"/>
                  </a:lnTo>
                  <a:lnTo>
                    <a:pt x="398" y="94"/>
                  </a:lnTo>
                  <a:lnTo>
                    <a:pt x="398" y="94"/>
                  </a:lnTo>
                  <a:lnTo>
                    <a:pt x="392" y="106"/>
                  </a:lnTo>
                  <a:lnTo>
                    <a:pt x="392" y="106"/>
                  </a:lnTo>
                  <a:lnTo>
                    <a:pt x="390" y="114"/>
                  </a:lnTo>
                  <a:lnTo>
                    <a:pt x="424" y="114"/>
                  </a:lnTo>
                  <a:lnTo>
                    <a:pt x="424" y="140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92" y="150"/>
                  </a:lnTo>
                  <a:lnTo>
                    <a:pt x="394" y="158"/>
                  </a:lnTo>
                  <a:lnTo>
                    <a:pt x="396" y="164"/>
                  </a:lnTo>
                  <a:lnTo>
                    <a:pt x="400" y="168"/>
                  </a:lnTo>
                  <a:lnTo>
                    <a:pt x="400" y="168"/>
                  </a:lnTo>
                  <a:lnTo>
                    <a:pt x="410" y="176"/>
                  </a:lnTo>
                  <a:lnTo>
                    <a:pt x="424" y="178"/>
                  </a:lnTo>
                  <a:lnTo>
                    <a:pt x="424" y="208"/>
                  </a:lnTo>
                  <a:lnTo>
                    <a:pt x="424" y="208"/>
                  </a:lnTo>
                  <a:lnTo>
                    <a:pt x="408" y="206"/>
                  </a:lnTo>
                  <a:lnTo>
                    <a:pt x="394" y="202"/>
                  </a:lnTo>
                  <a:lnTo>
                    <a:pt x="394" y="202"/>
                  </a:lnTo>
                  <a:lnTo>
                    <a:pt x="382" y="196"/>
                  </a:lnTo>
                  <a:lnTo>
                    <a:pt x="370" y="186"/>
                  </a:lnTo>
                  <a:lnTo>
                    <a:pt x="370" y="186"/>
                  </a:lnTo>
                  <a:lnTo>
                    <a:pt x="362" y="176"/>
                  </a:lnTo>
                  <a:lnTo>
                    <a:pt x="356" y="162"/>
                  </a:lnTo>
                  <a:lnTo>
                    <a:pt x="356" y="162"/>
                  </a:lnTo>
                  <a:lnTo>
                    <a:pt x="352" y="148"/>
                  </a:lnTo>
                  <a:lnTo>
                    <a:pt x="350" y="130"/>
                  </a:lnTo>
                  <a:lnTo>
                    <a:pt x="350" y="130"/>
                  </a:lnTo>
                  <a:lnTo>
                    <a:pt x="352" y="114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62" y="86"/>
                  </a:lnTo>
                  <a:lnTo>
                    <a:pt x="370" y="76"/>
                  </a:lnTo>
                  <a:lnTo>
                    <a:pt x="370" y="76"/>
                  </a:lnTo>
                  <a:lnTo>
                    <a:pt x="382" y="66"/>
                  </a:lnTo>
                  <a:lnTo>
                    <a:pt x="394" y="58"/>
                  </a:lnTo>
                  <a:lnTo>
                    <a:pt x="394" y="58"/>
                  </a:lnTo>
                  <a:lnTo>
                    <a:pt x="408" y="54"/>
                  </a:lnTo>
                  <a:lnTo>
                    <a:pt x="424" y="52"/>
                  </a:lnTo>
                  <a:lnTo>
                    <a:pt x="424" y="52"/>
                  </a:lnTo>
                  <a:close/>
                  <a:moveTo>
                    <a:pt x="120" y="56"/>
                  </a:moveTo>
                  <a:lnTo>
                    <a:pt x="120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30" y="66"/>
                  </a:lnTo>
                  <a:lnTo>
                    <a:pt x="142" y="58"/>
                  </a:lnTo>
                  <a:lnTo>
                    <a:pt x="142" y="58"/>
                  </a:lnTo>
                  <a:lnTo>
                    <a:pt x="154" y="54"/>
                  </a:lnTo>
                  <a:lnTo>
                    <a:pt x="166" y="52"/>
                  </a:lnTo>
                  <a:lnTo>
                    <a:pt x="166" y="52"/>
                  </a:lnTo>
                  <a:lnTo>
                    <a:pt x="182" y="54"/>
                  </a:lnTo>
                  <a:lnTo>
                    <a:pt x="194" y="58"/>
                  </a:lnTo>
                  <a:lnTo>
                    <a:pt x="194" y="58"/>
                  </a:lnTo>
                  <a:lnTo>
                    <a:pt x="202" y="62"/>
                  </a:lnTo>
                  <a:lnTo>
                    <a:pt x="210" y="70"/>
                  </a:lnTo>
                  <a:lnTo>
                    <a:pt x="210" y="70"/>
                  </a:lnTo>
                  <a:lnTo>
                    <a:pt x="214" y="78"/>
                  </a:lnTo>
                  <a:lnTo>
                    <a:pt x="218" y="88"/>
                  </a:lnTo>
                  <a:lnTo>
                    <a:pt x="218" y="88"/>
                  </a:lnTo>
                  <a:lnTo>
                    <a:pt x="220" y="100"/>
                  </a:lnTo>
                  <a:lnTo>
                    <a:pt x="220" y="114"/>
                  </a:lnTo>
                  <a:lnTo>
                    <a:pt x="220" y="204"/>
                  </a:lnTo>
                  <a:lnTo>
                    <a:pt x="180" y="204"/>
                  </a:lnTo>
                  <a:lnTo>
                    <a:pt x="180" y="122"/>
                  </a:lnTo>
                  <a:lnTo>
                    <a:pt x="180" y="122"/>
                  </a:lnTo>
                  <a:lnTo>
                    <a:pt x="178" y="106"/>
                  </a:lnTo>
                  <a:lnTo>
                    <a:pt x="174" y="94"/>
                  </a:lnTo>
                  <a:lnTo>
                    <a:pt x="174" y="94"/>
                  </a:lnTo>
                  <a:lnTo>
                    <a:pt x="170" y="90"/>
                  </a:lnTo>
                  <a:lnTo>
                    <a:pt x="166" y="88"/>
                  </a:lnTo>
                  <a:lnTo>
                    <a:pt x="160" y="86"/>
                  </a:lnTo>
                  <a:lnTo>
                    <a:pt x="154" y="84"/>
                  </a:lnTo>
                  <a:lnTo>
                    <a:pt x="154" y="84"/>
                  </a:lnTo>
                  <a:lnTo>
                    <a:pt x="146" y="86"/>
                  </a:lnTo>
                  <a:lnTo>
                    <a:pt x="140" y="88"/>
                  </a:lnTo>
                  <a:lnTo>
                    <a:pt x="134" y="90"/>
                  </a:lnTo>
                  <a:lnTo>
                    <a:pt x="130" y="94"/>
                  </a:lnTo>
                  <a:lnTo>
                    <a:pt x="130" y="94"/>
                  </a:lnTo>
                  <a:lnTo>
                    <a:pt x="126" y="100"/>
                  </a:lnTo>
                  <a:lnTo>
                    <a:pt x="124" y="108"/>
                  </a:lnTo>
                  <a:lnTo>
                    <a:pt x="122" y="128"/>
                  </a:lnTo>
                  <a:lnTo>
                    <a:pt x="122" y="204"/>
                  </a:lnTo>
                  <a:lnTo>
                    <a:pt x="82" y="204"/>
                  </a:lnTo>
                  <a:lnTo>
                    <a:pt x="82" y="56"/>
                  </a:lnTo>
                  <a:lnTo>
                    <a:pt x="120" y="56"/>
                  </a:lnTo>
                  <a:lnTo>
                    <a:pt x="120" y="56"/>
                  </a:lnTo>
                  <a:close/>
                  <a:moveTo>
                    <a:pt x="334" y="56"/>
                  </a:moveTo>
                  <a:lnTo>
                    <a:pt x="334" y="84"/>
                  </a:lnTo>
                  <a:lnTo>
                    <a:pt x="306" y="84"/>
                  </a:lnTo>
                  <a:lnTo>
                    <a:pt x="306" y="156"/>
                  </a:lnTo>
                  <a:lnTo>
                    <a:pt x="306" y="156"/>
                  </a:lnTo>
                  <a:lnTo>
                    <a:pt x="306" y="166"/>
                  </a:lnTo>
                  <a:lnTo>
                    <a:pt x="308" y="170"/>
                  </a:lnTo>
                  <a:lnTo>
                    <a:pt x="308" y="170"/>
                  </a:lnTo>
                  <a:lnTo>
                    <a:pt x="314" y="174"/>
                  </a:lnTo>
                  <a:lnTo>
                    <a:pt x="322" y="174"/>
                  </a:lnTo>
                  <a:lnTo>
                    <a:pt x="322" y="174"/>
                  </a:lnTo>
                  <a:lnTo>
                    <a:pt x="328" y="174"/>
                  </a:lnTo>
                  <a:lnTo>
                    <a:pt x="328" y="174"/>
                  </a:lnTo>
                  <a:lnTo>
                    <a:pt x="334" y="172"/>
                  </a:lnTo>
                  <a:lnTo>
                    <a:pt x="334" y="204"/>
                  </a:lnTo>
                  <a:lnTo>
                    <a:pt x="334" y="204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12" y="206"/>
                  </a:lnTo>
                  <a:lnTo>
                    <a:pt x="312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86" y="202"/>
                  </a:lnTo>
                  <a:lnTo>
                    <a:pt x="278" y="200"/>
                  </a:lnTo>
                  <a:lnTo>
                    <a:pt x="278" y="200"/>
                  </a:lnTo>
                  <a:lnTo>
                    <a:pt x="272" y="194"/>
                  </a:lnTo>
                  <a:lnTo>
                    <a:pt x="268" y="188"/>
                  </a:lnTo>
                  <a:lnTo>
                    <a:pt x="268" y="188"/>
                  </a:lnTo>
                  <a:lnTo>
                    <a:pt x="266" y="182"/>
                  </a:lnTo>
                  <a:lnTo>
                    <a:pt x="264" y="170"/>
                  </a:lnTo>
                  <a:lnTo>
                    <a:pt x="264" y="84"/>
                  </a:lnTo>
                  <a:lnTo>
                    <a:pt x="240" y="84"/>
                  </a:lnTo>
                  <a:lnTo>
                    <a:pt x="240" y="56"/>
                  </a:lnTo>
                  <a:lnTo>
                    <a:pt x="264" y="56"/>
                  </a:lnTo>
                  <a:lnTo>
                    <a:pt x="264" y="12"/>
                  </a:lnTo>
                  <a:lnTo>
                    <a:pt x="306" y="12"/>
                  </a:lnTo>
                  <a:lnTo>
                    <a:pt x="306" y="56"/>
                  </a:lnTo>
                  <a:lnTo>
                    <a:pt x="334" y="56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2781300"/>
              <a:ext cx="5454650" cy="1108075"/>
            </a:xfrm>
            <a:custGeom>
              <a:avLst/>
              <a:gdLst>
                <a:gd name="T0" fmla="*/ 3292 w 3436"/>
                <a:gd name="T1" fmla="*/ 536 h 698"/>
                <a:gd name="T2" fmla="*/ 3202 w 3436"/>
                <a:gd name="T3" fmla="*/ 698 h 698"/>
                <a:gd name="T4" fmla="*/ 3220 w 3436"/>
                <a:gd name="T5" fmla="*/ 332 h 698"/>
                <a:gd name="T6" fmla="*/ 3368 w 3436"/>
                <a:gd name="T7" fmla="*/ 292 h 698"/>
                <a:gd name="T8" fmla="*/ 3202 w 3436"/>
                <a:gd name="T9" fmla="*/ 222 h 698"/>
                <a:gd name="T10" fmla="*/ 3104 w 3436"/>
                <a:gd name="T11" fmla="*/ 404 h 698"/>
                <a:gd name="T12" fmla="*/ 3182 w 3436"/>
                <a:gd name="T13" fmla="*/ 574 h 698"/>
                <a:gd name="T14" fmla="*/ 3054 w 3436"/>
                <a:gd name="T15" fmla="*/ 646 h 698"/>
                <a:gd name="T16" fmla="*/ 2968 w 3436"/>
                <a:gd name="T17" fmla="*/ 460 h 698"/>
                <a:gd name="T18" fmla="*/ 3072 w 3436"/>
                <a:gd name="T19" fmla="*/ 262 h 698"/>
                <a:gd name="T20" fmla="*/ 1782 w 3436"/>
                <a:gd name="T21" fmla="*/ 578 h 698"/>
                <a:gd name="T22" fmla="*/ 1932 w 3436"/>
                <a:gd name="T23" fmla="*/ 642 h 698"/>
                <a:gd name="T24" fmla="*/ 1782 w 3436"/>
                <a:gd name="T25" fmla="*/ 404 h 698"/>
                <a:gd name="T26" fmla="*/ 1782 w 3436"/>
                <a:gd name="T27" fmla="*/ 330 h 698"/>
                <a:gd name="T28" fmla="*/ 1950 w 3436"/>
                <a:gd name="T29" fmla="*/ 292 h 698"/>
                <a:gd name="T30" fmla="*/ 1782 w 3436"/>
                <a:gd name="T31" fmla="*/ 488 h 698"/>
                <a:gd name="T32" fmla="*/ 2138 w 3436"/>
                <a:gd name="T33" fmla="*/ 264 h 698"/>
                <a:gd name="T34" fmla="*/ 2346 w 3436"/>
                <a:gd name="T35" fmla="*/ 230 h 698"/>
                <a:gd name="T36" fmla="*/ 2478 w 3436"/>
                <a:gd name="T37" fmla="*/ 376 h 698"/>
                <a:gd name="T38" fmla="*/ 2328 w 3436"/>
                <a:gd name="T39" fmla="*/ 362 h 698"/>
                <a:gd name="T40" fmla="*/ 2196 w 3436"/>
                <a:gd name="T41" fmla="*/ 424 h 698"/>
                <a:gd name="T42" fmla="*/ 2684 w 3436"/>
                <a:gd name="T43" fmla="*/ 680 h 698"/>
                <a:gd name="T44" fmla="*/ 2544 w 3436"/>
                <a:gd name="T45" fmla="*/ 506 h 698"/>
                <a:gd name="T46" fmla="*/ 2608 w 3436"/>
                <a:gd name="T47" fmla="*/ 292 h 698"/>
                <a:gd name="T48" fmla="*/ 2800 w 3436"/>
                <a:gd name="T49" fmla="*/ 224 h 698"/>
                <a:gd name="T50" fmla="*/ 2848 w 3436"/>
                <a:gd name="T51" fmla="*/ 372 h 698"/>
                <a:gd name="T52" fmla="*/ 2712 w 3436"/>
                <a:gd name="T53" fmla="*/ 364 h 698"/>
                <a:gd name="T54" fmla="*/ 2712 w 3436"/>
                <a:gd name="T55" fmla="*/ 556 h 698"/>
                <a:gd name="T56" fmla="*/ 2852 w 3436"/>
                <a:gd name="T57" fmla="*/ 544 h 698"/>
                <a:gd name="T58" fmla="*/ 2774 w 3436"/>
                <a:gd name="T59" fmla="*/ 698 h 698"/>
                <a:gd name="T60" fmla="*/ 1690 w 3436"/>
                <a:gd name="T61" fmla="*/ 386 h 698"/>
                <a:gd name="T62" fmla="*/ 1746 w 3436"/>
                <a:gd name="T63" fmla="*/ 570 h 698"/>
                <a:gd name="T64" fmla="*/ 1634 w 3436"/>
                <a:gd name="T65" fmla="*/ 646 h 698"/>
                <a:gd name="T66" fmla="*/ 1548 w 3436"/>
                <a:gd name="T67" fmla="*/ 460 h 698"/>
                <a:gd name="T68" fmla="*/ 1652 w 3436"/>
                <a:gd name="T69" fmla="*/ 262 h 698"/>
                <a:gd name="T70" fmla="*/ 1258 w 3436"/>
                <a:gd name="T71" fmla="*/ 576 h 698"/>
                <a:gd name="T72" fmla="*/ 1360 w 3436"/>
                <a:gd name="T73" fmla="*/ 412 h 698"/>
                <a:gd name="T74" fmla="*/ 1274 w 3436"/>
                <a:gd name="T75" fmla="*/ 226 h 698"/>
                <a:gd name="T76" fmla="*/ 1490 w 3436"/>
                <a:gd name="T77" fmla="*/ 402 h 698"/>
                <a:gd name="T78" fmla="*/ 1400 w 3436"/>
                <a:gd name="T79" fmla="*/ 658 h 698"/>
                <a:gd name="T80" fmla="*/ 1214 w 3436"/>
                <a:gd name="T81" fmla="*/ 352 h 698"/>
                <a:gd name="T82" fmla="*/ 1180 w 3436"/>
                <a:gd name="T83" fmla="*/ 542 h 698"/>
                <a:gd name="T84" fmla="*/ 1168 w 3436"/>
                <a:gd name="T85" fmla="*/ 680 h 698"/>
                <a:gd name="T86" fmla="*/ 1030 w 3436"/>
                <a:gd name="T87" fmla="*/ 520 h 698"/>
                <a:gd name="T88" fmla="*/ 1078 w 3436"/>
                <a:gd name="T89" fmla="*/ 308 h 698"/>
                <a:gd name="T90" fmla="*/ 1248 w 3436"/>
                <a:gd name="T91" fmla="*/ 224 h 698"/>
                <a:gd name="T92" fmla="*/ 1024 w 3436"/>
                <a:gd name="T93" fmla="*/ 460 h 698"/>
                <a:gd name="T94" fmla="*/ 858 w 3436"/>
                <a:gd name="T95" fmla="*/ 288 h 698"/>
                <a:gd name="T96" fmla="*/ 694 w 3436"/>
                <a:gd name="T97" fmla="*/ 344 h 698"/>
                <a:gd name="T98" fmla="*/ 802 w 3436"/>
                <a:gd name="T99" fmla="*/ 484 h 698"/>
                <a:gd name="T100" fmla="*/ 720 w 3436"/>
                <a:gd name="T101" fmla="*/ 698 h 698"/>
                <a:gd name="T102" fmla="*/ 472 w 3436"/>
                <a:gd name="T103" fmla="*/ 2 h 698"/>
                <a:gd name="T104" fmla="*/ 694 w 3436"/>
                <a:gd name="T105" fmla="*/ 222 h 698"/>
                <a:gd name="T106" fmla="*/ 524 w 3436"/>
                <a:gd name="T107" fmla="*/ 292 h 698"/>
                <a:gd name="T108" fmla="*/ 524 w 3436"/>
                <a:gd name="T109" fmla="*/ 628 h 698"/>
                <a:gd name="T110" fmla="*/ 694 w 3436"/>
                <a:gd name="T111" fmla="*/ 576 h 698"/>
                <a:gd name="T112" fmla="*/ 592 w 3436"/>
                <a:gd name="T113" fmla="*/ 416 h 698"/>
                <a:gd name="T114" fmla="*/ 134 w 3436"/>
                <a:gd name="T115" fmla="*/ 264 h 698"/>
                <a:gd name="T116" fmla="*/ 0 w 3436"/>
                <a:gd name="T117" fmla="*/ 2 h 698"/>
                <a:gd name="T118" fmla="*/ 466 w 3436"/>
                <a:gd name="T119" fmla="*/ 52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36" h="698">
                  <a:moveTo>
                    <a:pt x="3202" y="698"/>
                  </a:moveTo>
                  <a:lnTo>
                    <a:pt x="3202" y="578"/>
                  </a:lnTo>
                  <a:lnTo>
                    <a:pt x="3202" y="578"/>
                  </a:lnTo>
                  <a:lnTo>
                    <a:pt x="3208" y="578"/>
                  </a:lnTo>
                  <a:lnTo>
                    <a:pt x="3208" y="578"/>
                  </a:lnTo>
                  <a:lnTo>
                    <a:pt x="3220" y="576"/>
                  </a:lnTo>
                  <a:lnTo>
                    <a:pt x="3230" y="574"/>
                  </a:lnTo>
                  <a:lnTo>
                    <a:pt x="3240" y="572"/>
                  </a:lnTo>
                  <a:lnTo>
                    <a:pt x="3252" y="566"/>
                  </a:lnTo>
                  <a:lnTo>
                    <a:pt x="3272" y="554"/>
                  </a:lnTo>
                  <a:lnTo>
                    <a:pt x="3292" y="536"/>
                  </a:lnTo>
                  <a:lnTo>
                    <a:pt x="3370" y="624"/>
                  </a:lnTo>
                  <a:lnTo>
                    <a:pt x="3370" y="624"/>
                  </a:lnTo>
                  <a:lnTo>
                    <a:pt x="3352" y="642"/>
                  </a:lnTo>
                  <a:lnTo>
                    <a:pt x="3332" y="658"/>
                  </a:lnTo>
                  <a:lnTo>
                    <a:pt x="3312" y="670"/>
                  </a:lnTo>
                  <a:lnTo>
                    <a:pt x="3290" y="680"/>
                  </a:lnTo>
                  <a:lnTo>
                    <a:pt x="3270" y="688"/>
                  </a:lnTo>
                  <a:lnTo>
                    <a:pt x="3248" y="694"/>
                  </a:lnTo>
                  <a:lnTo>
                    <a:pt x="3224" y="698"/>
                  </a:lnTo>
                  <a:lnTo>
                    <a:pt x="3202" y="698"/>
                  </a:lnTo>
                  <a:lnTo>
                    <a:pt x="3202" y="698"/>
                  </a:lnTo>
                  <a:close/>
                  <a:moveTo>
                    <a:pt x="3202" y="488"/>
                  </a:moveTo>
                  <a:lnTo>
                    <a:pt x="3202" y="404"/>
                  </a:lnTo>
                  <a:lnTo>
                    <a:pt x="3300" y="404"/>
                  </a:lnTo>
                  <a:lnTo>
                    <a:pt x="3300" y="404"/>
                  </a:lnTo>
                  <a:lnTo>
                    <a:pt x="3294" y="388"/>
                  </a:lnTo>
                  <a:lnTo>
                    <a:pt x="3288" y="374"/>
                  </a:lnTo>
                  <a:lnTo>
                    <a:pt x="3278" y="360"/>
                  </a:lnTo>
                  <a:lnTo>
                    <a:pt x="3266" y="350"/>
                  </a:lnTo>
                  <a:lnTo>
                    <a:pt x="3252" y="342"/>
                  </a:lnTo>
                  <a:lnTo>
                    <a:pt x="3236" y="336"/>
                  </a:lnTo>
                  <a:lnTo>
                    <a:pt x="3220" y="332"/>
                  </a:lnTo>
                  <a:lnTo>
                    <a:pt x="3202" y="330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26" y="224"/>
                  </a:lnTo>
                  <a:lnTo>
                    <a:pt x="3250" y="226"/>
                  </a:lnTo>
                  <a:lnTo>
                    <a:pt x="3272" y="232"/>
                  </a:lnTo>
                  <a:lnTo>
                    <a:pt x="3294" y="240"/>
                  </a:lnTo>
                  <a:lnTo>
                    <a:pt x="3314" y="250"/>
                  </a:lnTo>
                  <a:lnTo>
                    <a:pt x="3334" y="262"/>
                  </a:lnTo>
                  <a:lnTo>
                    <a:pt x="3352" y="276"/>
                  </a:lnTo>
                  <a:lnTo>
                    <a:pt x="3368" y="292"/>
                  </a:lnTo>
                  <a:lnTo>
                    <a:pt x="3382" y="310"/>
                  </a:lnTo>
                  <a:lnTo>
                    <a:pt x="3396" y="330"/>
                  </a:lnTo>
                  <a:lnTo>
                    <a:pt x="3408" y="352"/>
                  </a:lnTo>
                  <a:lnTo>
                    <a:pt x="3418" y="374"/>
                  </a:lnTo>
                  <a:lnTo>
                    <a:pt x="3426" y="398"/>
                  </a:lnTo>
                  <a:lnTo>
                    <a:pt x="3430" y="424"/>
                  </a:lnTo>
                  <a:lnTo>
                    <a:pt x="3434" y="452"/>
                  </a:lnTo>
                  <a:lnTo>
                    <a:pt x="3436" y="482"/>
                  </a:lnTo>
                  <a:lnTo>
                    <a:pt x="3436" y="488"/>
                  </a:lnTo>
                  <a:lnTo>
                    <a:pt x="3202" y="488"/>
                  </a:lnTo>
                  <a:close/>
                  <a:moveTo>
                    <a:pt x="3202" y="222"/>
                  </a:moveTo>
                  <a:lnTo>
                    <a:pt x="3202" y="330"/>
                  </a:lnTo>
                  <a:lnTo>
                    <a:pt x="3202" y="330"/>
                  </a:lnTo>
                  <a:lnTo>
                    <a:pt x="3202" y="330"/>
                  </a:lnTo>
                  <a:lnTo>
                    <a:pt x="3184" y="332"/>
                  </a:lnTo>
                  <a:lnTo>
                    <a:pt x="3166" y="334"/>
                  </a:lnTo>
                  <a:lnTo>
                    <a:pt x="3152" y="340"/>
                  </a:lnTo>
                  <a:lnTo>
                    <a:pt x="3138" y="350"/>
                  </a:lnTo>
                  <a:lnTo>
                    <a:pt x="3126" y="360"/>
                  </a:lnTo>
                  <a:lnTo>
                    <a:pt x="3116" y="372"/>
                  </a:lnTo>
                  <a:lnTo>
                    <a:pt x="3108" y="386"/>
                  </a:lnTo>
                  <a:lnTo>
                    <a:pt x="3104" y="404"/>
                  </a:lnTo>
                  <a:lnTo>
                    <a:pt x="3202" y="404"/>
                  </a:lnTo>
                  <a:lnTo>
                    <a:pt x="3202" y="488"/>
                  </a:lnTo>
                  <a:lnTo>
                    <a:pt x="3096" y="488"/>
                  </a:lnTo>
                  <a:lnTo>
                    <a:pt x="3096" y="488"/>
                  </a:lnTo>
                  <a:lnTo>
                    <a:pt x="3102" y="506"/>
                  </a:lnTo>
                  <a:lnTo>
                    <a:pt x="3110" y="524"/>
                  </a:lnTo>
                  <a:lnTo>
                    <a:pt x="3122" y="540"/>
                  </a:lnTo>
                  <a:lnTo>
                    <a:pt x="3134" y="552"/>
                  </a:lnTo>
                  <a:lnTo>
                    <a:pt x="3148" y="562"/>
                  </a:lnTo>
                  <a:lnTo>
                    <a:pt x="3164" y="570"/>
                  </a:lnTo>
                  <a:lnTo>
                    <a:pt x="3182" y="574"/>
                  </a:lnTo>
                  <a:lnTo>
                    <a:pt x="3202" y="57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178" y="698"/>
                  </a:lnTo>
                  <a:lnTo>
                    <a:pt x="3156" y="694"/>
                  </a:lnTo>
                  <a:lnTo>
                    <a:pt x="3134" y="688"/>
                  </a:lnTo>
                  <a:lnTo>
                    <a:pt x="3112" y="680"/>
                  </a:lnTo>
                  <a:lnTo>
                    <a:pt x="3092" y="672"/>
                  </a:lnTo>
                  <a:lnTo>
                    <a:pt x="3072" y="660"/>
                  </a:lnTo>
                  <a:lnTo>
                    <a:pt x="3054" y="646"/>
                  </a:lnTo>
                  <a:lnTo>
                    <a:pt x="3036" y="630"/>
                  </a:lnTo>
                  <a:lnTo>
                    <a:pt x="3036" y="630"/>
                  </a:lnTo>
                  <a:lnTo>
                    <a:pt x="3020" y="612"/>
                  </a:lnTo>
                  <a:lnTo>
                    <a:pt x="3006" y="592"/>
                  </a:lnTo>
                  <a:lnTo>
                    <a:pt x="2994" y="572"/>
                  </a:lnTo>
                  <a:lnTo>
                    <a:pt x="2986" y="552"/>
                  </a:lnTo>
                  <a:lnTo>
                    <a:pt x="2978" y="530"/>
                  </a:lnTo>
                  <a:lnTo>
                    <a:pt x="2972" y="506"/>
                  </a:lnTo>
                  <a:lnTo>
                    <a:pt x="2968" y="484"/>
                  </a:lnTo>
                  <a:lnTo>
                    <a:pt x="2968" y="460"/>
                  </a:lnTo>
                  <a:lnTo>
                    <a:pt x="2968" y="460"/>
                  </a:lnTo>
                  <a:lnTo>
                    <a:pt x="2968" y="436"/>
                  </a:lnTo>
                  <a:lnTo>
                    <a:pt x="2972" y="414"/>
                  </a:lnTo>
                  <a:lnTo>
                    <a:pt x="2978" y="390"/>
                  </a:lnTo>
                  <a:lnTo>
                    <a:pt x="2986" y="368"/>
                  </a:lnTo>
                  <a:lnTo>
                    <a:pt x="2994" y="348"/>
                  </a:lnTo>
                  <a:lnTo>
                    <a:pt x="3006" y="328"/>
                  </a:lnTo>
                  <a:lnTo>
                    <a:pt x="3020" y="310"/>
                  </a:lnTo>
                  <a:lnTo>
                    <a:pt x="3036" y="292"/>
                  </a:lnTo>
                  <a:lnTo>
                    <a:pt x="3036" y="292"/>
                  </a:lnTo>
                  <a:lnTo>
                    <a:pt x="3054" y="276"/>
                  </a:lnTo>
                  <a:lnTo>
                    <a:pt x="3072" y="262"/>
                  </a:lnTo>
                  <a:lnTo>
                    <a:pt x="3092" y="250"/>
                  </a:lnTo>
                  <a:lnTo>
                    <a:pt x="3112" y="240"/>
                  </a:lnTo>
                  <a:lnTo>
                    <a:pt x="3134" y="232"/>
                  </a:lnTo>
                  <a:lnTo>
                    <a:pt x="3156" y="226"/>
                  </a:lnTo>
                  <a:lnTo>
                    <a:pt x="3178" y="224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02" y="222"/>
                  </a:lnTo>
                  <a:close/>
                  <a:moveTo>
                    <a:pt x="1782" y="698"/>
                  </a:moveTo>
                  <a:lnTo>
                    <a:pt x="1782" y="578"/>
                  </a:lnTo>
                  <a:lnTo>
                    <a:pt x="1782" y="578"/>
                  </a:lnTo>
                  <a:lnTo>
                    <a:pt x="1788" y="578"/>
                  </a:lnTo>
                  <a:lnTo>
                    <a:pt x="1788" y="578"/>
                  </a:lnTo>
                  <a:lnTo>
                    <a:pt x="1800" y="576"/>
                  </a:lnTo>
                  <a:lnTo>
                    <a:pt x="1812" y="574"/>
                  </a:lnTo>
                  <a:lnTo>
                    <a:pt x="1822" y="572"/>
                  </a:lnTo>
                  <a:lnTo>
                    <a:pt x="1832" y="566"/>
                  </a:lnTo>
                  <a:lnTo>
                    <a:pt x="1852" y="554"/>
                  </a:lnTo>
                  <a:lnTo>
                    <a:pt x="1874" y="536"/>
                  </a:lnTo>
                  <a:lnTo>
                    <a:pt x="1952" y="624"/>
                  </a:lnTo>
                  <a:lnTo>
                    <a:pt x="1952" y="624"/>
                  </a:lnTo>
                  <a:lnTo>
                    <a:pt x="1932" y="642"/>
                  </a:lnTo>
                  <a:lnTo>
                    <a:pt x="1912" y="658"/>
                  </a:lnTo>
                  <a:lnTo>
                    <a:pt x="1892" y="670"/>
                  </a:lnTo>
                  <a:lnTo>
                    <a:pt x="1872" y="680"/>
                  </a:lnTo>
                  <a:lnTo>
                    <a:pt x="1850" y="688"/>
                  </a:lnTo>
                  <a:lnTo>
                    <a:pt x="1828" y="694"/>
                  </a:lnTo>
                  <a:lnTo>
                    <a:pt x="1806" y="69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82" y="698"/>
                  </a:lnTo>
                  <a:close/>
                  <a:moveTo>
                    <a:pt x="1782" y="488"/>
                  </a:moveTo>
                  <a:lnTo>
                    <a:pt x="1782" y="404"/>
                  </a:lnTo>
                  <a:lnTo>
                    <a:pt x="1880" y="404"/>
                  </a:lnTo>
                  <a:lnTo>
                    <a:pt x="1880" y="404"/>
                  </a:lnTo>
                  <a:lnTo>
                    <a:pt x="1876" y="388"/>
                  </a:lnTo>
                  <a:lnTo>
                    <a:pt x="1868" y="372"/>
                  </a:lnTo>
                  <a:lnTo>
                    <a:pt x="1858" y="360"/>
                  </a:lnTo>
                  <a:lnTo>
                    <a:pt x="1846" y="350"/>
                  </a:lnTo>
                  <a:lnTo>
                    <a:pt x="1834" y="342"/>
                  </a:lnTo>
                  <a:lnTo>
                    <a:pt x="1818" y="336"/>
                  </a:lnTo>
                  <a:lnTo>
                    <a:pt x="1800" y="332"/>
                  </a:lnTo>
                  <a:lnTo>
                    <a:pt x="1782" y="330"/>
                  </a:lnTo>
                  <a:lnTo>
                    <a:pt x="1782" y="330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806" y="224"/>
                  </a:lnTo>
                  <a:lnTo>
                    <a:pt x="1830" y="226"/>
                  </a:lnTo>
                  <a:lnTo>
                    <a:pt x="1854" y="232"/>
                  </a:lnTo>
                  <a:lnTo>
                    <a:pt x="1874" y="240"/>
                  </a:lnTo>
                  <a:lnTo>
                    <a:pt x="1896" y="250"/>
                  </a:lnTo>
                  <a:lnTo>
                    <a:pt x="1914" y="262"/>
                  </a:lnTo>
                  <a:lnTo>
                    <a:pt x="1932" y="276"/>
                  </a:lnTo>
                  <a:lnTo>
                    <a:pt x="1950" y="292"/>
                  </a:lnTo>
                  <a:lnTo>
                    <a:pt x="1964" y="310"/>
                  </a:lnTo>
                  <a:lnTo>
                    <a:pt x="1978" y="330"/>
                  </a:lnTo>
                  <a:lnTo>
                    <a:pt x="1988" y="352"/>
                  </a:lnTo>
                  <a:lnTo>
                    <a:pt x="1998" y="374"/>
                  </a:lnTo>
                  <a:lnTo>
                    <a:pt x="2006" y="398"/>
                  </a:lnTo>
                  <a:lnTo>
                    <a:pt x="2012" y="424"/>
                  </a:lnTo>
                  <a:lnTo>
                    <a:pt x="2016" y="452"/>
                  </a:lnTo>
                  <a:lnTo>
                    <a:pt x="2016" y="482"/>
                  </a:lnTo>
                  <a:lnTo>
                    <a:pt x="2016" y="488"/>
                  </a:lnTo>
                  <a:lnTo>
                    <a:pt x="1782" y="488"/>
                  </a:lnTo>
                  <a:lnTo>
                    <a:pt x="1782" y="488"/>
                  </a:lnTo>
                  <a:close/>
                  <a:moveTo>
                    <a:pt x="2070" y="448"/>
                  </a:moveTo>
                  <a:lnTo>
                    <a:pt x="2070" y="448"/>
                  </a:lnTo>
                  <a:lnTo>
                    <a:pt x="2072" y="420"/>
                  </a:lnTo>
                  <a:lnTo>
                    <a:pt x="2074" y="396"/>
                  </a:lnTo>
                  <a:lnTo>
                    <a:pt x="2078" y="372"/>
                  </a:lnTo>
                  <a:lnTo>
                    <a:pt x="2084" y="350"/>
                  </a:lnTo>
                  <a:lnTo>
                    <a:pt x="2092" y="328"/>
                  </a:lnTo>
                  <a:lnTo>
                    <a:pt x="2100" y="310"/>
                  </a:lnTo>
                  <a:lnTo>
                    <a:pt x="2112" y="294"/>
                  </a:lnTo>
                  <a:lnTo>
                    <a:pt x="2124" y="278"/>
                  </a:lnTo>
                  <a:lnTo>
                    <a:pt x="2138" y="264"/>
                  </a:lnTo>
                  <a:lnTo>
                    <a:pt x="2154" y="254"/>
                  </a:lnTo>
                  <a:lnTo>
                    <a:pt x="2170" y="244"/>
                  </a:lnTo>
                  <a:lnTo>
                    <a:pt x="2190" y="236"/>
                  </a:lnTo>
                  <a:lnTo>
                    <a:pt x="2210" y="230"/>
                  </a:lnTo>
                  <a:lnTo>
                    <a:pt x="2232" y="224"/>
                  </a:lnTo>
                  <a:lnTo>
                    <a:pt x="2256" y="222"/>
                  </a:lnTo>
                  <a:lnTo>
                    <a:pt x="2282" y="220"/>
                  </a:lnTo>
                  <a:lnTo>
                    <a:pt x="2282" y="220"/>
                  </a:lnTo>
                  <a:lnTo>
                    <a:pt x="2304" y="222"/>
                  </a:lnTo>
                  <a:lnTo>
                    <a:pt x="2326" y="226"/>
                  </a:lnTo>
                  <a:lnTo>
                    <a:pt x="2346" y="230"/>
                  </a:lnTo>
                  <a:lnTo>
                    <a:pt x="2366" y="238"/>
                  </a:lnTo>
                  <a:lnTo>
                    <a:pt x="2384" y="246"/>
                  </a:lnTo>
                  <a:lnTo>
                    <a:pt x="2402" y="256"/>
                  </a:lnTo>
                  <a:lnTo>
                    <a:pt x="2418" y="268"/>
                  </a:lnTo>
                  <a:lnTo>
                    <a:pt x="2432" y="282"/>
                  </a:lnTo>
                  <a:lnTo>
                    <a:pt x="2432" y="282"/>
                  </a:lnTo>
                  <a:lnTo>
                    <a:pt x="2446" y="300"/>
                  </a:lnTo>
                  <a:lnTo>
                    <a:pt x="2458" y="318"/>
                  </a:lnTo>
                  <a:lnTo>
                    <a:pt x="2468" y="336"/>
                  </a:lnTo>
                  <a:lnTo>
                    <a:pt x="2474" y="356"/>
                  </a:lnTo>
                  <a:lnTo>
                    <a:pt x="2478" y="376"/>
                  </a:lnTo>
                  <a:lnTo>
                    <a:pt x="2480" y="398"/>
                  </a:lnTo>
                  <a:lnTo>
                    <a:pt x="2482" y="448"/>
                  </a:lnTo>
                  <a:lnTo>
                    <a:pt x="2482" y="686"/>
                  </a:lnTo>
                  <a:lnTo>
                    <a:pt x="2360" y="686"/>
                  </a:lnTo>
                  <a:lnTo>
                    <a:pt x="2360" y="448"/>
                  </a:lnTo>
                  <a:lnTo>
                    <a:pt x="2360" y="448"/>
                  </a:lnTo>
                  <a:lnTo>
                    <a:pt x="2358" y="424"/>
                  </a:lnTo>
                  <a:lnTo>
                    <a:pt x="2354" y="404"/>
                  </a:lnTo>
                  <a:lnTo>
                    <a:pt x="2348" y="388"/>
                  </a:lnTo>
                  <a:lnTo>
                    <a:pt x="2340" y="372"/>
                  </a:lnTo>
                  <a:lnTo>
                    <a:pt x="2328" y="362"/>
                  </a:lnTo>
                  <a:lnTo>
                    <a:pt x="2314" y="354"/>
                  </a:lnTo>
                  <a:lnTo>
                    <a:pt x="2296" y="350"/>
                  </a:lnTo>
                  <a:lnTo>
                    <a:pt x="2276" y="348"/>
                  </a:lnTo>
                  <a:lnTo>
                    <a:pt x="2276" y="348"/>
                  </a:lnTo>
                  <a:lnTo>
                    <a:pt x="2256" y="350"/>
                  </a:lnTo>
                  <a:lnTo>
                    <a:pt x="2240" y="354"/>
                  </a:lnTo>
                  <a:lnTo>
                    <a:pt x="2226" y="362"/>
                  </a:lnTo>
                  <a:lnTo>
                    <a:pt x="2214" y="372"/>
                  </a:lnTo>
                  <a:lnTo>
                    <a:pt x="2206" y="386"/>
                  </a:lnTo>
                  <a:lnTo>
                    <a:pt x="2200" y="404"/>
                  </a:lnTo>
                  <a:lnTo>
                    <a:pt x="2196" y="424"/>
                  </a:lnTo>
                  <a:lnTo>
                    <a:pt x="2194" y="448"/>
                  </a:lnTo>
                  <a:lnTo>
                    <a:pt x="2194" y="686"/>
                  </a:lnTo>
                  <a:lnTo>
                    <a:pt x="2070" y="686"/>
                  </a:lnTo>
                  <a:lnTo>
                    <a:pt x="2070" y="448"/>
                  </a:lnTo>
                  <a:lnTo>
                    <a:pt x="2070" y="448"/>
                  </a:lnTo>
                  <a:close/>
                  <a:moveTo>
                    <a:pt x="2774" y="698"/>
                  </a:moveTo>
                  <a:lnTo>
                    <a:pt x="2774" y="698"/>
                  </a:lnTo>
                  <a:lnTo>
                    <a:pt x="2750" y="698"/>
                  </a:lnTo>
                  <a:lnTo>
                    <a:pt x="2728" y="694"/>
                  </a:lnTo>
                  <a:lnTo>
                    <a:pt x="2706" y="688"/>
                  </a:lnTo>
                  <a:lnTo>
                    <a:pt x="2684" y="680"/>
                  </a:lnTo>
                  <a:lnTo>
                    <a:pt x="2664" y="672"/>
                  </a:lnTo>
                  <a:lnTo>
                    <a:pt x="2644" y="660"/>
                  </a:lnTo>
                  <a:lnTo>
                    <a:pt x="2626" y="646"/>
                  </a:lnTo>
                  <a:lnTo>
                    <a:pt x="2608" y="630"/>
                  </a:lnTo>
                  <a:lnTo>
                    <a:pt x="2608" y="630"/>
                  </a:lnTo>
                  <a:lnTo>
                    <a:pt x="2592" y="612"/>
                  </a:lnTo>
                  <a:lnTo>
                    <a:pt x="2578" y="592"/>
                  </a:lnTo>
                  <a:lnTo>
                    <a:pt x="2568" y="572"/>
                  </a:lnTo>
                  <a:lnTo>
                    <a:pt x="2558" y="552"/>
                  </a:lnTo>
                  <a:lnTo>
                    <a:pt x="2550" y="530"/>
                  </a:lnTo>
                  <a:lnTo>
                    <a:pt x="2544" y="506"/>
                  </a:lnTo>
                  <a:lnTo>
                    <a:pt x="2540" y="484"/>
                  </a:lnTo>
                  <a:lnTo>
                    <a:pt x="2540" y="460"/>
                  </a:lnTo>
                  <a:lnTo>
                    <a:pt x="2540" y="460"/>
                  </a:lnTo>
                  <a:lnTo>
                    <a:pt x="2540" y="436"/>
                  </a:lnTo>
                  <a:lnTo>
                    <a:pt x="2544" y="414"/>
                  </a:lnTo>
                  <a:lnTo>
                    <a:pt x="2550" y="390"/>
                  </a:lnTo>
                  <a:lnTo>
                    <a:pt x="2558" y="368"/>
                  </a:lnTo>
                  <a:lnTo>
                    <a:pt x="2568" y="348"/>
                  </a:lnTo>
                  <a:lnTo>
                    <a:pt x="2578" y="328"/>
                  </a:lnTo>
                  <a:lnTo>
                    <a:pt x="2592" y="310"/>
                  </a:lnTo>
                  <a:lnTo>
                    <a:pt x="2608" y="292"/>
                  </a:lnTo>
                  <a:lnTo>
                    <a:pt x="2608" y="292"/>
                  </a:lnTo>
                  <a:lnTo>
                    <a:pt x="2626" y="276"/>
                  </a:lnTo>
                  <a:lnTo>
                    <a:pt x="2644" y="262"/>
                  </a:lnTo>
                  <a:lnTo>
                    <a:pt x="2664" y="250"/>
                  </a:lnTo>
                  <a:lnTo>
                    <a:pt x="2684" y="240"/>
                  </a:lnTo>
                  <a:lnTo>
                    <a:pt x="2706" y="232"/>
                  </a:lnTo>
                  <a:lnTo>
                    <a:pt x="2728" y="226"/>
                  </a:lnTo>
                  <a:lnTo>
                    <a:pt x="2750" y="224"/>
                  </a:lnTo>
                  <a:lnTo>
                    <a:pt x="2774" y="222"/>
                  </a:lnTo>
                  <a:lnTo>
                    <a:pt x="2774" y="222"/>
                  </a:lnTo>
                  <a:lnTo>
                    <a:pt x="2800" y="224"/>
                  </a:lnTo>
                  <a:lnTo>
                    <a:pt x="2824" y="228"/>
                  </a:lnTo>
                  <a:lnTo>
                    <a:pt x="2848" y="234"/>
                  </a:lnTo>
                  <a:lnTo>
                    <a:pt x="2870" y="242"/>
                  </a:lnTo>
                  <a:lnTo>
                    <a:pt x="2892" y="254"/>
                  </a:lnTo>
                  <a:lnTo>
                    <a:pt x="2914" y="270"/>
                  </a:lnTo>
                  <a:lnTo>
                    <a:pt x="2934" y="286"/>
                  </a:lnTo>
                  <a:lnTo>
                    <a:pt x="2952" y="306"/>
                  </a:lnTo>
                  <a:lnTo>
                    <a:pt x="2866" y="394"/>
                  </a:lnTo>
                  <a:lnTo>
                    <a:pt x="2866" y="394"/>
                  </a:lnTo>
                  <a:lnTo>
                    <a:pt x="2856" y="382"/>
                  </a:lnTo>
                  <a:lnTo>
                    <a:pt x="2848" y="372"/>
                  </a:lnTo>
                  <a:lnTo>
                    <a:pt x="2836" y="364"/>
                  </a:lnTo>
                  <a:lnTo>
                    <a:pt x="2826" y="356"/>
                  </a:lnTo>
                  <a:lnTo>
                    <a:pt x="2814" y="350"/>
                  </a:lnTo>
                  <a:lnTo>
                    <a:pt x="2802" y="348"/>
                  </a:lnTo>
                  <a:lnTo>
                    <a:pt x="2788" y="346"/>
                  </a:lnTo>
                  <a:lnTo>
                    <a:pt x="2774" y="344"/>
                  </a:lnTo>
                  <a:lnTo>
                    <a:pt x="2774" y="344"/>
                  </a:lnTo>
                  <a:lnTo>
                    <a:pt x="2764" y="344"/>
                  </a:lnTo>
                  <a:lnTo>
                    <a:pt x="2752" y="346"/>
                  </a:lnTo>
                  <a:lnTo>
                    <a:pt x="2730" y="354"/>
                  </a:lnTo>
                  <a:lnTo>
                    <a:pt x="2712" y="364"/>
                  </a:lnTo>
                  <a:lnTo>
                    <a:pt x="2696" y="380"/>
                  </a:lnTo>
                  <a:lnTo>
                    <a:pt x="2682" y="396"/>
                  </a:lnTo>
                  <a:lnTo>
                    <a:pt x="2672" y="418"/>
                  </a:lnTo>
                  <a:lnTo>
                    <a:pt x="2666" y="440"/>
                  </a:lnTo>
                  <a:lnTo>
                    <a:pt x="2664" y="462"/>
                  </a:lnTo>
                  <a:lnTo>
                    <a:pt x="2664" y="462"/>
                  </a:lnTo>
                  <a:lnTo>
                    <a:pt x="2666" y="486"/>
                  </a:lnTo>
                  <a:lnTo>
                    <a:pt x="2672" y="506"/>
                  </a:lnTo>
                  <a:lnTo>
                    <a:pt x="2682" y="526"/>
                  </a:lnTo>
                  <a:lnTo>
                    <a:pt x="2696" y="542"/>
                  </a:lnTo>
                  <a:lnTo>
                    <a:pt x="2712" y="556"/>
                  </a:lnTo>
                  <a:lnTo>
                    <a:pt x="2732" y="566"/>
                  </a:lnTo>
                  <a:lnTo>
                    <a:pt x="2752" y="574"/>
                  </a:lnTo>
                  <a:lnTo>
                    <a:pt x="2774" y="576"/>
                  </a:lnTo>
                  <a:lnTo>
                    <a:pt x="2774" y="576"/>
                  </a:lnTo>
                  <a:lnTo>
                    <a:pt x="2788" y="574"/>
                  </a:lnTo>
                  <a:lnTo>
                    <a:pt x="2800" y="572"/>
                  </a:lnTo>
                  <a:lnTo>
                    <a:pt x="2812" y="570"/>
                  </a:lnTo>
                  <a:lnTo>
                    <a:pt x="2822" y="564"/>
                  </a:lnTo>
                  <a:lnTo>
                    <a:pt x="2834" y="558"/>
                  </a:lnTo>
                  <a:lnTo>
                    <a:pt x="2842" y="552"/>
                  </a:lnTo>
                  <a:lnTo>
                    <a:pt x="2852" y="544"/>
                  </a:lnTo>
                  <a:lnTo>
                    <a:pt x="2858" y="534"/>
                  </a:lnTo>
                  <a:lnTo>
                    <a:pt x="2948" y="618"/>
                  </a:lnTo>
                  <a:lnTo>
                    <a:pt x="2948" y="618"/>
                  </a:lnTo>
                  <a:lnTo>
                    <a:pt x="2930" y="638"/>
                  </a:lnTo>
                  <a:lnTo>
                    <a:pt x="2910" y="654"/>
                  </a:lnTo>
                  <a:lnTo>
                    <a:pt x="2890" y="668"/>
                  </a:lnTo>
                  <a:lnTo>
                    <a:pt x="2868" y="678"/>
                  </a:lnTo>
                  <a:lnTo>
                    <a:pt x="2846" y="688"/>
                  </a:lnTo>
                  <a:lnTo>
                    <a:pt x="2822" y="694"/>
                  </a:lnTo>
                  <a:lnTo>
                    <a:pt x="2798" y="698"/>
                  </a:lnTo>
                  <a:lnTo>
                    <a:pt x="2774" y="698"/>
                  </a:lnTo>
                  <a:lnTo>
                    <a:pt x="2774" y="698"/>
                  </a:lnTo>
                  <a:close/>
                  <a:moveTo>
                    <a:pt x="1782" y="222"/>
                  </a:moveTo>
                  <a:lnTo>
                    <a:pt x="1782" y="330"/>
                  </a:lnTo>
                  <a:lnTo>
                    <a:pt x="1782" y="330"/>
                  </a:lnTo>
                  <a:lnTo>
                    <a:pt x="1764" y="332"/>
                  </a:lnTo>
                  <a:lnTo>
                    <a:pt x="1748" y="334"/>
                  </a:lnTo>
                  <a:lnTo>
                    <a:pt x="1732" y="340"/>
                  </a:lnTo>
                  <a:lnTo>
                    <a:pt x="1718" y="350"/>
                  </a:lnTo>
                  <a:lnTo>
                    <a:pt x="1708" y="360"/>
                  </a:lnTo>
                  <a:lnTo>
                    <a:pt x="1698" y="372"/>
                  </a:lnTo>
                  <a:lnTo>
                    <a:pt x="1690" y="386"/>
                  </a:lnTo>
                  <a:lnTo>
                    <a:pt x="1684" y="404"/>
                  </a:lnTo>
                  <a:lnTo>
                    <a:pt x="1782" y="404"/>
                  </a:lnTo>
                  <a:lnTo>
                    <a:pt x="1782" y="488"/>
                  </a:lnTo>
                  <a:lnTo>
                    <a:pt x="1676" y="488"/>
                  </a:lnTo>
                  <a:lnTo>
                    <a:pt x="1676" y="488"/>
                  </a:lnTo>
                  <a:lnTo>
                    <a:pt x="1684" y="506"/>
                  </a:lnTo>
                  <a:lnTo>
                    <a:pt x="1692" y="524"/>
                  </a:lnTo>
                  <a:lnTo>
                    <a:pt x="1702" y="540"/>
                  </a:lnTo>
                  <a:lnTo>
                    <a:pt x="1716" y="552"/>
                  </a:lnTo>
                  <a:lnTo>
                    <a:pt x="1730" y="562"/>
                  </a:lnTo>
                  <a:lnTo>
                    <a:pt x="1746" y="570"/>
                  </a:lnTo>
                  <a:lnTo>
                    <a:pt x="1764" y="574"/>
                  </a:lnTo>
                  <a:lnTo>
                    <a:pt x="1782" y="57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60" y="698"/>
                  </a:lnTo>
                  <a:lnTo>
                    <a:pt x="1736" y="694"/>
                  </a:lnTo>
                  <a:lnTo>
                    <a:pt x="1714" y="688"/>
                  </a:lnTo>
                  <a:lnTo>
                    <a:pt x="1692" y="680"/>
                  </a:lnTo>
                  <a:lnTo>
                    <a:pt x="1672" y="672"/>
                  </a:lnTo>
                  <a:lnTo>
                    <a:pt x="1652" y="660"/>
                  </a:lnTo>
                  <a:lnTo>
                    <a:pt x="1634" y="646"/>
                  </a:lnTo>
                  <a:lnTo>
                    <a:pt x="1616" y="630"/>
                  </a:lnTo>
                  <a:lnTo>
                    <a:pt x="1616" y="630"/>
                  </a:lnTo>
                  <a:lnTo>
                    <a:pt x="1602" y="612"/>
                  </a:lnTo>
                  <a:lnTo>
                    <a:pt x="1588" y="592"/>
                  </a:lnTo>
                  <a:lnTo>
                    <a:pt x="1576" y="572"/>
                  </a:lnTo>
                  <a:lnTo>
                    <a:pt x="1566" y="552"/>
                  </a:lnTo>
                  <a:lnTo>
                    <a:pt x="1558" y="530"/>
                  </a:lnTo>
                  <a:lnTo>
                    <a:pt x="1552" y="506"/>
                  </a:lnTo>
                  <a:lnTo>
                    <a:pt x="1550" y="484"/>
                  </a:lnTo>
                  <a:lnTo>
                    <a:pt x="1548" y="460"/>
                  </a:lnTo>
                  <a:lnTo>
                    <a:pt x="1548" y="460"/>
                  </a:lnTo>
                  <a:lnTo>
                    <a:pt x="1550" y="436"/>
                  </a:lnTo>
                  <a:lnTo>
                    <a:pt x="1552" y="414"/>
                  </a:lnTo>
                  <a:lnTo>
                    <a:pt x="1558" y="390"/>
                  </a:lnTo>
                  <a:lnTo>
                    <a:pt x="1566" y="368"/>
                  </a:lnTo>
                  <a:lnTo>
                    <a:pt x="1576" y="348"/>
                  </a:lnTo>
                  <a:lnTo>
                    <a:pt x="1588" y="328"/>
                  </a:lnTo>
                  <a:lnTo>
                    <a:pt x="1602" y="310"/>
                  </a:lnTo>
                  <a:lnTo>
                    <a:pt x="1616" y="292"/>
                  </a:lnTo>
                  <a:lnTo>
                    <a:pt x="1616" y="292"/>
                  </a:lnTo>
                  <a:lnTo>
                    <a:pt x="1634" y="276"/>
                  </a:lnTo>
                  <a:lnTo>
                    <a:pt x="1652" y="262"/>
                  </a:lnTo>
                  <a:lnTo>
                    <a:pt x="1672" y="250"/>
                  </a:lnTo>
                  <a:lnTo>
                    <a:pt x="1692" y="240"/>
                  </a:lnTo>
                  <a:lnTo>
                    <a:pt x="1714" y="232"/>
                  </a:lnTo>
                  <a:lnTo>
                    <a:pt x="1736" y="226"/>
                  </a:lnTo>
                  <a:lnTo>
                    <a:pt x="1760" y="224"/>
                  </a:lnTo>
                  <a:lnTo>
                    <a:pt x="1782" y="222"/>
                  </a:lnTo>
                  <a:lnTo>
                    <a:pt x="1782" y="222"/>
                  </a:lnTo>
                  <a:close/>
                  <a:moveTo>
                    <a:pt x="1258" y="698"/>
                  </a:moveTo>
                  <a:lnTo>
                    <a:pt x="1258" y="576"/>
                  </a:lnTo>
                  <a:lnTo>
                    <a:pt x="1258" y="576"/>
                  </a:lnTo>
                  <a:lnTo>
                    <a:pt x="1258" y="576"/>
                  </a:lnTo>
                  <a:lnTo>
                    <a:pt x="1282" y="574"/>
                  </a:lnTo>
                  <a:lnTo>
                    <a:pt x="1302" y="568"/>
                  </a:lnTo>
                  <a:lnTo>
                    <a:pt x="1320" y="558"/>
                  </a:lnTo>
                  <a:lnTo>
                    <a:pt x="1336" y="544"/>
                  </a:lnTo>
                  <a:lnTo>
                    <a:pt x="1350" y="528"/>
                  </a:lnTo>
                  <a:lnTo>
                    <a:pt x="1358" y="508"/>
                  </a:lnTo>
                  <a:lnTo>
                    <a:pt x="1364" y="486"/>
                  </a:lnTo>
                  <a:lnTo>
                    <a:pt x="1368" y="460"/>
                  </a:lnTo>
                  <a:lnTo>
                    <a:pt x="1368" y="460"/>
                  </a:lnTo>
                  <a:lnTo>
                    <a:pt x="1366" y="436"/>
                  </a:lnTo>
                  <a:lnTo>
                    <a:pt x="1360" y="412"/>
                  </a:lnTo>
                  <a:lnTo>
                    <a:pt x="1350" y="392"/>
                  </a:lnTo>
                  <a:lnTo>
                    <a:pt x="1338" y="376"/>
                  </a:lnTo>
                  <a:lnTo>
                    <a:pt x="1322" y="362"/>
                  </a:lnTo>
                  <a:lnTo>
                    <a:pt x="1304" y="352"/>
                  </a:lnTo>
                  <a:lnTo>
                    <a:pt x="1282" y="344"/>
                  </a:lnTo>
                  <a:lnTo>
                    <a:pt x="1260" y="342"/>
                  </a:lnTo>
                  <a:lnTo>
                    <a:pt x="1260" y="342"/>
                  </a:lnTo>
                  <a:lnTo>
                    <a:pt x="1258" y="342"/>
                  </a:lnTo>
                  <a:lnTo>
                    <a:pt x="1258" y="224"/>
                  </a:lnTo>
                  <a:lnTo>
                    <a:pt x="1258" y="224"/>
                  </a:lnTo>
                  <a:lnTo>
                    <a:pt x="1274" y="226"/>
                  </a:lnTo>
                  <a:lnTo>
                    <a:pt x="1290" y="228"/>
                  </a:lnTo>
                  <a:lnTo>
                    <a:pt x="1306" y="232"/>
                  </a:lnTo>
                  <a:lnTo>
                    <a:pt x="1320" y="238"/>
                  </a:lnTo>
                  <a:lnTo>
                    <a:pt x="1334" y="244"/>
                  </a:lnTo>
                  <a:lnTo>
                    <a:pt x="1346" y="252"/>
                  </a:lnTo>
                  <a:lnTo>
                    <a:pt x="1356" y="260"/>
                  </a:lnTo>
                  <a:lnTo>
                    <a:pt x="1368" y="270"/>
                  </a:lnTo>
                  <a:lnTo>
                    <a:pt x="1368" y="0"/>
                  </a:lnTo>
                  <a:lnTo>
                    <a:pt x="1490" y="0"/>
                  </a:lnTo>
                  <a:lnTo>
                    <a:pt x="1490" y="402"/>
                  </a:lnTo>
                  <a:lnTo>
                    <a:pt x="1490" y="402"/>
                  </a:lnTo>
                  <a:lnTo>
                    <a:pt x="1488" y="458"/>
                  </a:lnTo>
                  <a:lnTo>
                    <a:pt x="1488" y="484"/>
                  </a:lnTo>
                  <a:lnTo>
                    <a:pt x="1484" y="510"/>
                  </a:lnTo>
                  <a:lnTo>
                    <a:pt x="1480" y="532"/>
                  </a:lnTo>
                  <a:lnTo>
                    <a:pt x="1474" y="556"/>
                  </a:lnTo>
                  <a:lnTo>
                    <a:pt x="1466" y="576"/>
                  </a:lnTo>
                  <a:lnTo>
                    <a:pt x="1456" y="596"/>
                  </a:lnTo>
                  <a:lnTo>
                    <a:pt x="1456" y="596"/>
                  </a:lnTo>
                  <a:lnTo>
                    <a:pt x="1440" y="620"/>
                  </a:lnTo>
                  <a:lnTo>
                    <a:pt x="1422" y="640"/>
                  </a:lnTo>
                  <a:lnTo>
                    <a:pt x="1400" y="658"/>
                  </a:lnTo>
                  <a:lnTo>
                    <a:pt x="1376" y="672"/>
                  </a:lnTo>
                  <a:lnTo>
                    <a:pt x="1350" y="684"/>
                  </a:lnTo>
                  <a:lnTo>
                    <a:pt x="1320" y="692"/>
                  </a:lnTo>
                  <a:lnTo>
                    <a:pt x="1290" y="696"/>
                  </a:lnTo>
                  <a:lnTo>
                    <a:pt x="1258" y="698"/>
                  </a:lnTo>
                  <a:lnTo>
                    <a:pt x="1258" y="698"/>
                  </a:lnTo>
                  <a:close/>
                  <a:moveTo>
                    <a:pt x="1258" y="224"/>
                  </a:moveTo>
                  <a:lnTo>
                    <a:pt x="1258" y="342"/>
                  </a:lnTo>
                  <a:lnTo>
                    <a:pt x="1258" y="342"/>
                  </a:lnTo>
                  <a:lnTo>
                    <a:pt x="1236" y="346"/>
                  </a:lnTo>
                  <a:lnTo>
                    <a:pt x="1214" y="352"/>
                  </a:lnTo>
                  <a:lnTo>
                    <a:pt x="1196" y="362"/>
                  </a:lnTo>
                  <a:lnTo>
                    <a:pt x="1180" y="378"/>
                  </a:lnTo>
                  <a:lnTo>
                    <a:pt x="1166" y="394"/>
                  </a:lnTo>
                  <a:lnTo>
                    <a:pt x="1156" y="414"/>
                  </a:lnTo>
                  <a:lnTo>
                    <a:pt x="1150" y="436"/>
                  </a:lnTo>
                  <a:lnTo>
                    <a:pt x="1148" y="460"/>
                  </a:lnTo>
                  <a:lnTo>
                    <a:pt x="1148" y="460"/>
                  </a:lnTo>
                  <a:lnTo>
                    <a:pt x="1150" y="484"/>
                  </a:lnTo>
                  <a:lnTo>
                    <a:pt x="1158" y="506"/>
                  </a:lnTo>
                  <a:lnTo>
                    <a:pt x="1168" y="526"/>
                  </a:lnTo>
                  <a:lnTo>
                    <a:pt x="1180" y="542"/>
                  </a:lnTo>
                  <a:lnTo>
                    <a:pt x="1198" y="556"/>
                  </a:lnTo>
                  <a:lnTo>
                    <a:pt x="1216" y="568"/>
                  </a:lnTo>
                  <a:lnTo>
                    <a:pt x="1236" y="574"/>
                  </a:lnTo>
                  <a:lnTo>
                    <a:pt x="1258" y="576"/>
                  </a:lnTo>
                  <a:lnTo>
                    <a:pt x="1258" y="698"/>
                  </a:lnTo>
                  <a:lnTo>
                    <a:pt x="1256" y="698"/>
                  </a:lnTo>
                  <a:lnTo>
                    <a:pt x="1256" y="698"/>
                  </a:lnTo>
                  <a:lnTo>
                    <a:pt x="1234" y="698"/>
                  </a:lnTo>
                  <a:lnTo>
                    <a:pt x="1210" y="694"/>
                  </a:lnTo>
                  <a:lnTo>
                    <a:pt x="1188" y="688"/>
                  </a:lnTo>
                  <a:lnTo>
                    <a:pt x="1168" y="680"/>
                  </a:lnTo>
                  <a:lnTo>
                    <a:pt x="1146" y="670"/>
                  </a:lnTo>
                  <a:lnTo>
                    <a:pt x="1128" y="658"/>
                  </a:lnTo>
                  <a:lnTo>
                    <a:pt x="1108" y="644"/>
                  </a:lnTo>
                  <a:lnTo>
                    <a:pt x="1092" y="628"/>
                  </a:lnTo>
                  <a:lnTo>
                    <a:pt x="1092" y="628"/>
                  </a:lnTo>
                  <a:lnTo>
                    <a:pt x="1078" y="612"/>
                  </a:lnTo>
                  <a:lnTo>
                    <a:pt x="1064" y="596"/>
                  </a:lnTo>
                  <a:lnTo>
                    <a:pt x="1054" y="578"/>
                  </a:lnTo>
                  <a:lnTo>
                    <a:pt x="1044" y="560"/>
                  </a:lnTo>
                  <a:lnTo>
                    <a:pt x="1036" y="540"/>
                  </a:lnTo>
                  <a:lnTo>
                    <a:pt x="1030" y="520"/>
                  </a:lnTo>
                  <a:lnTo>
                    <a:pt x="1026" y="500"/>
                  </a:lnTo>
                  <a:lnTo>
                    <a:pt x="1024" y="480"/>
                  </a:lnTo>
                  <a:lnTo>
                    <a:pt x="1024" y="440"/>
                  </a:lnTo>
                  <a:lnTo>
                    <a:pt x="1024" y="440"/>
                  </a:lnTo>
                  <a:lnTo>
                    <a:pt x="1026" y="420"/>
                  </a:lnTo>
                  <a:lnTo>
                    <a:pt x="1030" y="400"/>
                  </a:lnTo>
                  <a:lnTo>
                    <a:pt x="1036" y="380"/>
                  </a:lnTo>
                  <a:lnTo>
                    <a:pt x="1044" y="360"/>
                  </a:lnTo>
                  <a:lnTo>
                    <a:pt x="1054" y="342"/>
                  </a:lnTo>
                  <a:lnTo>
                    <a:pt x="1064" y="324"/>
                  </a:lnTo>
                  <a:lnTo>
                    <a:pt x="1078" y="308"/>
                  </a:lnTo>
                  <a:lnTo>
                    <a:pt x="1092" y="292"/>
                  </a:lnTo>
                  <a:lnTo>
                    <a:pt x="1092" y="292"/>
                  </a:lnTo>
                  <a:lnTo>
                    <a:pt x="1108" y="276"/>
                  </a:lnTo>
                  <a:lnTo>
                    <a:pt x="1126" y="262"/>
                  </a:lnTo>
                  <a:lnTo>
                    <a:pt x="1144" y="250"/>
                  </a:lnTo>
                  <a:lnTo>
                    <a:pt x="1164" y="242"/>
                  </a:lnTo>
                  <a:lnTo>
                    <a:pt x="1184" y="234"/>
                  </a:lnTo>
                  <a:lnTo>
                    <a:pt x="1204" y="228"/>
                  </a:lnTo>
                  <a:lnTo>
                    <a:pt x="1226" y="226"/>
                  </a:lnTo>
                  <a:lnTo>
                    <a:pt x="1248" y="224"/>
                  </a:lnTo>
                  <a:lnTo>
                    <a:pt x="1248" y="224"/>
                  </a:lnTo>
                  <a:lnTo>
                    <a:pt x="1258" y="224"/>
                  </a:lnTo>
                  <a:lnTo>
                    <a:pt x="1258" y="224"/>
                  </a:lnTo>
                  <a:close/>
                  <a:moveTo>
                    <a:pt x="1024" y="686"/>
                  </a:moveTo>
                  <a:lnTo>
                    <a:pt x="1024" y="686"/>
                  </a:lnTo>
                  <a:lnTo>
                    <a:pt x="1024" y="684"/>
                  </a:lnTo>
                  <a:lnTo>
                    <a:pt x="1024" y="686"/>
                  </a:lnTo>
                  <a:close/>
                  <a:moveTo>
                    <a:pt x="1024" y="440"/>
                  </a:moveTo>
                  <a:lnTo>
                    <a:pt x="1024" y="480"/>
                  </a:lnTo>
                  <a:lnTo>
                    <a:pt x="1024" y="48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40"/>
                  </a:lnTo>
                  <a:lnTo>
                    <a:pt x="1024" y="440"/>
                  </a:lnTo>
                  <a:close/>
                  <a:moveTo>
                    <a:pt x="1024" y="684"/>
                  </a:moveTo>
                  <a:lnTo>
                    <a:pt x="940" y="446"/>
                  </a:lnTo>
                  <a:lnTo>
                    <a:pt x="940" y="446"/>
                  </a:lnTo>
                  <a:lnTo>
                    <a:pt x="922" y="400"/>
                  </a:lnTo>
                  <a:lnTo>
                    <a:pt x="906" y="358"/>
                  </a:lnTo>
                  <a:lnTo>
                    <a:pt x="896" y="338"/>
                  </a:lnTo>
                  <a:lnTo>
                    <a:pt x="884" y="320"/>
                  </a:lnTo>
                  <a:lnTo>
                    <a:pt x="872" y="304"/>
                  </a:lnTo>
                  <a:lnTo>
                    <a:pt x="858" y="288"/>
                  </a:lnTo>
                  <a:lnTo>
                    <a:pt x="858" y="288"/>
                  </a:lnTo>
                  <a:lnTo>
                    <a:pt x="842" y="274"/>
                  </a:lnTo>
                  <a:lnTo>
                    <a:pt x="822" y="260"/>
                  </a:lnTo>
                  <a:lnTo>
                    <a:pt x="804" y="248"/>
                  </a:lnTo>
                  <a:lnTo>
                    <a:pt x="784" y="238"/>
                  </a:lnTo>
                  <a:lnTo>
                    <a:pt x="762" y="232"/>
                  </a:lnTo>
                  <a:lnTo>
                    <a:pt x="740" y="226"/>
                  </a:lnTo>
                  <a:lnTo>
                    <a:pt x="718" y="222"/>
                  </a:lnTo>
                  <a:lnTo>
                    <a:pt x="694" y="222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716" y="346"/>
                  </a:lnTo>
                  <a:lnTo>
                    <a:pt x="738" y="352"/>
                  </a:lnTo>
                  <a:lnTo>
                    <a:pt x="756" y="362"/>
                  </a:lnTo>
                  <a:lnTo>
                    <a:pt x="772" y="376"/>
                  </a:lnTo>
                  <a:lnTo>
                    <a:pt x="786" y="394"/>
                  </a:lnTo>
                  <a:lnTo>
                    <a:pt x="796" y="414"/>
                  </a:lnTo>
                  <a:lnTo>
                    <a:pt x="802" y="436"/>
                  </a:lnTo>
                  <a:lnTo>
                    <a:pt x="804" y="460"/>
                  </a:lnTo>
                  <a:lnTo>
                    <a:pt x="804" y="460"/>
                  </a:lnTo>
                  <a:lnTo>
                    <a:pt x="802" y="484"/>
                  </a:lnTo>
                  <a:lnTo>
                    <a:pt x="796" y="506"/>
                  </a:lnTo>
                  <a:lnTo>
                    <a:pt x="786" y="526"/>
                  </a:lnTo>
                  <a:lnTo>
                    <a:pt x="772" y="544"/>
                  </a:lnTo>
                  <a:lnTo>
                    <a:pt x="756" y="558"/>
                  </a:lnTo>
                  <a:lnTo>
                    <a:pt x="738" y="568"/>
                  </a:lnTo>
                  <a:lnTo>
                    <a:pt x="716" y="574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94" y="698"/>
                  </a:lnTo>
                  <a:lnTo>
                    <a:pt x="694" y="698"/>
                  </a:lnTo>
                  <a:lnTo>
                    <a:pt x="720" y="698"/>
                  </a:lnTo>
                  <a:lnTo>
                    <a:pt x="744" y="692"/>
                  </a:lnTo>
                  <a:lnTo>
                    <a:pt x="766" y="686"/>
                  </a:lnTo>
                  <a:lnTo>
                    <a:pt x="788" y="676"/>
                  </a:lnTo>
                  <a:lnTo>
                    <a:pt x="808" y="664"/>
                  </a:lnTo>
                  <a:lnTo>
                    <a:pt x="826" y="648"/>
                  </a:lnTo>
                  <a:lnTo>
                    <a:pt x="842" y="630"/>
                  </a:lnTo>
                  <a:lnTo>
                    <a:pt x="858" y="608"/>
                  </a:lnTo>
                  <a:lnTo>
                    <a:pt x="886" y="686"/>
                  </a:lnTo>
                  <a:lnTo>
                    <a:pt x="1024" y="686"/>
                  </a:lnTo>
                  <a:lnTo>
                    <a:pt x="1024" y="684"/>
                  </a:lnTo>
                  <a:close/>
                  <a:moveTo>
                    <a:pt x="472" y="2"/>
                  </a:moveTo>
                  <a:lnTo>
                    <a:pt x="488" y="2"/>
                  </a:lnTo>
                  <a:lnTo>
                    <a:pt x="472" y="24"/>
                  </a:lnTo>
                  <a:lnTo>
                    <a:pt x="472" y="2"/>
                  </a:lnTo>
                  <a:lnTo>
                    <a:pt x="472" y="2"/>
                  </a:lnTo>
                  <a:close/>
                  <a:moveTo>
                    <a:pt x="472" y="662"/>
                  </a:moveTo>
                  <a:lnTo>
                    <a:pt x="488" y="686"/>
                  </a:lnTo>
                  <a:lnTo>
                    <a:pt x="472" y="686"/>
                  </a:lnTo>
                  <a:lnTo>
                    <a:pt x="472" y="662"/>
                  </a:lnTo>
                  <a:lnTo>
                    <a:pt x="472" y="662"/>
                  </a:lnTo>
                  <a:close/>
                  <a:moveTo>
                    <a:pt x="694" y="222"/>
                  </a:moveTo>
                  <a:lnTo>
                    <a:pt x="694" y="222"/>
                  </a:lnTo>
                  <a:lnTo>
                    <a:pt x="690" y="220"/>
                  </a:lnTo>
                  <a:lnTo>
                    <a:pt x="690" y="220"/>
                  </a:lnTo>
                  <a:lnTo>
                    <a:pt x="666" y="222"/>
                  </a:lnTo>
                  <a:lnTo>
                    <a:pt x="644" y="226"/>
                  </a:lnTo>
                  <a:lnTo>
                    <a:pt x="622" y="232"/>
                  </a:lnTo>
                  <a:lnTo>
                    <a:pt x="600" y="240"/>
                  </a:lnTo>
                  <a:lnTo>
                    <a:pt x="580" y="250"/>
                  </a:lnTo>
                  <a:lnTo>
                    <a:pt x="560" y="262"/>
                  </a:lnTo>
                  <a:lnTo>
                    <a:pt x="542" y="276"/>
                  </a:lnTo>
                  <a:lnTo>
                    <a:pt x="524" y="292"/>
                  </a:lnTo>
                  <a:lnTo>
                    <a:pt x="524" y="292"/>
                  </a:lnTo>
                  <a:lnTo>
                    <a:pt x="508" y="310"/>
                  </a:lnTo>
                  <a:lnTo>
                    <a:pt x="494" y="328"/>
                  </a:lnTo>
                  <a:lnTo>
                    <a:pt x="482" y="350"/>
                  </a:lnTo>
                  <a:lnTo>
                    <a:pt x="472" y="372"/>
                  </a:lnTo>
                  <a:lnTo>
                    <a:pt x="472" y="548"/>
                  </a:lnTo>
                  <a:lnTo>
                    <a:pt x="472" y="548"/>
                  </a:lnTo>
                  <a:lnTo>
                    <a:pt x="482" y="570"/>
                  </a:lnTo>
                  <a:lnTo>
                    <a:pt x="494" y="592"/>
                  </a:lnTo>
                  <a:lnTo>
                    <a:pt x="508" y="610"/>
                  </a:lnTo>
                  <a:lnTo>
                    <a:pt x="524" y="628"/>
                  </a:lnTo>
                  <a:lnTo>
                    <a:pt x="524" y="628"/>
                  </a:lnTo>
                  <a:lnTo>
                    <a:pt x="542" y="644"/>
                  </a:lnTo>
                  <a:lnTo>
                    <a:pt x="560" y="658"/>
                  </a:lnTo>
                  <a:lnTo>
                    <a:pt x="580" y="670"/>
                  </a:lnTo>
                  <a:lnTo>
                    <a:pt x="600" y="680"/>
                  </a:lnTo>
                  <a:lnTo>
                    <a:pt x="622" y="688"/>
                  </a:lnTo>
                  <a:lnTo>
                    <a:pt x="644" y="694"/>
                  </a:lnTo>
                  <a:lnTo>
                    <a:pt x="668" y="698"/>
                  </a:lnTo>
                  <a:lnTo>
                    <a:pt x="692" y="698"/>
                  </a:lnTo>
                  <a:lnTo>
                    <a:pt x="694" y="698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72" y="574"/>
                  </a:lnTo>
                  <a:lnTo>
                    <a:pt x="650" y="568"/>
                  </a:lnTo>
                  <a:lnTo>
                    <a:pt x="632" y="556"/>
                  </a:lnTo>
                  <a:lnTo>
                    <a:pt x="616" y="542"/>
                  </a:lnTo>
                  <a:lnTo>
                    <a:pt x="602" y="526"/>
                  </a:lnTo>
                  <a:lnTo>
                    <a:pt x="592" y="506"/>
                  </a:lnTo>
                  <a:lnTo>
                    <a:pt x="586" y="484"/>
                  </a:lnTo>
                  <a:lnTo>
                    <a:pt x="582" y="460"/>
                  </a:lnTo>
                  <a:lnTo>
                    <a:pt x="582" y="460"/>
                  </a:lnTo>
                  <a:lnTo>
                    <a:pt x="586" y="438"/>
                  </a:lnTo>
                  <a:lnTo>
                    <a:pt x="592" y="416"/>
                  </a:lnTo>
                  <a:lnTo>
                    <a:pt x="602" y="396"/>
                  </a:lnTo>
                  <a:lnTo>
                    <a:pt x="616" y="378"/>
                  </a:lnTo>
                  <a:lnTo>
                    <a:pt x="632" y="364"/>
                  </a:lnTo>
                  <a:lnTo>
                    <a:pt x="650" y="352"/>
                  </a:lnTo>
                  <a:lnTo>
                    <a:pt x="672" y="346"/>
                  </a:lnTo>
                  <a:lnTo>
                    <a:pt x="682" y="344"/>
                  </a:lnTo>
                  <a:lnTo>
                    <a:pt x="694" y="344"/>
                  </a:lnTo>
                  <a:lnTo>
                    <a:pt x="694" y="222"/>
                  </a:lnTo>
                  <a:close/>
                  <a:moveTo>
                    <a:pt x="0" y="2"/>
                  </a:moveTo>
                  <a:lnTo>
                    <a:pt x="134" y="2"/>
                  </a:lnTo>
                  <a:lnTo>
                    <a:pt x="134" y="264"/>
                  </a:lnTo>
                  <a:lnTo>
                    <a:pt x="322" y="2"/>
                  </a:lnTo>
                  <a:lnTo>
                    <a:pt x="472" y="2"/>
                  </a:lnTo>
                  <a:lnTo>
                    <a:pt x="472" y="24"/>
                  </a:lnTo>
                  <a:lnTo>
                    <a:pt x="248" y="328"/>
                  </a:lnTo>
                  <a:lnTo>
                    <a:pt x="472" y="662"/>
                  </a:lnTo>
                  <a:lnTo>
                    <a:pt x="472" y="686"/>
                  </a:lnTo>
                  <a:lnTo>
                    <a:pt x="322" y="686"/>
                  </a:lnTo>
                  <a:lnTo>
                    <a:pt x="134" y="396"/>
                  </a:lnTo>
                  <a:lnTo>
                    <a:pt x="134" y="686"/>
                  </a:lnTo>
                  <a:lnTo>
                    <a:pt x="0" y="68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472" y="372"/>
                  </a:moveTo>
                  <a:lnTo>
                    <a:pt x="472" y="372"/>
                  </a:lnTo>
                  <a:lnTo>
                    <a:pt x="466" y="392"/>
                  </a:lnTo>
                  <a:lnTo>
                    <a:pt x="460" y="414"/>
                  </a:lnTo>
                  <a:lnTo>
                    <a:pt x="456" y="438"/>
                  </a:lnTo>
                  <a:lnTo>
                    <a:pt x="456" y="460"/>
                  </a:lnTo>
                  <a:lnTo>
                    <a:pt x="456" y="460"/>
                  </a:lnTo>
                  <a:lnTo>
                    <a:pt x="456" y="484"/>
                  </a:lnTo>
                  <a:lnTo>
                    <a:pt x="460" y="506"/>
                  </a:lnTo>
                  <a:lnTo>
                    <a:pt x="466" y="528"/>
                  </a:lnTo>
                  <a:lnTo>
                    <a:pt x="472" y="548"/>
                  </a:lnTo>
                  <a:lnTo>
                    <a:pt x="472" y="37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6388" y="2413000"/>
              <a:ext cx="1514475" cy="1514475"/>
            </a:xfrm>
            <a:custGeom>
              <a:avLst/>
              <a:gdLst>
                <a:gd name="T0" fmla="*/ 248 w 954"/>
                <a:gd name="T1" fmla="*/ 904 h 954"/>
                <a:gd name="T2" fmla="*/ 140 w 954"/>
                <a:gd name="T3" fmla="*/ 954 h 954"/>
                <a:gd name="T4" fmla="*/ 42 w 954"/>
                <a:gd name="T5" fmla="*/ 914 h 954"/>
                <a:gd name="T6" fmla="*/ 0 w 954"/>
                <a:gd name="T7" fmla="*/ 814 h 954"/>
                <a:gd name="T8" fmla="*/ 52 w 954"/>
                <a:gd name="T9" fmla="*/ 706 h 954"/>
                <a:gd name="T10" fmla="*/ 154 w 954"/>
                <a:gd name="T11" fmla="*/ 674 h 954"/>
                <a:gd name="T12" fmla="*/ 258 w 954"/>
                <a:gd name="T13" fmla="*/ 736 h 954"/>
                <a:gd name="T14" fmla="*/ 618 w 954"/>
                <a:gd name="T15" fmla="*/ 814 h 954"/>
                <a:gd name="T16" fmla="*/ 566 w 954"/>
                <a:gd name="T17" fmla="*/ 922 h 954"/>
                <a:gd name="T18" fmla="*/ 464 w 954"/>
                <a:gd name="T19" fmla="*/ 954 h 954"/>
                <a:gd name="T20" fmla="*/ 362 w 954"/>
                <a:gd name="T21" fmla="*/ 892 h 954"/>
                <a:gd name="T22" fmla="*/ 340 w 954"/>
                <a:gd name="T23" fmla="*/ 786 h 954"/>
                <a:gd name="T24" fmla="*/ 410 w 954"/>
                <a:gd name="T25" fmla="*/ 690 h 954"/>
                <a:gd name="T26" fmla="*/ 520 w 954"/>
                <a:gd name="T27" fmla="*/ 680 h 954"/>
                <a:gd name="T28" fmla="*/ 606 w 954"/>
                <a:gd name="T29" fmla="*/ 760 h 954"/>
                <a:gd name="T30" fmla="*/ 278 w 954"/>
                <a:gd name="T31" fmla="*/ 506 h 954"/>
                <a:gd name="T32" fmla="*/ 208 w 954"/>
                <a:gd name="T33" fmla="*/ 600 h 954"/>
                <a:gd name="T34" fmla="*/ 98 w 954"/>
                <a:gd name="T35" fmla="*/ 610 h 954"/>
                <a:gd name="T36" fmla="*/ 12 w 954"/>
                <a:gd name="T37" fmla="*/ 532 h 954"/>
                <a:gd name="T38" fmla="*/ 12 w 954"/>
                <a:gd name="T39" fmla="*/ 422 h 954"/>
                <a:gd name="T40" fmla="*/ 98 w 954"/>
                <a:gd name="T41" fmla="*/ 342 h 954"/>
                <a:gd name="T42" fmla="*/ 208 w 954"/>
                <a:gd name="T43" fmla="*/ 354 h 954"/>
                <a:gd name="T44" fmla="*/ 278 w 954"/>
                <a:gd name="T45" fmla="*/ 448 h 954"/>
                <a:gd name="T46" fmla="*/ 606 w 954"/>
                <a:gd name="T47" fmla="*/ 532 h 954"/>
                <a:gd name="T48" fmla="*/ 520 w 954"/>
                <a:gd name="T49" fmla="*/ 610 h 954"/>
                <a:gd name="T50" fmla="*/ 410 w 954"/>
                <a:gd name="T51" fmla="*/ 600 h 954"/>
                <a:gd name="T52" fmla="*/ 340 w 954"/>
                <a:gd name="T53" fmla="*/ 506 h 954"/>
                <a:gd name="T54" fmla="*/ 362 w 954"/>
                <a:gd name="T55" fmla="*/ 398 h 954"/>
                <a:gd name="T56" fmla="*/ 464 w 954"/>
                <a:gd name="T57" fmla="*/ 338 h 954"/>
                <a:gd name="T58" fmla="*/ 566 w 954"/>
                <a:gd name="T59" fmla="*/ 368 h 954"/>
                <a:gd name="T60" fmla="*/ 618 w 954"/>
                <a:gd name="T61" fmla="*/ 476 h 954"/>
                <a:gd name="T62" fmla="*/ 930 w 954"/>
                <a:gd name="T63" fmla="*/ 556 h 954"/>
                <a:gd name="T64" fmla="*/ 828 w 954"/>
                <a:gd name="T65" fmla="*/ 616 h 954"/>
                <a:gd name="T66" fmla="*/ 726 w 954"/>
                <a:gd name="T67" fmla="*/ 586 h 954"/>
                <a:gd name="T68" fmla="*/ 674 w 954"/>
                <a:gd name="T69" fmla="*/ 476 h 954"/>
                <a:gd name="T70" fmla="*/ 716 w 954"/>
                <a:gd name="T71" fmla="*/ 378 h 954"/>
                <a:gd name="T72" fmla="*/ 814 w 954"/>
                <a:gd name="T73" fmla="*/ 336 h 954"/>
                <a:gd name="T74" fmla="*/ 922 w 954"/>
                <a:gd name="T75" fmla="*/ 388 h 954"/>
                <a:gd name="T76" fmla="*/ 280 w 954"/>
                <a:gd name="T77" fmla="*/ 140 h 954"/>
                <a:gd name="T78" fmla="*/ 240 w 954"/>
                <a:gd name="T79" fmla="*/ 240 h 954"/>
                <a:gd name="T80" fmla="*/ 140 w 954"/>
                <a:gd name="T81" fmla="*/ 280 h 954"/>
                <a:gd name="T82" fmla="*/ 32 w 954"/>
                <a:gd name="T83" fmla="*/ 230 h 954"/>
                <a:gd name="T84" fmla="*/ 2 w 954"/>
                <a:gd name="T85" fmla="*/ 126 h 954"/>
                <a:gd name="T86" fmla="*/ 62 w 954"/>
                <a:gd name="T87" fmla="*/ 24 h 954"/>
                <a:gd name="T88" fmla="*/ 168 w 954"/>
                <a:gd name="T89" fmla="*/ 2 h 954"/>
                <a:gd name="T90" fmla="*/ 264 w 954"/>
                <a:gd name="T91" fmla="*/ 74 h 954"/>
                <a:gd name="T92" fmla="*/ 618 w 954"/>
                <a:gd name="T93" fmla="*/ 154 h 954"/>
                <a:gd name="T94" fmla="*/ 556 w 954"/>
                <a:gd name="T95" fmla="*/ 256 h 954"/>
                <a:gd name="T96" fmla="*/ 450 w 954"/>
                <a:gd name="T97" fmla="*/ 278 h 954"/>
                <a:gd name="T98" fmla="*/ 354 w 954"/>
                <a:gd name="T99" fmla="*/ 206 h 954"/>
                <a:gd name="T100" fmla="*/ 344 w 954"/>
                <a:gd name="T101" fmla="*/ 98 h 954"/>
                <a:gd name="T102" fmla="*/ 422 w 954"/>
                <a:gd name="T103" fmla="*/ 10 h 954"/>
                <a:gd name="T104" fmla="*/ 532 w 954"/>
                <a:gd name="T105" fmla="*/ 10 h 954"/>
                <a:gd name="T106" fmla="*/ 612 w 954"/>
                <a:gd name="T107" fmla="*/ 98 h 954"/>
                <a:gd name="T108" fmla="*/ 948 w 954"/>
                <a:gd name="T109" fmla="*/ 182 h 954"/>
                <a:gd name="T110" fmla="*/ 870 w 954"/>
                <a:gd name="T111" fmla="*/ 270 h 954"/>
                <a:gd name="T112" fmla="*/ 760 w 954"/>
                <a:gd name="T113" fmla="*/ 270 h 954"/>
                <a:gd name="T114" fmla="*/ 680 w 954"/>
                <a:gd name="T115" fmla="*/ 182 h 954"/>
                <a:gd name="T116" fmla="*/ 692 w 954"/>
                <a:gd name="T117" fmla="*/ 74 h 954"/>
                <a:gd name="T118" fmla="*/ 786 w 954"/>
                <a:gd name="T119" fmla="*/ 2 h 954"/>
                <a:gd name="T120" fmla="*/ 892 w 954"/>
                <a:gd name="T121" fmla="*/ 24 h 954"/>
                <a:gd name="T122" fmla="*/ 954 w 954"/>
                <a:gd name="T123" fmla="*/ 12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54" h="954">
                  <a:moveTo>
                    <a:pt x="280" y="814"/>
                  </a:moveTo>
                  <a:lnTo>
                    <a:pt x="280" y="814"/>
                  </a:lnTo>
                  <a:lnTo>
                    <a:pt x="280" y="828"/>
                  </a:lnTo>
                  <a:lnTo>
                    <a:pt x="278" y="842"/>
                  </a:lnTo>
                  <a:lnTo>
                    <a:pt x="274" y="856"/>
                  </a:lnTo>
                  <a:lnTo>
                    <a:pt x="270" y="868"/>
                  </a:lnTo>
                  <a:lnTo>
                    <a:pt x="264" y="880"/>
                  </a:lnTo>
                  <a:lnTo>
                    <a:pt x="258" y="892"/>
                  </a:lnTo>
                  <a:lnTo>
                    <a:pt x="248" y="904"/>
                  </a:lnTo>
                  <a:lnTo>
                    <a:pt x="240" y="914"/>
                  </a:lnTo>
                  <a:lnTo>
                    <a:pt x="230" y="922"/>
                  </a:lnTo>
                  <a:lnTo>
                    <a:pt x="220" y="930"/>
                  </a:lnTo>
                  <a:lnTo>
                    <a:pt x="208" y="938"/>
                  </a:lnTo>
                  <a:lnTo>
                    <a:pt x="196" y="944"/>
                  </a:lnTo>
                  <a:lnTo>
                    <a:pt x="182" y="948"/>
                  </a:lnTo>
                  <a:lnTo>
                    <a:pt x="168" y="952"/>
                  </a:lnTo>
                  <a:lnTo>
                    <a:pt x="154" y="954"/>
                  </a:lnTo>
                  <a:lnTo>
                    <a:pt x="140" y="954"/>
                  </a:lnTo>
                  <a:lnTo>
                    <a:pt x="140" y="954"/>
                  </a:lnTo>
                  <a:lnTo>
                    <a:pt x="126" y="954"/>
                  </a:lnTo>
                  <a:lnTo>
                    <a:pt x="112" y="952"/>
                  </a:lnTo>
                  <a:lnTo>
                    <a:pt x="98" y="948"/>
                  </a:lnTo>
                  <a:lnTo>
                    <a:pt x="86" y="944"/>
                  </a:lnTo>
                  <a:lnTo>
                    <a:pt x="74" y="938"/>
                  </a:lnTo>
                  <a:lnTo>
                    <a:pt x="62" y="930"/>
                  </a:lnTo>
                  <a:lnTo>
                    <a:pt x="52" y="922"/>
                  </a:lnTo>
                  <a:lnTo>
                    <a:pt x="42" y="914"/>
                  </a:lnTo>
                  <a:lnTo>
                    <a:pt x="32" y="904"/>
                  </a:lnTo>
                  <a:lnTo>
                    <a:pt x="24" y="892"/>
                  </a:lnTo>
                  <a:lnTo>
                    <a:pt x="18" y="880"/>
                  </a:lnTo>
                  <a:lnTo>
                    <a:pt x="12" y="868"/>
                  </a:lnTo>
                  <a:lnTo>
                    <a:pt x="6" y="856"/>
                  </a:lnTo>
                  <a:lnTo>
                    <a:pt x="4" y="842"/>
                  </a:lnTo>
                  <a:lnTo>
                    <a:pt x="2" y="828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00"/>
                  </a:lnTo>
                  <a:lnTo>
                    <a:pt x="4" y="786"/>
                  </a:lnTo>
                  <a:lnTo>
                    <a:pt x="6" y="772"/>
                  </a:lnTo>
                  <a:lnTo>
                    <a:pt x="12" y="760"/>
                  </a:lnTo>
                  <a:lnTo>
                    <a:pt x="18" y="746"/>
                  </a:lnTo>
                  <a:lnTo>
                    <a:pt x="24" y="736"/>
                  </a:lnTo>
                  <a:lnTo>
                    <a:pt x="32" y="724"/>
                  </a:lnTo>
                  <a:lnTo>
                    <a:pt x="42" y="714"/>
                  </a:lnTo>
                  <a:lnTo>
                    <a:pt x="52" y="706"/>
                  </a:lnTo>
                  <a:lnTo>
                    <a:pt x="62" y="698"/>
                  </a:lnTo>
                  <a:lnTo>
                    <a:pt x="74" y="690"/>
                  </a:lnTo>
                  <a:lnTo>
                    <a:pt x="86" y="684"/>
                  </a:lnTo>
                  <a:lnTo>
                    <a:pt x="98" y="680"/>
                  </a:lnTo>
                  <a:lnTo>
                    <a:pt x="112" y="676"/>
                  </a:lnTo>
                  <a:lnTo>
                    <a:pt x="126" y="674"/>
                  </a:lnTo>
                  <a:lnTo>
                    <a:pt x="140" y="674"/>
                  </a:lnTo>
                  <a:lnTo>
                    <a:pt x="140" y="674"/>
                  </a:lnTo>
                  <a:lnTo>
                    <a:pt x="154" y="674"/>
                  </a:lnTo>
                  <a:lnTo>
                    <a:pt x="168" y="676"/>
                  </a:lnTo>
                  <a:lnTo>
                    <a:pt x="182" y="680"/>
                  </a:lnTo>
                  <a:lnTo>
                    <a:pt x="196" y="684"/>
                  </a:lnTo>
                  <a:lnTo>
                    <a:pt x="208" y="690"/>
                  </a:lnTo>
                  <a:lnTo>
                    <a:pt x="220" y="698"/>
                  </a:lnTo>
                  <a:lnTo>
                    <a:pt x="230" y="706"/>
                  </a:lnTo>
                  <a:lnTo>
                    <a:pt x="240" y="714"/>
                  </a:lnTo>
                  <a:lnTo>
                    <a:pt x="248" y="724"/>
                  </a:lnTo>
                  <a:lnTo>
                    <a:pt x="258" y="736"/>
                  </a:lnTo>
                  <a:lnTo>
                    <a:pt x="264" y="746"/>
                  </a:lnTo>
                  <a:lnTo>
                    <a:pt x="270" y="760"/>
                  </a:lnTo>
                  <a:lnTo>
                    <a:pt x="274" y="772"/>
                  </a:lnTo>
                  <a:lnTo>
                    <a:pt x="278" y="786"/>
                  </a:lnTo>
                  <a:lnTo>
                    <a:pt x="280" y="800"/>
                  </a:lnTo>
                  <a:lnTo>
                    <a:pt x="280" y="814"/>
                  </a:lnTo>
                  <a:lnTo>
                    <a:pt x="280" y="814"/>
                  </a:lnTo>
                  <a:close/>
                  <a:moveTo>
                    <a:pt x="618" y="814"/>
                  </a:moveTo>
                  <a:lnTo>
                    <a:pt x="618" y="814"/>
                  </a:lnTo>
                  <a:lnTo>
                    <a:pt x="618" y="828"/>
                  </a:lnTo>
                  <a:lnTo>
                    <a:pt x="616" y="842"/>
                  </a:lnTo>
                  <a:lnTo>
                    <a:pt x="612" y="856"/>
                  </a:lnTo>
                  <a:lnTo>
                    <a:pt x="606" y="868"/>
                  </a:lnTo>
                  <a:lnTo>
                    <a:pt x="600" y="880"/>
                  </a:lnTo>
                  <a:lnTo>
                    <a:pt x="594" y="892"/>
                  </a:lnTo>
                  <a:lnTo>
                    <a:pt x="586" y="904"/>
                  </a:lnTo>
                  <a:lnTo>
                    <a:pt x="576" y="914"/>
                  </a:lnTo>
                  <a:lnTo>
                    <a:pt x="566" y="922"/>
                  </a:lnTo>
                  <a:lnTo>
                    <a:pt x="556" y="930"/>
                  </a:lnTo>
                  <a:lnTo>
                    <a:pt x="544" y="938"/>
                  </a:lnTo>
                  <a:lnTo>
                    <a:pt x="532" y="944"/>
                  </a:lnTo>
                  <a:lnTo>
                    <a:pt x="520" y="948"/>
                  </a:lnTo>
                  <a:lnTo>
                    <a:pt x="506" y="952"/>
                  </a:lnTo>
                  <a:lnTo>
                    <a:pt x="492" y="954"/>
                  </a:lnTo>
                  <a:lnTo>
                    <a:pt x="478" y="954"/>
                  </a:lnTo>
                  <a:lnTo>
                    <a:pt x="478" y="954"/>
                  </a:lnTo>
                  <a:lnTo>
                    <a:pt x="464" y="954"/>
                  </a:lnTo>
                  <a:lnTo>
                    <a:pt x="450" y="952"/>
                  </a:lnTo>
                  <a:lnTo>
                    <a:pt x="436" y="948"/>
                  </a:lnTo>
                  <a:lnTo>
                    <a:pt x="422" y="944"/>
                  </a:lnTo>
                  <a:lnTo>
                    <a:pt x="410" y="938"/>
                  </a:lnTo>
                  <a:lnTo>
                    <a:pt x="400" y="930"/>
                  </a:lnTo>
                  <a:lnTo>
                    <a:pt x="388" y="922"/>
                  </a:lnTo>
                  <a:lnTo>
                    <a:pt x="378" y="914"/>
                  </a:lnTo>
                  <a:lnTo>
                    <a:pt x="370" y="904"/>
                  </a:lnTo>
                  <a:lnTo>
                    <a:pt x="362" y="892"/>
                  </a:lnTo>
                  <a:lnTo>
                    <a:pt x="354" y="880"/>
                  </a:lnTo>
                  <a:lnTo>
                    <a:pt x="348" y="868"/>
                  </a:lnTo>
                  <a:lnTo>
                    <a:pt x="344" y="856"/>
                  </a:lnTo>
                  <a:lnTo>
                    <a:pt x="340" y="842"/>
                  </a:lnTo>
                  <a:lnTo>
                    <a:pt x="338" y="828"/>
                  </a:lnTo>
                  <a:lnTo>
                    <a:pt x="338" y="814"/>
                  </a:lnTo>
                  <a:lnTo>
                    <a:pt x="338" y="814"/>
                  </a:lnTo>
                  <a:lnTo>
                    <a:pt x="338" y="800"/>
                  </a:lnTo>
                  <a:lnTo>
                    <a:pt x="340" y="786"/>
                  </a:lnTo>
                  <a:lnTo>
                    <a:pt x="344" y="772"/>
                  </a:lnTo>
                  <a:lnTo>
                    <a:pt x="348" y="760"/>
                  </a:lnTo>
                  <a:lnTo>
                    <a:pt x="354" y="746"/>
                  </a:lnTo>
                  <a:lnTo>
                    <a:pt x="362" y="736"/>
                  </a:lnTo>
                  <a:lnTo>
                    <a:pt x="370" y="724"/>
                  </a:lnTo>
                  <a:lnTo>
                    <a:pt x="378" y="714"/>
                  </a:lnTo>
                  <a:lnTo>
                    <a:pt x="388" y="706"/>
                  </a:lnTo>
                  <a:lnTo>
                    <a:pt x="400" y="698"/>
                  </a:lnTo>
                  <a:lnTo>
                    <a:pt x="410" y="690"/>
                  </a:lnTo>
                  <a:lnTo>
                    <a:pt x="422" y="684"/>
                  </a:lnTo>
                  <a:lnTo>
                    <a:pt x="436" y="680"/>
                  </a:lnTo>
                  <a:lnTo>
                    <a:pt x="450" y="676"/>
                  </a:lnTo>
                  <a:lnTo>
                    <a:pt x="464" y="674"/>
                  </a:lnTo>
                  <a:lnTo>
                    <a:pt x="478" y="674"/>
                  </a:lnTo>
                  <a:lnTo>
                    <a:pt x="478" y="674"/>
                  </a:lnTo>
                  <a:lnTo>
                    <a:pt x="492" y="674"/>
                  </a:lnTo>
                  <a:lnTo>
                    <a:pt x="506" y="676"/>
                  </a:lnTo>
                  <a:lnTo>
                    <a:pt x="520" y="680"/>
                  </a:lnTo>
                  <a:lnTo>
                    <a:pt x="532" y="684"/>
                  </a:lnTo>
                  <a:lnTo>
                    <a:pt x="544" y="690"/>
                  </a:lnTo>
                  <a:lnTo>
                    <a:pt x="556" y="698"/>
                  </a:lnTo>
                  <a:lnTo>
                    <a:pt x="566" y="706"/>
                  </a:lnTo>
                  <a:lnTo>
                    <a:pt x="576" y="714"/>
                  </a:lnTo>
                  <a:lnTo>
                    <a:pt x="586" y="724"/>
                  </a:lnTo>
                  <a:lnTo>
                    <a:pt x="594" y="736"/>
                  </a:lnTo>
                  <a:lnTo>
                    <a:pt x="600" y="746"/>
                  </a:lnTo>
                  <a:lnTo>
                    <a:pt x="606" y="760"/>
                  </a:lnTo>
                  <a:lnTo>
                    <a:pt x="612" y="772"/>
                  </a:lnTo>
                  <a:lnTo>
                    <a:pt x="616" y="786"/>
                  </a:lnTo>
                  <a:lnTo>
                    <a:pt x="618" y="800"/>
                  </a:lnTo>
                  <a:lnTo>
                    <a:pt x="618" y="814"/>
                  </a:lnTo>
                  <a:lnTo>
                    <a:pt x="618" y="814"/>
                  </a:lnTo>
                  <a:close/>
                  <a:moveTo>
                    <a:pt x="280" y="476"/>
                  </a:moveTo>
                  <a:lnTo>
                    <a:pt x="280" y="476"/>
                  </a:lnTo>
                  <a:lnTo>
                    <a:pt x="280" y="492"/>
                  </a:lnTo>
                  <a:lnTo>
                    <a:pt x="278" y="506"/>
                  </a:lnTo>
                  <a:lnTo>
                    <a:pt x="274" y="518"/>
                  </a:lnTo>
                  <a:lnTo>
                    <a:pt x="270" y="532"/>
                  </a:lnTo>
                  <a:lnTo>
                    <a:pt x="264" y="544"/>
                  </a:lnTo>
                  <a:lnTo>
                    <a:pt x="258" y="556"/>
                  </a:lnTo>
                  <a:lnTo>
                    <a:pt x="248" y="566"/>
                  </a:lnTo>
                  <a:lnTo>
                    <a:pt x="240" y="576"/>
                  </a:lnTo>
                  <a:lnTo>
                    <a:pt x="230" y="586"/>
                  </a:lnTo>
                  <a:lnTo>
                    <a:pt x="220" y="594"/>
                  </a:lnTo>
                  <a:lnTo>
                    <a:pt x="208" y="600"/>
                  </a:lnTo>
                  <a:lnTo>
                    <a:pt x="196" y="606"/>
                  </a:lnTo>
                  <a:lnTo>
                    <a:pt x="182" y="610"/>
                  </a:lnTo>
                  <a:lnTo>
                    <a:pt x="168" y="614"/>
                  </a:lnTo>
                  <a:lnTo>
                    <a:pt x="154" y="616"/>
                  </a:lnTo>
                  <a:lnTo>
                    <a:pt x="140" y="618"/>
                  </a:lnTo>
                  <a:lnTo>
                    <a:pt x="140" y="618"/>
                  </a:lnTo>
                  <a:lnTo>
                    <a:pt x="126" y="616"/>
                  </a:lnTo>
                  <a:lnTo>
                    <a:pt x="112" y="614"/>
                  </a:lnTo>
                  <a:lnTo>
                    <a:pt x="98" y="610"/>
                  </a:lnTo>
                  <a:lnTo>
                    <a:pt x="86" y="606"/>
                  </a:lnTo>
                  <a:lnTo>
                    <a:pt x="74" y="600"/>
                  </a:lnTo>
                  <a:lnTo>
                    <a:pt x="62" y="594"/>
                  </a:lnTo>
                  <a:lnTo>
                    <a:pt x="52" y="586"/>
                  </a:lnTo>
                  <a:lnTo>
                    <a:pt x="42" y="576"/>
                  </a:lnTo>
                  <a:lnTo>
                    <a:pt x="32" y="566"/>
                  </a:lnTo>
                  <a:lnTo>
                    <a:pt x="24" y="556"/>
                  </a:lnTo>
                  <a:lnTo>
                    <a:pt x="18" y="544"/>
                  </a:lnTo>
                  <a:lnTo>
                    <a:pt x="12" y="532"/>
                  </a:lnTo>
                  <a:lnTo>
                    <a:pt x="6" y="518"/>
                  </a:lnTo>
                  <a:lnTo>
                    <a:pt x="4" y="506"/>
                  </a:lnTo>
                  <a:lnTo>
                    <a:pt x="2" y="492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2" y="462"/>
                  </a:lnTo>
                  <a:lnTo>
                    <a:pt x="4" y="448"/>
                  </a:lnTo>
                  <a:lnTo>
                    <a:pt x="6" y="436"/>
                  </a:lnTo>
                  <a:lnTo>
                    <a:pt x="12" y="422"/>
                  </a:lnTo>
                  <a:lnTo>
                    <a:pt x="18" y="410"/>
                  </a:lnTo>
                  <a:lnTo>
                    <a:pt x="24" y="398"/>
                  </a:lnTo>
                  <a:lnTo>
                    <a:pt x="32" y="388"/>
                  </a:lnTo>
                  <a:lnTo>
                    <a:pt x="42" y="378"/>
                  </a:lnTo>
                  <a:lnTo>
                    <a:pt x="52" y="368"/>
                  </a:lnTo>
                  <a:lnTo>
                    <a:pt x="62" y="360"/>
                  </a:lnTo>
                  <a:lnTo>
                    <a:pt x="74" y="354"/>
                  </a:lnTo>
                  <a:lnTo>
                    <a:pt x="86" y="348"/>
                  </a:lnTo>
                  <a:lnTo>
                    <a:pt x="98" y="342"/>
                  </a:lnTo>
                  <a:lnTo>
                    <a:pt x="112" y="340"/>
                  </a:lnTo>
                  <a:lnTo>
                    <a:pt x="126" y="338"/>
                  </a:lnTo>
                  <a:lnTo>
                    <a:pt x="140" y="336"/>
                  </a:lnTo>
                  <a:lnTo>
                    <a:pt x="140" y="336"/>
                  </a:lnTo>
                  <a:lnTo>
                    <a:pt x="154" y="338"/>
                  </a:lnTo>
                  <a:lnTo>
                    <a:pt x="168" y="340"/>
                  </a:lnTo>
                  <a:lnTo>
                    <a:pt x="182" y="342"/>
                  </a:lnTo>
                  <a:lnTo>
                    <a:pt x="196" y="348"/>
                  </a:lnTo>
                  <a:lnTo>
                    <a:pt x="208" y="354"/>
                  </a:lnTo>
                  <a:lnTo>
                    <a:pt x="220" y="360"/>
                  </a:lnTo>
                  <a:lnTo>
                    <a:pt x="230" y="368"/>
                  </a:lnTo>
                  <a:lnTo>
                    <a:pt x="240" y="378"/>
                  </a:lnTo>
                  <a:lnTo>
                    <a:pt x="248" y="388"/>
                  </a:lnTo>
                  <a:lnTo>
                    <a:pt x="258" y="398"/>
                  </a:lnTo>
                  <a:lnTo>
                    <a:pt x="264" y="410"/>
                  </a:lnTo>
                  <a:lnTo>
                    <a:pt x="270" y="422"/>
                  </a:lnTo>
                  <a:lnTo>
                    <a:pt x="274" y="436"/>
                  </a:lnTo>
                  <a:lnTo>
                    <a:pt x="278" y="448"/>
                  </a:lnTo>
                  <a:lnTo>
                    <a:pt x="280" y="462"/>
                  </a:lnTo>
                  <a:lnTo>
                    <a:pt x="280" y="476"/>
                  </a:lnTo>
                  <a:lnTo>
                    <a:pt x="280" y="476"/>
                  </a:lnTo>
                  <a:close/>
                  <a:moveTo>
                    <a:pt x="618" y="476"/>
                  </a:moveTo>
                  <a:lnTo>
                    <a:pt x="618" y="476"/>
                  </a:lnTo>
                  <a:lnTo>
                    <a:pt x="618" y="492"/>
                  </a:lnTo>
                  <a:lnTo>
                    <a:pt x="616" y="506"/>
                  </a:lnTo>
                  <a:lnTo>
                    <a:pt x="612" y="518"/>
                  </a:lnTo>
                  <a:lnTo>
                    <a:pt x="606" y="532"/>
                  </a:lnTo>
                  <a:lnTo>
                    <a:pt x="600" y="544"/>
                  </a:lnTo>
                  <a:lnTo>
                    <a:pt x="594" y="556"/>
                  </a:lnTo>
                  <a:lnTo>
                    <a:pt x="586" y="566"/>
                  </a:lnTo>
                  <a:lnTo>
                    <a:pt x="576" y="576"/>
                  </a:lnTo>
                  <a:lnTo>
                    <a:pt x="566" y="586"/>
                  </a:lnTo>
                  <a:lnTo>
                    <a:pt x="556" y="594"/>
                  </a:lnTo>
                  <a:lnTo>
                    <a:pt x="544" y="600"/>
                  </a:lnTo>
                  <a:lnTo>
                    <a:pt x="532" y="606"/>
                  </a:lnTo>
                  <a:lnTo>
                    <a:pt x="520" y="610"/>
                  </a:lnTo>
                  <a:lnTo>
                    <a:pt x="506" y="614"/>
                  </a:lnTo>
                  <a:lnTo>
                    <a:pt x="492" y="616"/>
                  </a:lnTo>
                  <a:lnTo>
                    <a:pt x="478" y="618"/>
                  </a:lnTo>
                  <a:lnTo>
                    <a:pt x="478" y="618"/>
                  </a:lnTo>
                  <a:lnTo>
                    <a:pt x="464" y="616"/>
                  </a:lnTo>
                  <a:lnTo>
                    <a:pt x="450" y="614"/>
                  </a:lnTo>
                  <a:lnTo>
                    <a:pt x="436" y="610"/>
                  </a:lnTo>
                  <a:lnTo>
                    <a:pt x="422" y="606"/>
                  </a:lnTo>
                  <a:lnTo>
                    <a:pt x="410" y="600"/>
                  </a:lnTo>
                  <a:lnTo>
                    <a:pt x="400" y="594"/>
                  </a:lnTo>
                  <a:lnTo>
                    <a:pt x="388" y="586"/>
                  </a:lnTo>
                  <a:lnTo>
                    <a:pt x="378" y="576"/>
                  </a:lnTo>
                  <a:lnTo>
                    <a:pt x="370" y="566"/>
                  </a:lnTo>
                  <a:lnTo>
                    <a:pt x="362" y="556"/>
                  </a:lnTo>
                  <a:lnTo>
                    <a:pt x="354" y="544"/>
                  </a:lnTo>
                  <a:lnTo>
                    <a:pt x="348" y="532"/>
                  </a:lnTo>
                  <a:lnTo>
                    <a:pt x="344" y="518"/>
                  </a:lnTo>
                  <a:lnTo>
                    <a:pt x="340" y="506"/>
                  </a:lnTo>
                  <a:lnTo>
                    <a:pt x="338" y="492"/>
                  </a:lnTo>
                  <a:lnTo>
                    <a:pt x="338" y="476"/>
                  </a:lnTo>
                  <a:lnTo>
                    <a:pt x="338" y="476"/>
                  </a:lnTo>
                  <a:lnTo>
                    <a:pt x="338" y="462"/>
                  </a:lnTo>
                  <a:lnTo>
                    <a:pt x="340" y="448"/>
                  </a:lnTo>
                  <a:lnTo>
                    <a:pt x="344" y="436"/>
                  </a:lnTo>
                  <a:lnTo>
                    <a:pt x="348" y="422"/>
                  </a:lnTo>
                  <a:lnTo>
                    <a:pt x="354" y="410"/>
                  </a:lnTo>
                  <a:lnTo>
                    <a:pt x="362" y="398"/>
                  </a:lnTo>
                  <a:lnTo>
                    <a:pt x="370" y="388"/>
                  </a:lnTo>
                  <a:lnTo>
                    <a:pt x="378" y="378"/>
                  </a:lnTo>
                  <a:lnTo>
                    <a:pt x="388" y="368"/>
                  </a:lnTo>
                  <a:lnTo>
                    <a:pt x="400" y="360"/>
                  </a:lnTo>
                  <a:lnTo>
                    <a:pt x="410" y="354"/>
                  </a:lnTo>
                  <a:lnTo>
                    <a:pt x="422" y="348"/>
                  </a:lnTo>
                  <a:lnTo>
                    <a:pt x="436" y="342"/>
                  </a:lnTo>
                  <a:lnTo>
                    <a:pt x="450" y="340"/>
                  </a:lnTo>
                  <a:lnTo>
                    <a:pt x="464" y="338"/>
                  </a:lnTo>
                  <a:lnTo>
                    <a:pt x="478" y="336"/>
                  </a:lnTo>
                  <a:lnTo>
                    <a:pt x="478" y="336"/>
                  </a:lnTo>
                  <a:lnTo>
                    <a:pt x="492" y="338"/>
                  </a:lnTo>
                  <a:lnTo>
                    <a:pt x="506" y="340"/>
                  </a:lnTo>
                  <a:lnTo>
                    <a:pt x="520" y="342"/>
                  </a:lnTo>
                  <a:lnTo>
                    <a:pt x="532" y="348"/>
                  </a:lnTo>
                  <a:lnTo>
                    <a:pt x="544" y="354"/>
                  </a:lnTo>
                  <a:lnTo>
                    <a:pt x="556" y="360"/>
                  </a:lnTo>
                  <a:lnTo>
                    <a:pt x="566" y="368"/>
                  </a:lnTo>
                  <a:lnTo>
                    <a:pt x="576" y="378"/>
                  </a:lnTo>
                  <a:lnTo>
                    <a:pt x="586" y="388"/>
                  </a:lnTo>
                  <a:lnTo>
                    <a:pt x="594" y="398"/>
                  </a:lnTo>
                  <a:lnTo>
                    <a:pt x="600" y="410"/>
                  </a:lnTo>
                  <a:lnTo>
                    <a:pt x="606" y="422"/>
                  </a:lnTo>
                  <a:lnTo>
                    <a:pt x="612" y="436"/>
                  </a:lnTo>
                  <a:lnTo>
                    <a:pt x="616" y="448"/>
                  </a:lnTo>
                  <a:lnTo>
                    <a:pt x="618" y="462"/>
                  </a:lnTo>
                  <a:lnTo>
                    <a:pt x="618" y="476"/>
                  </a:lnTo>
                  <a:lnTo>
                    <a:pt x="618" y="476"/>
                  </a:lnTo>
                  <a:close/>
                  <a:moveTo>
                    <a:pt x="954" y="476"/>
                  </a:moveTo>
                  <a:lnTo>
                    <a:pt x="954" y="476"/>
                  </a:lnTo>
                  <a:lnTo>
                    <a:pt x="954" y="492"/>
                  </a:lnTo>
                  <a:lnTo>
                    <a:pt x="952" y="506"/>
                  </a:lnTo>
                  <a:lnTo>
                    <a:pt x="948" y="518"/>
                  </a:lnTo>
                  <a:lnTo>
                    <a:pt x="944" y="532"/>
                  </a:lnTo>
                  <a:lnTo>
                    <a:pt x="938" y="544"/>
                  </a:lnTo>
                  <a:lnTo>
                    <a:pt x="930" y="556"/>
                  </a:lnTo>
                  <a:lnTo>
                    <a:pt x="922" y="566"/>
                  </a:lnTo>
                  <a:lnTo>
                    <a:pt x="914" y="576"/>
                  </a:lnTo>
                  <a:lnTo>
                    <a:pt x="904" y="586"/>
                  </a:lnTo>
                  <a:lnTo>
                    <a:pt x="892" y="594"/>
                  </a:lnTo>
                  <a:lnTo>
                    <a:pt x="882" y="600"/>
                  </a:lnTo>
                  <a:lnTo>
                    <a:pt x="870" y="606"/>
                  </a:lnTo>
                  <a:lnTo>
                    <a:pt x="856" y="610"/>
                  </a:lnTo>
                  <a:lnTo>
                    <a:pt x="842" y="614"/>
                  </a:lnTo>
                  <a:lnTo>
                    <a:pt x="828" y="616"/>
                  </a:lnTo>
                  <a:lnTo>
                    <a:pt x="814" y="618"/>
                  </a:lnTo>
                  <a:lnTo>
                    <a:pt x="814" y="618"/>
                  </a:lnTo>
                  <a:lnTo>
                    <a:pt x="800" y="616"/>
                  </a:lnTo>
                  <a:lnTo>
                    <a:pt x="786" y="614"/>
                  </a:lnTo>
                  <a:lnTo>
                    <a:pt x="772" y="610"/>
                  </a:lnTo>
                  <a:lnTo>
                    <a:pt x="760" y="606"/>
                  </a:lnTo>
                  <a:lnTo>
                    <a:pt x="748" y="600"/>
                  </a:lnTo>
                  <a:lnTo>
                    <a:pt x="736" y="594"/>
                  </a:lnTo>
                  <a:lnTo>
                    <a:pt x="726" y="586"/>
                  </a:lnTo>
                  <a:lnTo>
                    <a:pt x="716" y="576"/>
                  </a:lnTo>
                  <a:lnTo>
                    <a:pt x="706" y="566"/>
                  </a:lnTo>
                  <a:lnTo>
                    <a:pt x="698" y="556"/>
                  </a:lnTo>
                  <a:lnTo>
                    <a:pt x="692" y="544"/>
                  </a:lnTo>
                  <a:lnTo>
                    <a:pt x="686" y="532"/>
                  </a:lnTo>
                  <a:lnTo>
                    <a:pt x="680" y="518"/>
                  </a:lnTo>
                  <a:lnTo>
                    <a:pt x="676" y="506"/>
                  </a:lnTo>
                  <a:lnTo>
                    <a:pt x="674" y="492"/>
                  </a:lnTo>
                  <a:lnTo>
                    <a:pt x="674" y="476"/>
                  </a:lnTo>
                  <a:lnTo>
                    <a:pt x="674" y="476"/>
                  </a:lnTo>
                  <a:lnTo>
                    <a:pt x="674" y="462"/>
                  </a:lnTo>
                  <a:lnTo>
                    <a:pt x="676" y="448"/>
                  </a:lnTo>
                  <a:lnTo>
                    <a:pt x="680" y="436"/>
                  </a:lnTo>
                  <a:lnTo>
                    <a:pt x="686" y="422"/>
                  </a:lnTo>
                  <a:lnTo>
                    <a:pt x="692" y="410"/>
                  </a:lnTo>
                  <a:lnTo>
                    <a:pt x="698" y="398"/>
                  </a:lnTo>
                  <a:lnTo>
                    <a:pt x="706" y="388"/>
                  </a:lnTo>
                  <a:lnTo>
                    <a:pt x="716" y="378"/>
                  </a:lnTo>
                  <a:lnTo>
                    <a:pt x="726" y="368"/>
                  </a:lnTo>
                  <a:lnTo>
                    <a:pt x="736" y="360"/>
                  </a:lnTo>
                  <a:lnTo>
                    <a:pt x="748" y="354"/>
                  </a:lnTo>
                  <a:lnTo>
                    <a:pt x="760" y="348"/>
                  </a:lnTo>
                  <a:lnTo>
                    <a:pt x="772" y="342"/>
                  </a:lnTo>
                  <a:lnTo>
                    <a:pt x="786" y="340"/>
                  </a:lnTo>
                  <a:lnTo>
                    <a:pt x="800" y="338"/>
                  </a:lnTo>
                  <a:lnTo>
                    <a:pt x="814" y="336"/>
                  </a:lnTo>
                  <a:lnTo>
                    <a:pt x="814" y="336"/>
                  </a:lnTo>
                  <a:lnTo>
                    <a:pt x="828" y="338"/>
                  </a:lnTo>
                  <a:lnTo>
                    <a:pt x="842" y="340"/>
                  </a:lnTo>
                  <a:lnTo>
                    <a:pt x="856" y="342"/>
                  </a:lnTo>
                  <a:lnTo>
                    <a:pt x="870" y="348"/>
                  </a:lnTo>
                  <a:lnTo>
                    <a:pt x="882" y="354"/>
                  </a:lnTo>
                  <a:lnTo>
                    <a:pt x="892" y="360"/>
                  </a:lnTo>
                  <a:lnTo>
                    <a:pt x="904" y="368"/>
                  </a:lnTo>
                  <a:lnTo>
                    <a:pt x="914" y="378"/>
                  </a:lnTo>
                  <a:lnTo>
                    <a:pt x="922" y="388"/>
                  </a:lnTo>
                  <a:lnTo>
                    <a:pt x="930" y="398"/>
                  </a:lnTo>
                  <a:lnTo>
                    <a:pt x="938" y="410"/>
                  </a:lnTo>
                  <a:lnTo>
                    <a:pt x="944" y="422"/>
                  </a:lnTo>
                  <a:lnTo>
                    <a:pt x="948" y="436"/>
                  </a:lnTo>
                  <a:lnTo>
                    <a:pt x="952" y="448"/>
                  </a:lnTo>
                  <a:lnTo>
                    <a:pt x="954" y="462"/>
                  </a:lnTo>
                  <a:lnTo>
                    <a:pt x="954" y="476"/>
                  </a:lnTo>
                  <a:lnTo>
                    <a:pt x="954" y="476"/>
                  </a:lnTo>
                  <a:close/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8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20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4" y="168"/>
                  </a:lnTo>
                  <a:lnTo>
                    <a:pt x="2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26"/>
                  </a:lnTo>
                  <a:lnTo>
                    <a:pt x="4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4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20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8" y="62"/>
                  </a:lnTo>
                  <a:lnTo>
                    <a:pt x="264" y="74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  <a:moveTo>
                    <a:pt x="618" y="140"/>
                  </a:moveTo>
                  <a:lnTo>
                    <a:pt x="618" y="140"/>
                  </a:lnTo>
                  <a:lnTo>
                    <a:pt x="618" y="154"/>
                  </a:lnTo>
                  <a:lnTo>
                    <a:pt x="616" y="168"/>
                  </a:lnTo>
                  <a:lnTo>
                    <a:pt x="612" y="182"/>
                  </a:lnTo>
                  <a:lnTo>
                    <a:pt x="606" y="194"/>
                  </a:lnTo>
                  <a:lnTo>
                    <a:pt x="600" y="206"/>
                  </a:lnTo>
                  <a:lnTo>
                    <a:pt x="594" y="218"/>
                  </a:lnTo>
                  <a:lnTo>
                    <a:pt x="586" y="230"/>
                  </a:lnTo>
                  <a:lnTo>
                    <a:pt x="576" y="240"/>
                  </a:lnTo>
                  <a:lnTo>
                    <a:pt x="566" y="248"/>
                  </a:lnTo>
                  <a:lnTo>
                    <a:pt x="556" y="256"/>
                  </a:lnTo>
                  <a:lnTo>
                    <a:pt x="544" y="264"/>
                  </a:lnTo>
                  <a:lnTo>
                    <a:pt x="532" y="270"/>
                  </a:lnTo>
                  <a:lnTo>
                    <a:pt x="520" y="274"/>
                  </a:lnTo>
                  <a:lnTo>
                    <a:pt x="506" y="278"/>
                  </a:lnTo>
                  <a:lnTo>
                    <a:pt x="492" y="280"/>
                  </a:lnTo>
                  <a:lnTo>
                    <a:pt x="478" y="280"/>
                  </a:lnTo>
                  <a:lnTo>
                    <a:pt x="478" y="280"/>
                  </a:lnTo>
                  <a:lnTo>
                    <a:pt x="464" y="280"/>
                  </a:lnTo>
                  <a:lnTo>
                    <a:pt x="450" y="278"/>
                  </a:lnTo>
                  <a:lnTo>
                    <a:pt x="436" y="274"/>
                  </a:lnTo>
                  <a:lnTo>
                    <a:pt x="422" y="270"/>
                  </a:lnTo>
                  <a:lnTo>
                    <a:pt x="410" y="264"/>
                  </a:lnTo>
                  <a:lnTo>
                    <a:pt x="400" y="256"/>
                  </a:lnTo>
                  <a:lnTo>
                    <a:pt x="388" y="248"/>
                  </a:lnTo>
                  <a:lnTo>
                    <a:pt x="378" y="240"/>
                  </a:lnTo>
                  <a:lnTo>
                    <a:pt x="370" y="230"/>
                  </a:lnTo>
                  <a:lnTo>
                    <a:pt x="362" y="218"/>
                  </a:lnTo>
                  <a:lnTo>
                    <a:pt x="354" y="206"/>
                  </a:lnTo>
                  <a:lnTo>
                    <a:pt x="348" y="194"/>
                  </a:lnTo>
                  <a:lnTo>
                    <a:pt x="344" y="182"/>
                  </a:lnTo>
                  <a:lnTo>
                    <a:pt x="340" y="168"/>
                  </a:lnTo>
                  <a:lnTo>
                    <a:pt x="338" y="154"/>
                  </a:lnTo>
                  <a:lnTo>
                    <a:pt x="338" y="140"/>
                  </a:lnTo>
                  <a:lnTo>
                    <a:pt x="338" y="140"/>
                  </a:lnTo>
                  <a:lnTo>
                    <a:pt x="338" y="126"/>
                  </a:lnTo>
                  <a:lnTo>
                    <a:pt x="340" y="112"/>
                  </a:lnTo>
                  <a:lnTo>
                    <a:pt x="344" y="98"/>
                  </a:lnTo>
                  <a:lnTo>
                    <a:pt x="348" y="86"/>
                  </a:lnTo>
                  <a:lnTo>
                    <a:pt x="354" y="74"/>
                  </a:lnTo>
                  <a:lnTo>
                    <a:pt x="362" y="62"/>
                  </a:lnTo>
                  <a:lnTo>
                    <a:pt x="370" y="50"/>
                  </a:lnTo>
                  <a:lnTo>
                    <a:pt x="378" y="40"/>
                  </a:lnTo>
                  <a:lnTo>
                    <a:pt x="388" y="32"/>
                  </a:lnTo>
                  <a:lnTo>
                    <a:pt x="400" y="24"/>
                  </a:lnTo>
                  <a:lnTo>
                    <a:pt x="410" y="16"/>
                  </a:lnTo>
                  <a:lnTo>
                    <a:pt x="422" y="10"/>
                  </a:lnTo>
                  <a:lnTo>
                    <a:pt x="436" y="6"/>
                  </a:lnTo>
                  <a:lnTo>
                    <a:pt x="450" y="2"/>
                  </a:lnTo>
                  <a:lnTo>
                    <a:pt x="464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92" y="0"/>
                  </a:lnTo>
                  <a:lnTo>
                    <a:pt x="506" y="2"/>
                  </a:lnTo>
                  <a:lnTo>
                    <a:pt x="520" y="6"/>
                  </a:lnTo>
                  <a:lnTo>
                    <a:pt x="532" y="10"/>
                  </a:lnTo>
                  <a:lnTo>
                    <a:pt x="544" y="16"/>
                  </a:lnTo>
                  <a:lnTo>
                    <a:pt x="556" y="24"/>
                  </a:lnTo>
                  <a:lnTo>
                    <a:pt x="566" y="32"/>
                  </a:lnTo>
                  <a:lnTo>
                    <a:pt x="576" y="40"/>
                  </a:lnTo>
                  <a:lnTo>
                    <a:pt x="586" y="50"/>
                  </a:lnTo>
                  <a:lnTo>
                    <a:pt x="594" y="62"/>
                  </a:lnTo>
                  <a:lnTo>
                    <a:pt x="600" y="74"/>
                  </a:lnTo>
                  <a:lnTo>
                    <a:pt x="606" y="86"/>
                  </a:lnTo>
                  <a:lnTo>
                    <a:pt x="612" y="98"/>
                  </a:lnTo>
                  <a:lnTo>
                    <a:pt x="616" y="112"/>
                  </a:lnTo>
                  <a:lnTo>
                    <a:pt x="618" y="126"/>
                  </a:lnTo>
                  <a:lnTo>
                    <a:pt x="618" y="140"/>
                  </a:lnTo>
                  <a:lnTo>
                    <a:pt x="618" y="140"/>
                  </a:lnTo>
                  <a:close/>
                  <a:moveTo>
                    <a:pt x="954" y="140"/>
                  </a:moveTo>
                  <a:lnTo>
                    <a:pt x="954" y="140"/>
                  </a:lnTo>
                  <a:lnTo>
                    <a:pt x="954" y="154"/>
                  </a:lnTo>
                  <a:lnTo>
                    <a:pt x="952" y="168"/>
                  </a:lnTo>
                  <a:lnTo>
                    <a:pt x="948" y="182"/>
                  </a:lnTo>
                  <a:lnTo>
                    <a:pt x="944" y="194"/>
                  </a:lnTo>
                  <a:lnTo>
                    <a:pt x="938" y="206"/>
                  </a:lnTo>
                  <a:lnTo>
                    <a:pt x="930" y="218"/>
                  </a:lnTo>
                  <a:lnTo>
                    <a:pt x="922" y="230"/>
                  </a:lnTo>
                  <a:lnTo>
                    <a:pt x="914" y="240"/>
                  </a:lnTo>
                  <a:lnTo>
                    <a:pt x="904" y="248"/>
                  </a:lnTo>
                  <a:lnTo>
                    <a:pt x="892" y="256"/>
                  </a:lnTo>
                  <a:lnTo>
                    <a:pt x="882" y="264"/>
                  </a:lnTo>
                  <a:lnTo>
                    <a:pt x="870" y="270"/>
                  </a:lnTo>
                  <a:lnTo>
                    <a:pt x="856" y="274"/>
                  </a:lnTo>
                  <a:lnTo>
                    <a:pt x="842" y="278"/>
                  </a:lnTo>
                  <a:lnTo>
                    <a:pt x="828" y="280"/>
                  </a:lnTo>
                  <a:lnTo>
                    <a:pt x="814" y="280"/>
                  </a:lnTo>
                  <a:lnTo>
                    <a:pt x="814" y="280"/>
                  </a:lnTo>
                  <a:lnTo>
                    <a:pt x="800" y="280"/>
                  </a:lnTo>
                  <a:lnTo>
                    <a:pt x="786" y="278"/>
                  </a:lnTo>
                  <a:lnTo>
                    <a:pt x="772" y="274"/>
                  </a:lnTo>
                  <a:lnTo>
                    <a:pt x="760" y="270"/>
                  </a:lnTo>
                  <a:lnTo>
                    <a:pt x="748" y="264"/>
                  </a:lnTo>
                  <a:lnTo>
                    <a:pt x="736" y="256"/>
                  </a:lnTo>
                  <a:lnTo>
                    <a:pt x="726" y="248"/>
                  </a:lnTo>
                  <a:lnTo>
                    <a:pt x="716" y="240"/>
                  </a:lnTo>
                  <a:lnTo>
                    <a:pt x="706" y="230"/>
                  </a:lnTo>
                  <a:lnTo>
                    <a:pt x="698" y="218"/>
                  </a:lnTo>
                  <a:lnTo>
                    <a:pt x="692" y="206"/>
                  </a:lnTo>
                  <a:lnTo>
                    <a:pt x="686" y="194"/>
                  </a:lnTo>
                  <a:lnTo>
                    <a:pt x="680" y="182"/>
                  </a:lnTo>
                  <a:lnTo>
                    <a:pt x="676" y="168"/>
                  </a:lnTo>
                  <a:lnTo>
                    <a:pt x="674" y="154"/>
                  </a:lnTo>
                  <a:lnTo>
                    <a:pt x="674" y="140"/>
                  </a:lnTo>
                  <a:lnTo>
                    <a:pt x="674" y="140"/>
                  </a:lnTo>
                  <a:lnTo>
                    <a:pt x="674" y="126"/>
                  </a:lnTo>
                  <a:lnTo>
                    <a:pt x="676" y="112"/>
                  </a:lnTo>
                  <a:lnTo>
                    <a:pt x="680" y="98"/>
                  </a:lnTo>
                  <a:lnTo>
                    <a:pt x="686" y="86"/>
                  </a:lnTo>
                  <a:lnTo>
                    <a:pt x="692" y="74"/>
                  </a:lnTo>
                  <a:lnTo>
                    <a:pt x="698" y="62"/>
                  </a:lnTo>
                  <a:lnTo>
                    <a:pt x="706" y="50"/>
                  </a:lnTo>
                  <a:lnTo>
                    <a:pt x="716" y="40"/>
                  </a:lnTo>
                  <a:lnTo>
                    <a:pt x="726" y="32"/>
                  </a:lnTo>
                  <a:lnTo>
                    <a:pt x="736" y="24"/>
                  </a:lnTo>
                  <a:lnTo>
                    <a:pt x="748" y="16"/>
                  </a:lnTo>
                  <a:lnTo>
                    <a:pt x="760" y="10"/>
                  </a:lnTo>
                  <a:lnTo>
                    <a:pt x="772" y="6"/>
                  </a:lnTo>
                  <a:lnTo>
                    <a:pt x="786" y="2"/>
                  </a:lnTo>
                  <a:lnTo>
                    <a:pt x="800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28" y="0"/>
                  </a:lnTo>
                  <a:lnTo>
                    <a:pt x="842" y="2"/>
                  </a:lnTo>
                  <a:lnTo>
                    <a:pt x="856" y="6"/>
                  </a:lnTo>
                  <a:lnTo>
                    <a:pt x="870" y="10"/>
                  </a:lnTo>
                  <a:lnTo>
                    <a:pt x="882" y="16"/>
                  </a:lnTo>
                  <a:lnTo>
                    <a:pt x="892" y="24"/>
                  </a:lnTo>
                  <a:lnTo>
                    <a:pt x="904" y="32"/>
                  </a:lnTo>
                  <a:lnTo>
                    <a:pt x="914" y="40"/>
                  </a:lnTo>
                  <a:lnTo>
                    <a:pt x="922" y="50"/>
                  </a:lnTo>
                  <a:lnTo>
                    <a:pt x="930" y="62"/>
                  </a:lnTo>
                  <a:lnTo>
                    <a:pt x="938" y="74"/>
                  </a:lnTo>
                  <a:lnTo>
                    <a:pt x="944" y="86"/>
                  </a:lnTo>
                  <a:lnTo>
                    <a:pt x="948" y="98"/>
                  </a:lnTo>
                  <a:lnTo>
                    <a:pt x="952" y="112"/>
                  </a:lnTo>
                  <a:lnTo>
                    <a:pt x="954" y="126"/>
                  </a:lnTo>
                  <a:lnTo>
                    <a:pt x="954" y="140"/>
                  </a:lnTo>
                  <a:lnTo>
                    <a:pt x="954" y="140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482975"/>
              <a:ext cx="444500" cy="444500"/>
            </a:xfrm>
            <a:custGeom>
              <a:avLst/>
              <a:gdLst>
                <a:gd name="T0" fmla="*/ 280 w 280"/>
                <a:gd name="T1" fmla="*/ 140 h 280"/>
                <a:gd name="T2" fmla="*/ 278 w 280"/>
                <a:gd name="T3" fmla="*/ 168 h 280"/>
                <a:gd name="T4" fmla="*/ 270 w 280"/>
                <a:gd name="T5" fmla="*/ 194 h 280"/>
                <a:gd name="T6" fmla="*/ 256 w 280"/>
                <a:gd name="T7" fmla="*/ 218 h 280"/>
                <a:gd name="T8" fmla="*/ 240 w 280"/>
                <a:gd name="T9" fmla="*/ 240 h 280"/>
                <a:gd name="T10" fmla="*/ 218 w 280"/>
                <a:gd name="T11" fmla="*/ 256 h 280"/>
                <a:gd name="T12" fmla="*/ 196 w 280"/>
                <a:gd name="T13" fmla="*/ 270 h 280"/>
                <a:gd name="T14" fmla="*/ 168 w 280"/>
                <a:gd name="T15" fmla="*/ 278 h 280"/>
                <a:gd name="T16" fmla="*/ 140 w 280"/>
                <a:gd name="T17" fmla="*/ 280 h 280"/>
                <a:gd name="T18" fmla="*/ 126 w 280"/>
                <a:gd name="T19" fmla="*/ 280 h 280"/>
                <a:gd name="T20" fmla="*/ 98 w 280"/>
                <a:gd name="T21" fmla="*/ 274 h 280"/>
                <a:gd name="T22" fmla="*/ 74 w 280"/>
                <a:gd name="T23" fmla="*/ 264 h 280"/>
                <a:gd name="T24" fmla="*/ 52 w 280"/>
                <a:gd name="T25" fmla="*/ 248 h 280"/>
                <a:gd name="T26" fmla="*/ 32 w 280"/>
                <a:gd name="T27" fmla="*/ 230 h 280"/>
                <a:gd name="T28" fmla="*/ 18 w 280"/>
                <a:gd name="T29" fmla="*/ 206 h 280"/>
                <a:gd name="T30" fmla="*/ 6 w 280"/>
                <a:gd name="T31" fmla="*/ 182 h 280"/>
                <a:gd name="T32" fmla="*/ 0 w 280"/>
                <a:gd name="T33" fmla="*/ 154 h 280"/>
                <a:gd name="T34" fmla="*/ 0 w 280"/>
                <a:gd name="T35" fmla="*/ 140 h 280"/>
                <a:gd name="T36" fmla="*/ 2 w 280"/>
                <a:gd name="T37" fmla="*/ 112 h 280"/>
                <a:gd name="T38" fmla="*/ 12 w 280"/>
                <a:gd name="T39" fmla="*/ 86 h 280"/>
                <a:gd name="T40" fmla="*/ 24 w 280"/>
                <a:gd name="T41" fmla="*/ 62 h 280"/>
                <a:gd name="T42" fmla="*/ 42 w 280"/>
                <a:gd name="T43" fmla="*/ 40 h 280"/>
                <a:gd name="T44" fmla="*/ 62 w 280"/>
                <a:gd name="T45" fmla="*/ 24 h 280"/>
                <a:gd name="T46" fmla="*/ 86 w 280"/>
                <a:gd name="T47" fmla="*/ 10 h 280"/>
                <a:gd name="T48" fmla="*/ 112 w 280"/>
                <a:gd name="T49" fmla="*/ 2 h 280"/>
                <a:gd name="T50" fmla="*/ 140 w 280"/>
                <a:gd name="T51" fmla="*/ 0 h 280"/>
                <a:gd name="T52" fmla="*/ 154 w 280"/>
                <a:gd name="T53" fmla="*/ 0 h 280"/>
                <a:gd name="T54" fmla="*/ 182 w 280"/>
                <a:gd name="T55" fmla="*/ 6 h 280"/>
                <a:gd name="T56" fmla="*/ 208 w 280"/>
                <a:gd name="T57" fmla="*/ 16 h 280"/>
                <a:gd name="T58" fmla="*/ 230 w 280"/>
                <a:gd name="T59" fmla="*/ 32 h 280"/>
                <a:gd name="T60" fmla="*/ 248 w 280"/>
                <a:gd name="T61" fmla="*/ 50 h 280"/>
                <a:gd name="T62" fmla="*/ 264 w 280"/>
                <a:gd name="T63" fmla="*/ 72 h 280"/>
                <a:gd name="T64" fmla="*/ 274 w 280"/>
                <a:gd name="T65" fmla="*/ 98 h 280"/>
                <a:gd name="T66" fmla="*/ 280 w 280"/>
                <a:gd name="T67" fmla="*/ 126 h 280"/>
                <a:gd name="T68" fmla="*/ 280 w 280"/>
                <a:gd name="T69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280"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6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18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26"/>
                  </a:lnTo>
                  <a:lnTo>
                    <a:pt x="2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2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18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6" y="62"/>
                  </a:lnTo>
                  <a:lnTo>
                    <a:pt x="264" y="72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265112" y="766763"/>
            <a:ext cx="11658600" cy="5486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966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161050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3796" y="6492875"/>
            <a:ext cx="10489109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rgbClr val="61616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61616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727779" y="6488856"/>
            <a:ext cx="0" cy="36000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200" y="6524852"/>
            <a:ext cx="1040518" cy="293750"/>
            <a:chOff x="973138" y="2413000"/>
            <a:chExt cx="7197725" cy="2032000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4114800"/>
              <a:ext cx="2727325" cy="330200"/>
            </a:xfrm>
            <a:custGeom>
              <a:avLst/>
              <a:gdLst>
                <a:gd name="T0" fmla="*/ 1602 w 1718"/>
                <a:gd name="T1" fmla="*/ 148 h 208"/>
                <a:gd name="T2" fmla="*/ 1586 w 1718"/>
                <a:gd name="T3" fmla="*/ 114 h 208"/>
                <a:gd name="T4" fmla="*/ 1594 w 1718"/>
                <a:gd name="T5" fmla="*/ 84 h 208"/>
                <a:gd name="T6" fmla="*/ 1600 w 1718"/>
                <a:gd name="T7" fmla="*/ 54 h 208"/>
                <a:gd name="T8" fmla="*/ 1642 w 1718"/>
                <a:gd name="T9" fmla="*/ 190 h 208"/>
                <a:gd name="T10" fmla="*/ 1572 w 1718"/>
                <a:gd name="T11" fmla="*/ 206 h 208"/>
                <a:gd name="T12" fmla="*/ 1556 w 1718"/>
                <a:gd name="T13" fmla="*/ 86 h 208"/>
                <a:gd name="T14" fmla="*/ 1552 w 1718"/>
                <a:gd name="T15" fmla="*/ 56 h 208"/>
                <a:gd name="T16" fmla="*/ 1550 w 1718"/>
                <a:gd name="T17" fmla="*/ 146 h 208"/>
                <a:gd name="T18" fmla="*/ 1568 w 1718"/>
                <a:gd name="T19" fmla="*/ 182 h 208"/>
                <a:gd name="T20" fmla="*/ 1512 w 1718"/>
                <a:gd name="T21" fmla="*/ 192 h 208"/>
                <a:gd name="T22" fmla="*/ 1526 w 1718"/>
                <a:gd name="T23" fmla="*/ 126 h 208"/>
                <a:gd name="T24" fmla="*/ 1250 w 1718"/>
                <a:gd name="T25" fmla="*/ 174 h 208"/>
                <a:gd name="T26" fmla="*/ 1264 w 1718"/>
                <a:gd name="T27" fmla="*/ 106 h 208"/>
                <a:gd name="T28" fmla="*/ 1264 w 1718"/>
                <a:gd name="T29" fmla="*/ 58 h 208"/>
                <a:gd name="T30" fmla="*/ 1302 w 1718"/>
                <a:gd name="T31" fmla="*/ 162 h 208"/>
                <a:gd name="T32" fmla="*/ 1376 w 1718"/>
                <a:gd name="T33" fmla="*/ 78 h 208"/>
                <a:gd name="T34" fmla="*/ 1464 w 1718"/>
                <a:gd name="T35" fmla="*/ 70 h 208"/>
                <a:gd name="T36" fmla="*/ 1430 w 1718"/>
                <a:gd name="T37" fmla="*/ 94 h 208"/>
                <a:gd name="T38" fmla="*/ 1382 w 1718"/>
                <a:gd name="T39" fmla="*/ 100 h 208"/>
                <a:gd name="T40" fmla="*/ 1214 w 1718"/>
                <a:gd name="T41" fmla="*/ 88 h 208"/>
                <a:gd name="T42" fmla="*/ 1200 w 1718"/>
                <a:gd name="T43" fmla="*/ 156 h 208"/>
                <a:gd name="T44" fmla="*/ 1216 w 1718"/>
                <a:gd name="T45" fmla="*/ 206 h 208"/>
                <a:gd name="T46" fmla="*/ 1158 w 1718"/>
                <a:gd name="T47" fmla="*/ 114 h 208"/>
                <a:gd name="T48" fmla="*/ 1232 w 1718"/>
                <a:gd name="T49" fmla="*/ 52 h 208"/>
                <a:gd name="T50" fmla="*/ 906 w 1718"/>
                <a:gd name="T51" fmla="*/ 156 h 208"/>
                <a:gd name="T52" fmla="*/ 878 w 1718"/>
                <a:gd name="T53" fmla="*/ 116 h 208"/>
                <a:gd name="T54" fmla="*/ 898 w 1718"/>
                <a:gd name="T55" fmla="*/ 84 h 208"/>
                <a:gd name="T56" fmla="*/ 904 w 1718"/>
                <a:gd name="T57" fmla="*/ 54 h 208"/>
                <a:gd name="T58" fmla="*/ 948 w 1718"/>
                <a:gd name="T59" fmla="*/ 190 h 208"/>
                <a:gd name="T60" fmla="*/ 878 w 1718"/>
                <a:gd name="T61" fmla="*/ 206 h 208"/>
                <a:gd name="T62" fmla="*/ 1050 w 1718"/>
                <a:gd name="T63" fmla="*/ 174 h 208"/>
                <a:gd name="T64" fmla="*/ 1012 w 1718"/>
                <a:gd name="T65" fmla="*/ 202 h 208"/>
                <a:gd name="T66" fmla="*/ 992 w 1718"/>
                <a:gd name="T67" fmla="*/ 12 h 208"/>
                <a:gd name="T68" fmla="*/ 1126 w 1718"/>
                <a:gd name="T69" fmla="*/ 0 h 208"/>
                <a:gd name="T70" fmla="*/ 812 w 1718"/>
                <a:gd name="T71" fmla="*/ 102 h 208"/>
                <a:gd name="T72" fmla="*/ 878 w 1718"/>
                <a:gd name="T73" fmla="*/ 54 h 208"/>
                <a:gd name="T74" fmla="*/ 850 w 1718"/>
                <a:gd name="T75" fmla="*/ 158 h 208"/>
                <a:gd name="T76" fmla="*/ 878 w 1718"/>
                <a:gd name="T77" fmla="*/ 182 h 208"/>
                <a:gd name="T78" fmla="*/ 812 w 1718"/>
                <a:gd name="T79" fmla="*/ 184 h 208"/>
                <a:gd name="T80" fmla="*/ 840 w 1718"/>
                <a:gd name="T81" fmla="*/ 124 h 208"/>
                <a:gd name="T82" fmla="*/ 438 w 1718"/>
                <a:gd name="T83" fmla="*/ 176 h 208"/>
                <a:gd name="T84" fmla="*/ 458 w 1718"/>
                <a:gd name="T85" fmla="*/ 202 h 208"/>
                <a:gd name="T86" fmla="*/ 446 w 1718"/>
                <a:gd name="T87" fmla="*/ 92 h 208"/>
                <a:gd name="T88" fmla="*/ 482 w 1718"/>
                <a:gd name="T89" fmla="*/ 80 h 208"/>
                <a:gd name="T90" fmla="*/ 562 w 1718"/>
                <a:gd name="T91" fmla="*/ 84 h 208"/>
                <a:gd name="T92" fmla="*/ 618 w 1718"/>
                <a:gd name="T93" fmla="*/ 92 h 208"/>
                <a:gd name="T94" fmla="*/ 566 w 1718"/>
                <a:gd name="T95" fmla="*/ 120 h 208"/>
                <a:gd name="T96" fmla="*/ 690 w 1718"/>
                <a:gd name="T97" fmla="*/ 66 h 208"/>
                <a:gd name="T98" fmla="*/ 774 w 1718"/>
                <a:gd name="T99" fmla="*/ 78 h 208"/>
                <a:gd name="T100" fmla="*/ 732 w 1718"/>
                <a:gd name="T101" fmla="*/ 90 h 208"/>
                <a:gd name="T102" fmla="*/ 682 w 1718"/>
                <a:gd name="T103" fmla="*/ 128 h 208"/>
                <a:gd name="T104" fmla="*/ 424 w 1718"/>
                <a:gd name="T105" fmla="*/ 84 h 208"/>
                <a:gd name="T106" fmla="*/ 424 w 1718"/>
                <a:gd name="T107" fmla="*/ 140 h 208"/>
                <a:gd name="T108" fmla="*/ 408 w 1718"/>
                <a:gd name="T109" fmla="*/ 206 h 208"/>
                <a:gd name="T110" fmla="*/ 352 w 1718"/>
                <a:gd name="T111" fmla="*/ 114 h 208"/>
                <a:gd name="T112" fmla="*/ 120 w 1718"/>
                <a:gd name="T113" fmla="*/ 56 h 208"/>
                <a:gd name="T114" fmla="*/ 194 w 1718"/>
                <a:gd name="T115" fmla="*/ 58 h 208"/>
                <a:gd name="T116" fmla="*/ 180 w 1718"/>
                <a:gd name="T117" fmla="*/ 122 h 208"/>
                <a:gd name="T118" fmla="*/ 130 w 1718"/>
                <a:gd name="T119" fmla="*/ 94 h 208"/>
                <a:gd name="T120" fmla="*/ 306 w 1718"/>
                <a:gd name="T121" fmla="*/ 84 h 208"/>
                <a:gd name="T122" fmla="*/ 334 w 1718"/>
                <a:gd name="T123" fmla="*/ 204 h 208"/>
                <a:gd name="T124" fmla="*/ 268 w 1718"/>
                <a:gd name="T125" fmla="*/ 18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208">
                  <a:moveTo>
                    <a:pt x="1572" y="206"/>
                  </a:moveTo>
                  <a:lnTo>
                    <a:pt x="1572" y="182"/>
                  </a:lnTo>
                  <a:lnTo>
                    <a:pt x="1572" y="182"/>
                  </a:lnTo>
                  <a:lnTo>
                    <a:pt x="1580" y="180"/>
                  </a:lnTo>
                  <a:lnTo>
                    <a:pt x="1586" y="178"/>
                  </a:lnTo>
                  <a:lnTo>
                    <a:pt x="1586" y="178"/>
                  </a:lnTo>
                  <a:lnTo>
                    <a:pt x="1592" y="172"/>
                  </a:lnTo>
                  <a:lnTo>
                    <a:pt x="1596" y="168"/>
                  </a:lnTo>
                  <a:lnTo>
                    <a:pt x="1596" y="168"/>
                  </a:lnTo>
                  <a:lnTo>
                    <a:pt x="1600" y="156"/>
                  </a:lnTo>
                  <a:lnTo>
                    <a:pt x="1600" y="156"/>
                  </a:lnTo>
                  <a:lnTo>
                    <a:pt x="1602" y="148"/>
                  </a:lnTo>
                  <a:lnTo>
                    <a:pt x="1602" y="132"/>
                  </a:lnTo>
                  <a:lnTo>
                    <a:pt x="1602" y="132"/>
                  </a:lnTo>
                  <a:lnTo>
                    <a:pt x="1594" y="136"/>
                  </a:lnTo>
                  <a:lnTo>
                    <a:pt x="1594" y="136"/>
                  </a:lnTo>
                  <a:lnTo>
                    <a:pt x="1586" y="138"/>
                  </a:lnTo>
                  <a:lnTo>
                    <a:pt x="1586" y="138"/>
                  </a:lnTo>
                  <a:lnTo>
                    <a:pt x="1578" y="140"/>
                  </a:lnTo>
                  <a:lnTo>
                    <a:pt x="1578" y="140"/>
                  </a:lnTo>
                  <a:lnTo>
                    <a:pt x="1572" y="140"/>
                  </a:lnTo>
                  <a:lnTo>
                    <a:pt x="1572" y="116"/>
                  </a:lnTo>
                  <a:lnTo>
                    <a:pt x="1572" y="116"/>
                  </a:lnTo>
                  <a:lnTo>
                    <a:pt x="1586" y="114"/>
                  </a:lnTo>
                  <a:lnTo>
                    <a:pt x="1586" y="114"/>
                  </a:lnTo>
                  <a:lnTo>
                    <a:pt x="1592" y="112"/>
                  </a:lnTo>
                  <a:lnTo>
                    <a:pt x="1598" y="110"/>
                  </a:lnTo>
                  <a:lnTo>
                    <a:pt x="1598" y="110"/>
                  </a:lnTo>
                  <a:lnTo>
                    <a:pt x="1600" y="106"/>
                  </a:lnTo>
                  <a:lnTo>
                    <a:pt x="1602" y="100"/>
                  </a:lnTo>
                  <a:lnTo>
                    <a:pt x="1602" y="100"/>
                  </a:lnTo>
                  <a:lnTo>
                    <a:pt x="1600" y="94"/>
                  </a:lnTo>
                  <a:lnTo>
                    <a:pt x="1598" y="90"/>
                  </a:lnTo>
                  <a:lnTo>
                    <a:pt x="1598" y="90"/>
                  </a:lnTo>
                  <a:lnTo>
                    <a:pt x="1596" y="86"/>
                  </a:lnTo>
                  <a:lnTo>
                    <a:pt x="1594" y="84"/>
                  </a:lnTo>
                  <a:lnTo>
                    <a:pt x="1594" y="84"/>
                  </a:lnTo>
                  <a:lnTo>
                    <a:pt x="1586" y="80"/>
                  </a:lnTo>
                  <a:lnTo>
                    <a:pt x="1586" y="80"/>
                  </a:lnTo>
                  <a:lnTo>
                    <a:pt x="1574" y="80"/>
                  </a:lnTo>
                  <a:lnTo>
                    <a:pt x="1574" y="80"/>
                  </a:lnTo>
                  <a:lnTo>
                    <a:pt x="1572" y="80"/>
                  </a:lnTo>
                  <a:lnTo>
                    <a:pt x="1572" y="54"/>
                  </a:lnTo>
                  <a:lnTo>
                    <a:pt x="1572" y="54"/>
                  </a:lnTo>
                  <a:lnTo>
                    <a:pt x="1576" y="52"/>
                  </a:lnTo>
                  <a:lnTo>
                    <a:pt x="1576" y="52"/>
                  </a:lnTo>
                  <a:lnTo>
                    <a:pt x="1600" y="54"/>
                  </a:lnTo>
                  <a:lnTo>
                    <a:pt x="1600" y="54"/>
                  </a:lnTo>
                  <a:lnTo>
                    <a:pt x="1610" y="56"/>
                  </a:lnTo>
                  <a:lnTo>
                    <a:pt x="1620" y="60"/>
                  </a:lnTo>
                  <a:lnTo>
                    <a:pt x="1620" y="60"/>
                  </a:lnTo>
                  <a:lnTo>
                    <a:pt x="1628" y="66"/>
                  </a:lnTo>
                  <a:lnTo>
                    <a:pt x="1636" y="74"/>
                  </a:lnTo>
                  <a:lnTo>
                    <a:pt x="1636" y="74"/>
                  </a:lnTo>
                  <a:lnTo>
                    <a:pt x="1640" y="82"/>
                  </a:lnTo>
                  <a:lnTo>
                    <a:pt x="1642" y="94"/>
                  </a:lnTo>
                  <a:lnTo>
                    <a:pt x="1642" y="172"/>
                  </a:lnTo>
                  <a:lnTo>
                    <a:pt x="1642" y="172"/>
                  </a:lnTo>
                  <a:lnTo>
                    <a:pt x="1642" y="190"/>
                  </a:lnTo>
                  <a:lnTo>
                    <a:pt x="1642" y="190"/>
                  </a:lnTo>
                  <a:lnTo>
                    <a:pt x="1644" y="198"/>
                  </a:lnTo>
                  <a:lnTo>
                    <a:pt x="1646" y="204"/>
                  </a:lnTo>
                  <a:lnTo>
                    <a:pt x="1606" y="204"/>
                  </a:lnTo>
                  <a:lnTo>
                    <a:pt x="1606" y="204"/>
                  </a:lnTo>
                  <a:lnTo>
                    <a:pt x="1604" y="198"/>
                  </a:lnTo>
                  <a:lnTo>
                    <a:pt x="1604" y="198"/>
                  </a:lnTo>
                  <a:lnTo>
                    <a:pt x="1602" y="190"/>
                  </a:lnTo>
                  <a:lnTo>
                    <a:pt x="1602" y="190"/>
                  </a:lnTo>
                  <a:lnTo>
                    <a:pt x="1592" y="198"/>
                  </a:lnTo>
                  <a:lnTo>
                    <a:pt x="1580" y="204"/>
                  </a:lnTo>
                  <a:lnTo>
                    <a:pt x="1580" y="204"/>
                  </a:lnTo>
                  <a:lnTo>
                    <a:pt x="1572" y="206"/>
                  </a:lnTo>
                  <a:lnTo>
                    <a:pt x="1572" y="206"/>
                  </a:lnTo>
                  <a:close/>
                  <a:moveTo>
                    <a:pt x="1718" y="204"/>
                  </a:moveTo>
                  <a:lnTo>
                    <a:pt x="1676" y="204"/>
                  </a:lnTo>
                  <a:lnTo>
                    <a:pt x="1676" y="0"/>
                  </a:lnTo>
                  <a:lnTo>
                    <a:pt x="1718" y="0"/>
                  </a:lnTo>
                  <a:lnTo>
                    <a:pt x="1718" y="204"/>
                  </a:lnTo>
                  <a:close/>
                  <a:moveTo>
                    <a:pt x="1572" y="54"/>
                  </a:moveTo>
                  <a:lnTo>
                    <a:pt x="1572" y="80"/>
                  </a:lnTo>
                  <a:lnTo>
                    <a:pt x="1572" y="80"/>
                  </a:lnTo>
                  <a:lnTo>
                    <a:pt x="1564" y="82"/>
                  </a:lnTo>
                  <a:lnTo>
                    <a:pt x="1556" y="86"/>
                  </a:lnTo>
                  <a:lnTo>
                    <a:pt x="1556" y="86"/>
                  </a:lnTo>
                  <a:lnTo>
                    <a:pt x="1550" y="92"/>
                  </a:lnTo>
                  <a:lnTo>
                    <a:pt x="1548" y="102"/>
                  </a:lnTo>
                  <a:lnTo>
                    <a:pt x="1508" y="102"/>
                  </a:lnTo>
                  <a:lnTo>
                    <a:pt x="1508" y="102"/>
                  </a:lnTo>
                  <a:lnTo>
                    <a:pt x="1510" y="90"/>
                  </a:lnTo>
                  <a:lnTo>
                    <a:pt x="1514" y="78"/>
                  </a:lnTo>
                  <a:lnTo>
                    <a:pt x="1514" y="78"/>
                  </a:lnTo>
                  <a:lnTo>
                    <a:pt x="1522" y="70"/>
                  </a:lnTo>
                  <a:lnTo>
                    <a:pt x="1530" y="64"/>
                  </a:lnTo>
                  <a:lnTo>
                    <a:pt x="1530" y="64"/>
                  </a:lnTo>
                  <a:lnTo>
                    <a:pt x="1540" y="58"/>
                  </a:lnTo>
                  <a:lnTo>
                    <a:pt x="1552" y="56"/>
                  </a:lnTo>
                  <a:lnTo>
                    <a:pt x="1552" y="56"/>
                  </a:lnTo>
                  <a:lnTo>
                    <a:pt x="1572" y="54"/>
                  </a:lnTo>
                  <a:lnTo>
                    <a:pt x="1572" y="54"/>
                  </a:lnTo>
                  <a:close/>
                  <a:moveTo>
                    <a:pt x="1572" y="116"/>
                  </a:moveTo>
                  <a:lnTo>
                    <a:pt x="1572" y="140"/>
                  </a:lnTo>
                  <a:lnTo>
                    <a:pt x="1572" y="140"/>
                  </a:lnTo>
                  <a:lnTo>
                    <a:pt x="1568" y="140"/>
                  </a:lnTo>
                  <a:lnTo>
                    <a:pt x="1568" y="140"/>
                  </a:lnTo>
                  <a:lnTo>
                    <a:pt x="1558" y="144"/>
                  </a:lnTo>
                  <a:lnTo>
                    <a:pt x="1558" y="144"/>
                  </a:lnTo>
                  <a:lnTo>
                    <a:pt x="1550" y="146"/>
                  </a:lnTo>
                  <a:lnTo>
                    <a:pt x="1550" y="146"/>
                  </a:lnTo>
                  <a:lnTo>
                    <a:pt x="1546" y="154"/>
                  </a:lnTo>
                  <a:lnTo>
                    <a:pt x="1546" y="154"/>
                  </a:lnTo>
                  <a:lnTo>
                    <a:pt x="1544" y="162"/>
                  </a:lnTo>
                  <a:lnTo>
                    <a:pt x="1544" y="162"/>
                  </a:lnTo>
                  <a:lnTo>
                    <a:pt x="1546" y="172"/>
                  </a:lnTo>
                  <a:lnTo>
                    <a:pt x="1546" y="172"/>
                  </a:lnTo>
                  <a:lnTo>
                    <a:pt x="1550" y="178"/>
                  </a:lnTo>
                  <a:lnTo>
                    <a:pt x="1550" y="178"/>
                  </a:lnTo>
                  <a:lnTo>
                    <a:pt x="1558" y="180"/>
                  </a:lnTo>
                  <a:lnTo>
                    <a:pt x="1558" y="180"/>
                  </a:lnTo>
                  <a:lnTo>
                    <a:pt x="1568" y="182"/>
                  </a:lnTo>
                  <a:lnTo>
                    <a:pt x="1568" y="182"/>
                  </a:lnTo>
                  <a:lnTo>
                    <a:pt x="1572" y="182"/>
                  </a:lnTo>
                  <a:lnTo>
                    <a:pt x="1572" y="206"/>
                  </a:lnTo>
                  <a:lnTo>
                    <a:pt x="1572" y="206"/>
                  </a:lnTo>
                  <a:lnTo>
                    <a:pt x="1554" y="208"/>
                  </a:lnTo>
                  <a:lnTo>
                    <a:pt x="1554" y="208"/>
                  </a:lnTo>
                  <a:lnTo>
                    <a:pt x="1544" y="208"/>
                  </a:lnTo>
                  <a:lnTo>
                    <a:pt x="1534" y="206"/>
                  </a:lnTo>
                  <a:lnTo>
                    <a:pt x="1534" y="206"/>
                  </a:lnTo>
                  <a:lnTo>
                    <a:pt x="1524" y="202"/>
                  </a:lnTo>
                  <a:lnTo>
                    <a:pt x="1518" y="198"/>
                  </a:lnTo>
                  <a:lnTo>
                    <a:pt x="1518" y="198"/>
                  </a:lnTo>
                  <a:lnTo>
                    <a:pt x="1512" y="192"/>
                  </a:lnTo>
                  <a:lnTo>
                    <a:pt x="1506" y="184"/>
                  </a:lnTo>
                  <a:lnTo>
                    <a:pt x="1506" y="184"/>
                  </a:lnTo>
                  <a:lnTo>
                    <a:pt x="1504" y="174"/>
                  </a:lnTo>
                  <a:lnTo>
                    <a:pt x="1504" y="164"/>
                  </a:lnTo>
                  <a:lnTo>
                    <a:pt x="1504" y="164"/>
                  </a:lnTo>
                  <a:lnTo>
                    <a:pt x="1504" y="152"/>
                  </a:lnTo>
                  <a:lnTo>
                    <a:pt x="1508" y="144"/>
                  </a:lnTo>
                  <a:lnTo>
                    <a:pt x="1508" y="144"/>
                  </a:lnTo>
                  <a:lnTo>
                    <a:pt x="1512" y="136"/>
                  </a:lnTo>
                  <a:lnTo>
                    <a:pt x="1518" y="130"/>
                  </a:lnTo>
                  <a:lnTo>
                    <a:pt x="1518" y="130"/>
                  </a:lnTo>
                  <a:lnTo>
                    <a:pt x="1526" y="126"/>
                  </a:lnTo>
                  <a:lnTo>
                    <a:pt x="1534" y="124"/>
                  </a:lnTo>
                  <a:lnTo>
                    <a:pt x="1534" y="124"/>
                  </a:lnTo>
                  <a:lnTo>
                    <a:pt x="1552" y="120"/>
                  </a:lnTo>
                  <a:lnTo>
                    <a:pt x="1552" y="120"/>
                  </a:lnTo>
                  <a:lnTo>
                    <a:pt x="1570" y="118"/>
                  </a:lnTo>
                  <a:lnTo>
                    <a:pt x="1572" y="116"/>
                  </a:lnTo>
                  <a:lnTo>
                    <a:pt x="1572" y="116"/>
                  </a:lnTo>
                  <a:close/>
                  <a:moveTo>
                    <a:pt x="1232" y="208"/>
                  </a:moveTo>
                  <a:lnTo>
                    <a:pt x="1232" y="178"/>
                  </a:lnTo>
                  <a:lnTo>
                    <a:pt x="1232" y="178"/>
                  </a:lnTo>
                  <a:lnTo>
                    <a:pt x="1242" y="176"/>
                  </a:lnTo>
                  <a:lnTo>
                    <a:pt x="1250" y="174"/>
                  </a:lnTo>
                  <a:lnTo>
                    <a:pt x="1250" y="174"/>
                  </a:lnTo>
                  <a:lnTo>
                    <a:pt x="1256" y="170"/>
                  </a:lnTo>
                  <a:lnTo>
                    <a:pt x="1260" y="164"/>
                  </a:lnTo>
                  <a:lnTo>
                    <a:pt x="1260" y="164"/>
                  </a:lnTo>
                  <a:lnTo>
                    <a:pt x="1264" y="156"/>
                  </a:lnTo>
                  <a:lnTo>
                    <a:pt x="1266" y="148"/>
                  </a:lnTo>
                  <a:lnTo>
                    <a:pt x="1266" y="148"/>
                  </a:lnTo>
                  <a:lnTo>
                    <a:pt x="1268" y="130"/>
                  </a:lnTo>
                  <a:lnTo>
                    <a:pt x="1268" y="130"/>
                  </a:lnTo>
                  <a:lnTo>
                    <a:pt x="1266" y="114"/>
                  </a:lnTo>
                  <a:lnTo>
                    <a:pt x="1266" y="114"/>
                  </a:lnTo>
                  <a:lnTo>
                    <a:pt x="1264" y="106"/>
                  </a:lnTo>
                  <a:lnTo>
                    <a:pt x="1260" y="98"/>
                  </a:lnTo>
                  <a:lnTo>
                    <a:pt x="1260" y="98"/>
                  </a:lnTo>
                  <a:lnTo>
                    <a:pt x="1256" y="92"/>
                  </a:lnTo>
                  <a:lnTo>
                    <a:pt x="1250" y="88"/>
                  </a:lnTo>
                  <a:lnTo>
                    <a:pt x="1250" y="88"/>
                  </a:lnTo>
                  <a:lnTo>
                    <a:pt x="1242" y="84"/>
                  </a:lnTo>
                  <a:lnTo>
                    <a:pt x="1232" y="8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48" y="54"/>
                  </a:lnTo>
                  <a:lnTo>
                    <a:pt x="1264" y="58"/>
                  </a:lnTo>
                  <a:lnTo>
                    <a:pt x="1264" y="58"/>
                  </a:lnTo>
                  <a:lnTo>
                    <a:pt x="1276" y="66"/>
                  </a:lnTo>
                  <a:lnTo>
                    <a:pt x="1288" y="74"/>
                  </a:lnTo>
                  <a:lnTo>
                    <a:pt x="1288" y="74"/>
                  </a:lnTo>
                  <a:lnTo>
                    <a:pt x="1296" y="86"/>
                  </a:lnTo>
                  <a:lnTo>
                    <a:pt x="1302" y="98"/>
                  </a:lnTo>
                  <a:lnTo>
                    <a:pt x="1302" y="98"/>
                  </a:lnTo>
                  <a:lnTo>
                    <a:pt x="1308" y="114"/>
                  </a:lnTo>
                  <a:lnTo>
                    <a:pt x="1308" y="130"/>
                  </a:lnTo>
                  <a:lnTo>
                    <a:pt x="1308" y="130"/>
                  </a:lnTo>
                  <a:lnTo>
                    <a:pt x="1308" y="148"/>
                  </a:lnTo>
                  <a:lnTo>
                    <a:pt x="1302" y="162"/>
                  </a:lnTo>
                  <a:lnTo>
                    <a:pt x="1302" y="162"/>
                  </a:lnTo>
                  <a:lnTo>
                    <a:pt x="1296" y="176"/>
                  </a:lnTo>
                  <a:lnTo>
                    <a:pt x="1288" y="188"/>
                  </a:lnTo>
                  <a:lnTo>
                    <a:pt x="1288" y="188"/>
                  </a:lnTo>
                  <a:lnTo>
                    <a:pt x="1276" y="196"/>
                  </a:lnTo>
                  <a:lnTo>
                    <a:pt x="1264" y="202"/>
                  </a:lnTo>
                  <a:lnTo>
                    <a:pt x="1264" y="202"/>
                  </a:lnTo>
                  <a:lnTo>
                    <a:pt x="1248" y="206"/>
                  </a:lnTo>
                  <a:lnTo>
                    <a:pt x="1232" y="208"/>
                  </a:lnTo>
                  <a:lnTo>
                    <a:pt x="1232" y="208"/>
                  </a:lnTo>
                  <a:close/>
                  <a:moveTo>
                    <a:pt x="1376" y="56"/>
                  </a:moveTo>
                  <a:lnTo>
                    <a:pt x="1376" y="78"/>
                  </a:lnTo>
                  <a:lnTo>
                    <a:pt x="1376" y="78"/>
                  </a:lnTo>
                  <a:lnTo>
                    <a:pt x="1376" y="78"/>
                  </a:lnTo>
                  <a:lnTo>
                    <a:pt x="1386" y="66"/>
                  </a:lnTo>
                  <a:lnTo>
                    <a:pt x="1396" y="58"/>
                  </a:lnTo>
                  <a:lnTo>
                    <a:pt x="1396" y="58"/>
                  </a:lnTo>
                  <a:lnTo>
                    <a:pt x="1410" y="54"/>
                  </a:lnTo>
                  <a:lnTo>
                    <a:pt x="1422" y="52"/>
                  </a:lnTo>
                  <a:lnTo>
                    <a:pt x="1422" y="52"/>
                  </a:lnTo>
                  <a:lnTo>
                    <a:pt x="1436" y="54"/>
                  </a:lnTo>
                  <a:lnTo>
                    <a:pt x="1448" y="58"/>
                  </a:lnTo>
                  <a:lnTo>
                    <a:pt x="1448" y="58"/>
                  </a:lnTo>
                  <a:lnTo>
                    <a:pt x="1458" y="62"/>
                  </a:lnTo>
                  <a:lnTo>
                    <a:pt x="1464" y="70"/>
                  </a:lnTo>
                  <a:lnTo>
                    <a:pt x="1464" y="70"/>
                  </a:lnTo>
                  <a:lnTo>
                    <a:pt x="1470" y="78"/>
                  </a:lnTo>
                  <a:lnTo>
                    <a:pt x="1474" y="88"/>
                  </a:lnTo>
                  <a:lnTo>
                    <a:pt x="1474" y="88"/>
                  </a:lnTo>
                  <a:lnTo>
                    <a:pt x="1476" y="100"/>
                  </a:lnTo>
                  <a:lnTo>
                    <a:pt x="1476" y="114"/>
                  </a:lnTo>
                  <a:lnTo>
                    <a:pt x="1476" y="204"/>
                  </a:lnTo>
                  <a:lnTo>
                    <a:pt x="1436" y="204"/>
                  </a:lnTo>
                  <a:lnTo>
                    <a:pt x="1436" y="122"/>
                  </a:lnTo>
                  <a:lnTo>
                    <a:pt x="1436" y="122"/>
                  </a:lnTo>
                  <a:lnTo>
                    <a:pt x="1434" y="106"/>
                  </a:lnTo>
                  <a:lnTo>
                    <a:pt x="1430" y="94"/>
                  </a:lnTo>
                  <a:lnTo>
                    <a:pt x="1430" y="94"/>
                  </a:lnTo>
                  <a:lnTo>
                    <a:pt x="1426" y="90"/>
                  </a:lnTo>
                  <a:lnTo>
                    <a:pt x="1422" y="88"/>
                  </a:lnTo>
                  <a:lnTo>
                    <a:pt x="1416" y="86"/>
                  </a:lnTo>
                  <a:lnTo>
                    <a:pt x="1410" y="84"/>
                  </a:lnTo>
                  <a:lnTo>
                    <a:pt x="1410" y="84"/>
                  </a:lnTo>
                  <a:lnTo>
                    <a:pt x="1402" y="86"/>
                  </a:lnTo>
                  <a:lnTo>
                    <a:pt x="1396" y="88"/>
                  </a:lnTo>
                  <a:lnTo>
                    <a:pt x="1390" y="90"/>
                  </a:lnTo>
                  <a:lnTo>
                    <a:pt x="1386" y="94"/>
                  </a:lnTo>
                  <a:lnTo>
                    <a:pt x="1386" y="94"/>
                  </a:lnTo>
                  <a:lnTo>
                    <a:pt x="1382" y="100"/>
                  </a:lnTo>
                  <a:lnTo>
                    <a:pt x="1380" y="108"/>
                  </a:lnTo>
                  <a:lnTo>
                    <a:pt x="1378" y="128"/>
                  </a:lnTo>
                  <a:lnTo>
                    <a:pt x="1378" y="204"/>
                  </a:lnTo>
                  <a:lnTo>
                    <a:pt x="1338" y="204"/>
                  </a:lnTo>
                  <a:lnTo>
                    <a:pt x="1338" y="56"/>
                  </a:lnTo>
                  <a:lnTo>
                    <a:pt x="1376" y="56"/>
                  </a:lnTo>
                  <a:close/>
                  <a:moveTo>
                    <a:pt x="1232" y="52"/>
                  </a:moveTo>
                  <a:lnTo>
                    <a:pt x="1232" y="84"/>
                  </a:lnTo>
                  <a:lnTo>
                    <a:pt x="1232" y="84"/>
                  </a:lnTo>
                  <a:lnTo>
                    <a:pt x="1232" y="84"/>
                  </a:lnTo>
                  <a:lnTo>
                    <a:pt x="1222" y="84"/>
                  </a:lnTo>
                  <a:lnTo>
                    <a:pt x="1214" y="88"/>
                  </a:lnTo>
                  <a:lnTo>
                    <a:pt x="1214" y="88"/>
                  </a:lnTo>
                  <a:lnTo>
                    <a:pt x="1208" y="92"/>
                  </a:lnTo>
                  <a:lnTo>
                    <a:pt x="1204" y="98"/>
                  </a:lnTo>
                  <a:lnTo>
                    <a:pt x="1204" y="98"/>
                  </a:lnTo>
                  <a:lnTo>
                    <a:pt x="1200" y="106"/>
                  </a:lnTo>
                  <a:lnTo>
                    <a:pt x="1198" y="114"/>
                  </a:lnTo>
                  <a:lnTo>
                    <a:pt x="1198" y="114"/>
                  </a:lnTo>
                  <a:lnTo>
                    <a:pt x="1196" y="130"/>
                  </a:lnTo>
                  <a:lnTo>
                    <a:pt x="1196" y="130"/>
                  </a:lnTo>
                  <a:lnTo>
                    <a:pt x="1198" y="148"/>
                  </a:lnTo>
                  <a:lnTo>
                    <a:pt x="1198" y="148"/>
                  </a:lnTo>
                  <a:lnTo>
                    <a:pt x="1200" y="156"/>
                  </a:lnTo>
                  <a:lnTo>
                    <a:pt x="1204" y="164"/>
                  </a:lnTo>
                  <a:lnTo>
                    <a:pt x="1204" y="164"/>
                  </a:lnTo>
                  <a:lnTo>
                    <a:pt x="1208" y="170"/>
                  </a:lnTo>
                  <a:lnTo>
                    <a:pt x="1214" y="174"/>
                  </a:lnTo>
                  <a:lnTo>
                    <a:pt x="1214" y="174"/>
                  </a:lnTo>
                  <a:lnTo>
                    <a:pt x="1222" y="176"/>
                  </a:lnTo>
                  <a:lnTo>
                    <a:pt x="1232" y="178"/>
                  </a:lnTo>
                  <a:lnTo>
                    <a:pt x="1232" y="17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16" y="206"/>
                  </a:lnTo>
                  <a:lnTo>
                    <a:pt x="1200" y="202"/>
                  </a:lnTo>
                  <a:lnTo>
                    <a:pt x="1200" y="202"/>
                  </a:lnTo>
                  <a:lnTo>
                    <a:pt x="1188" y="196"/>
                  </a:lnTo>
                  <a:lnTo>
                    <a:pt x="1176" y="188"/>
                  </a:lnTo>
                  <a:lnTo>
                    <a:pt x="1176" y="188"/>
                  </a:lnTo>
                  <a:lnTo>
                    <a:pt x="1168" y="176"/>
                  </a:lnTo>
                  <a:lnTo>
                    <a:pt x="1162" y="162"/>
                  </a:lnTo>
                  <a:lnTo>
                    <a:pt x="1162" y="162"/>
                  </a:lnTo>
                  <a:lnTo>
                    <a:pt x="1158" y="148"/>
                  </a:lnTo>
                  <a:lnTo>
                    <a:pt x="1156" y="130"/>
                  </a:lnTo>
                  <a:lnTo>
                    <a:pt x="1156" y="130"/>
                  </a:lnTo>
                  <a:lnTo>
                    <a:pt x="1158" y="114"/>
                  </a:lnTo>
                  <a:lnTo>
                    <a:pt x="1162" y="98"/>
                  </a:lnTo>
                  <a:lnTo>
                    <a:pt x="1162" y="98"/>
                  </a:lnTo>
                  <a:lnTo>
                    <a:pt x="1168" y="86"/>
                  </a:lnTo>
                  <a:lnTo>
                    <a:pt x="1176" y="74"/>
                  </a:lnTo>
                  <a:lnTo>
                    <a:pt x="1176" y="74"/>
                  </a:lnTo>
                  <a:lnTo>
                    <a:pt x="1188" y="66"/>
                  </a:lnTo>
                  <a:lnTo>
                    <a:pt x="1200" y="58"/>
                  </a:lnTo>
                  <a:lnTo>
                    <a:pt x="1200" y="58"/>
                  </a:lnTo>
                  <a:lnTo>
                    <a:pt x="1216" y="5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32" y="52"/>
                  </a:lnTo>
                  <a:close/>
                  <a:moveTo>
                    <a:pt x="878" y="206"/>
                  </a:moveTo>
                  <a:lnTo>
                    <a:pt x="878" y="182"/>
                  </a:lnTo>
                  <a:lnTo>
                    <a:pt x="878" y="182"/>
                  </a:lnTo>
                  <a:lnTo>
                    <a:pt x="886" y="180"/>
                  </a:lnTo>
                  <a:lnTo>
                    <a:pt x="892" y="178"/>
                  </a:lnTo>
                  <a:lnTo>
                    <a:pt x="892" y="178"/>
                  </a:lnTo>
                  <a:lnTo>
                    <a:pt x="898" y="172"/>
                  </a:lnTo>
                  <a:lnTo>
                    <a:pt x="902" y="168"/>
                  </a:lnTo>
                  <a:lnTo>
                    <a:pt x="902" y="168"/>
                  </a:lnTo>
                  <a:lnTo>
                    <a:pt x="904" y="162"/>
                  </a:lnTo>
                  <a:lnTo>
                    <a:pt x="906" y="156"/>
                  </a:lnTo>
                  <a:lnTo>
                    <a:pt x="906" y="156"/>
                  </a:lnTo>
                  <a:lnTo>
                    <a:pt x="906" y="148"/>
                  </a:lnTo>
                  <a:lnTo>
                    <a:pt x="906" y="132"/>
                  </a:lnTo>
                  <a:lnTo>
                    <a:pt x="906" y="132"/>
                  </a:lnTo>
                  <a:lnTo>
                    <a:pt x="900" y="136"/>
                  </a:lnTo>
                  <a:lnTo>
                    <a:pt x="900" y="136"/>
                  </a:lnTo>
                  <a:lnTo>
                    <a:pt x="892" y="138"/>
                  </a:lnTo>
                  <a:lnTo>
                    <a:pt x="892" y="138"/>
                  </a:lnTo>
                  <a:lnTo>
                    <a:pt x="882" y="140"/>
                  </a:lnTo>
                  <a:lnTo>
                    <a:pt x="882" y="140"/>
                  </a:lnTo>
                  <a:lnTo>
                    <a:pt x="878" y="140"/>
                  </a:lnTo>
                  <a:lnTo>
                    <a:pt x="878" y="116"/>
                  </a:lnTo>
                  <a:lnTo>
                    <a:pt x="878" y="116"/>
                  </a:lnTo>
                  <a:lnTo>
                    <a:pt x="892" y="114"/>
                  </a:lnTo>
                  <a:lnTo>
                    <a:pt x="892" y="114"/>
                  </a:lnTo>
                  <a:lnTo>
                    <a:pt x="898" y="112"/>
                  </a:lnTo>
                  <a:lnTo>
                    <a:pt x="902" y="110"/>
                  </a:lnTo>
                  <a:lnTo>
                    <a:pt x="902" y="110"/>
                  </a:lnTo>
                  <a:lnTo>
                    <a:pt x="906" y="106"/>
                  </a:lnTo>
                  <a:lnTo>
                    <a:pt x="906" y="100"/>
                  </a:lnTo>
                  <a:lnTo>
                    <a:pt x="906" y="100"/>
                  </a:lnTo>
                  <a:lnTo>
                    <a:pt x="906" y="94"/>
                  </a:lnTo>
                  <a:lnTo>
                    <a:pt x="904" y="90"/>
                  </a:lnTo>
                  <a:lnTo>
                    <a:pt x="904" y="90"/>
                  </a:lnTo>
                  <a:lnTo>
                    <a:pt x="898" y="84"/>
                  </a:lnTo>
                  <a:lnTo>
                    <a:pt x="898" y="84"/>
                  </a:lnTo>
                  <a:lnTo>
                    <a:pt x="890" y="80"/>
                  </a:lnTo>
                  <a:lnTo>
                    <a:pt x="890" y="80"/>
                  </a:lnTo>
                  <a:lnTo>
                    <a:pt x="880" y="80"/>
                  </a:lnTo>
                  <a:lnTo>
                    <a:pt x="880" y="80"/>
                  </a:lnTo>
                  <a:lnTo>
                    <a:pt x="878" y="80"/>
                  </a:lnTo>
                  <a:lnTo>
                    <a:pt x="878" y="54"/>
                  </a:lnTo>
                  <a:lnTo>
                    <a:pt x="878" y="54"/>
                  </a:lnTo>
                  <a:lnTo>
                    <a:pt x="882" y="52"/>
                  </a:lnTo>
                  <a:lnTo>
                    <a:pt x="882" y="52"/>
                  </a:lnTo>
                  <a:lnTo>
                    <a:pt x="904" y="54"/>
                  </a:lnTo>
                  <a:lnTo>
                    <a:pt x="904" y="54"/>
                  </a:lnTo>
                  <a:lnTo>
                    <a:pt x="916" y="56"/>
                  </a:lnTo>
                  <a:lnTo>
                    <a:pt x="926" y="60"/>
                  </a:lnTo>
                  <a:lnTo>
                    <a:pt x="926" y="60"/>
                  </a:lnTo>
                  <a:lnTo>
                    <a:pt x="934" y="66"/>
                  </a:lnTo>
                  <a:lnTo>
                    <a:pt x="940" y="74"/>
                  </a:lnTo>
                  <a:lnTo>
                    <a:pt x="940" y="74"/>
                  </a:lnTo>
                  <a:lnTo>
                    <a:pt x="946" y="82"/>
                  </a:lnTo>
                  <a:lnTo>
                    <a:pt x="946" y="94"/>
                  </a:lnTo>
                  <a:lnTo>
                    <a:pt x="946" y="172"/>
                  </a:lnTo>
                  <a:lnTo>
                    <a:pt x="946" y="172"/>
                  </a:lnTo>
                  <a:lnTo>
                    <a:pt x="948" y="190"/>
                  </a:lnTo>
                  <a:lnTo>
                    <a:pt x="948" y="190"/>
                  </a:lnTo>
                  <a:lnTo>
                    <a:pt x="950" y="198"/>
                  </a:lnTo>
                  <a:lnTo>
                    <a:pt x="952" y="204"/>
                  </a:lnTo>
                  <a:lnTo>
                    <a:pt x="910" y="204"/>
                  </a:lnTo>
                  <a:lnTo>
                    <a:pt x="910" y="204"/>
                  </a:lnTo>
                  <a:lnTo>
                    <a:pt x="908" y="198"/>
                  </a:lnTo>
                  <a:lnTo>
                    <a:pt x="908" y="198"/>
                  </a:lnTo>
                  <a:lnTo>
                    <a:pt x="908" y="190"/>
                  </a:lnTo>
                  <a:lnTo>
                    <a:pt x="908" y="190"/>
                  </a:lnTo>
                  <a:lnTo>
                    <a:pt x="898" y="198"/>
                  </a:lnTo>
                  <a:lnTo>
                    <a:pt x="886" y="204"/>
                  </a:lnTo>
                  <a:lnTo>
                    <a:pt x="886" y="204"/>
                  </a:lnTo>
                  <a:lnTo>
                    <a:pt x="878" y="206"/>
                  </a:lnTo>
                  <a:lnTo>
                    <a:pt x="878" y="206"/>
                  </a:lnTo>
                  <a:close/>
                  <a:moveTo>
                    <a:pt x="1062" y="56"/>
                  </a:moveTo>
                  <a:lnTo>
                    <a:pt x="1062" y="84"/>
                  </a:lnTo>
                  <a:lnTo>
                    <a:pt x="1032" y="84"/>
                  </a:lnTo>
                  <a:lnTo>
                    <a:pt x="1032" y="156"/>
                  </a:lnTo>
                  <a:lnTo>
                    <a:pt x="1032" y="156"/>
                  </a:lnTo>
                  <a:lnTo>
                    <a:pt x="1032" y="166"/>
                  </a:lnTo>
                  <a:lnTo>
                    <a:pt x="1036" y="170"/>
                  </a:lnTo>
                  <a:lnTo>
                    <a:pt x="1036" y="170"/>
                  </a:lnTo>
                  <a:lnTo>
                    <a:pt x="1040" y="174"/>
                  </a:lnTo>
                  <a:lnTo>
                    <a:pt x="1050" y="174"/>
                  </a:lnTo>
                  <a:lnTo>
                    <a:pt x="1050" y="174"/>
                  </a:lnTo>
                  <a:lnTo>
                    <a:pt x="1056" y="174"/>
                  </a:lnTo>
                  <a:lnTo>
                    <a:pt x="1056" y="174"/>
                  </a:lnTo>
                  <a:lnTo>
                    <a:pt x="1062" y="172"/>
                  </a:lnTo>
                  <a:lnTo>
                    <a:pt x="1062" y="204"/>
                  </a:lnTo>
                  <a:lnTo>
                    <a:pt x="1062" y="204"/>
                  </a:lnTo>
                  <a:lnTo>
                    <a:pt x="1050" y="206"/>
                  </a:lnTo>
                  <a:lnTo>
                    <a:pt x="1050" y="206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20" y="204"/>
                  </a:lnTo>
                  <a:lnTo>
                    <a:pt x="1020" y="204"/>
                  </a:lnTo>
                  <a:lnTo>
                    <a:pt x="1012" y="202"/>
                  </a:lnTo>
                  <a:lnTo>
                    <a:pt x="1006" y="200"/>
                  </a:lnTo>
                  <a:lnTo>
                    <a:pt x="1006" y="200"/>
                  </a:lnTo>
                  <a:lnTo>
                    <a:pt x="1000" y="194"/>
                  </a:lnTo>
                  <a:lnTo>
                    <a:pt x="996" y="188"/>
                  </a:lnTo>
                  <a:lnTo>
                    <a:pt x="996" y="188"/>
                  </a:lnTo>
                  <a:lnTo>
                    <a:pt x="992" y="182"/>
                  </a:lnTo>
                  <a:lnTo>
                    <a:pt x="992" y="170"/>
                  </a:lnTo>
                  <a:lnTo>
                    <a:pt x="992" y="84"/>
                  </a:lnTo>
                  <a:lnTo>
                    <a:pt x="968" y="84"/>
                  </a:lnTo>
                  <a:lnTo>
                    <a:pt x="968" y="56"/>
                  </a:lnTo>
                  <a:lnTo>
                    <a:pt x="992" y="56"/>
                  </a:lnTo>
                  <a:lnTo>
                    <a:pt x="992" y="12"/>
                  </a:lnTo>
                  <a:lnTo>
                    <a:pt x="1032" y="12"/>
                  </a:lnTo>
                  <a:lnTo>
                    <a:pt x="1032" y="56"/>
                  </a:lnTo>
                  <a:lnTo>
                    <a:pt x="1062" y="56"/>
                  </a:lnTo>
                  <a:lnTo>
                    <a:pt x="1062" y="56"/>
                  </a:lnTo>
                  <a:close/>
                  <a:moveTo>
                    <a:pt x="1126" y="204"/>
                  </a:moveTo>
                  <a:lnTo>
                    <a:pt x="1086" y="204"/>
                  </a:lnTo>
                  <a:lnTo>
                    <a:pt x="1086" y="56"/>
                  </a:lnTo>
                  <a:lnTo>
                    <a:pt x="1126" y="56"/>
                  </a:lnTo>
                  <a:lnTo>
                    <a:pt x="1126" y="204"/>
                  </a:lnTo>
                  <a:lnTo>
                    <a:pt x="1126" y="204"/>
                  </a:lnTo>
                  <a:close/>
                  <a:moveTo>
                    <a:pt x="1086" y="0"/>
                  </a:moveTo>
                  <a:lnTo>
                    <a:pt x="1126" y="0"/>
                  </a:lnTo>
                  <a:lnTo>
                    <a:pt x="1126" y="34"/>
                  </a:lnTo>
                  <a:lnTo>
                    <a:pt x="1086" y="34"/>
                  </a:lnTo>
                  <a:lnTo>
                    <a:pt x="1086" y="0"/>
                  </a:lnTo>
                  <a:close/>
                  <a:moveTo>
                    <a:pt x="878" y="54"/>
                  </a:moveTo>
                  <a:lnTo>
                    <a:pt x="878" y="80"/>
                  </a:lnTo>
                  <a:lnTo>
                    <a:pt x="878" y="80"/>
                  </a:lnTo>
                  <a:lnTo>
                    <a:pt x="868" y="82"/>
                  </a:lnTo>
                  <a:lnTo>
                    <a:pt x="862" y="86"/>
                  </a:lnTo>
                  <a:lnTo>
                    <a:pt x="862" y="86"/>
                  </a:lnTo>
                  <a:lnTo>
                    <a:pt x="856" y="92"/>
                  </a:lnTo>
                  <a:lnTo>
                    <a:pt x="854" y="102"/>
                  </a:lnTo>
                  <a:lnTo>
                    <a:pt x="812" y="102"/>
                  </a:lnTo>
                  <a:lnTo>
                    <a:pt x="812" y="102"/>
                  </a:lnTo>
                  <a:lnTo>
                    <a:pt x="814" y="90"/>
                  </a:lnTo>
                  <a:lnTo>
                    <a:pt x="820" y="78"/>
                  </a:lnTo>
                  <a:lnTo>
                    <a:pt x="820" y="78"/>
                  </a:lnTo>
                  <a:lnTo>
                    <a:pt x="826" y="70"/>
                  </a:lnTo>
                  <a:lnTo>
                    <a:pt x="836" y="64"/>
                  </a:lnTo>
                  <a:lnTo>
                    <a:pt x="836" y="64"/>
                  </a:lnTo>
                  <a:lnTo>
                    <a:pt x="846" y="58"/>
                  </a:lnTo>
                  <a:lnTo>
                    <a:pt x="858" y="56"/>
                  </a:lnTo>
                  <a:lnTo>
                    <a:pt x="858" y="56"/>
                  </a:lnTo>
                  <a:lnTo>
                    <a:pt x="878" y="54"/>
                  </a:lnTo>
                  <a:lnTo>
                    <a:pt x="878" y="54"/>
                  </a:lnTo>
                  <a:close/>
                  <a:moveTo>
                    <a:pt x="878" y="116"/>
                  </a:moveTo>
                  <a:lnTo>
                    <a:pt x="878" y="140"/>
                  </a:lnTo>
                  <a:lnTo>
                    <a:pt x="878" y="140"/>
                  </a:lnTo>
                  <a:lnTo>
                    <a:pt x="872" y="140"/>
                  </a:lnTo>
                  <a:lnTo>
                    <a:pt x="872" y="140"/>
                  </a:lnTo>
                  <a:lnTo>
                    <a:pt x="864" y="144"/>
                  </a:lnTo>
                  <a:lnTo>
                    <a:pt x="864" y="144"/>
                  </a:lnTo>
                  <a:lnTo>
                    <a:pt x="856" y="146"/>
                  </a:lnTo>
                  <a:lnTo>
                    <a:pt x="856" y="146"/>
                  </a:lnTo>
                  <a:lnTo>
                    <a:pt x="850" y="154"/>
                  </a:lnTo>
                  <a:lnTo>
                    <a:pt x="850" y="154"/>
                  </a:lnTo>
                  <a:lnTo>
                    <a:pt x="850" y="158"/>
                  </a:lnTo>
                  <a:lnTo>
                    <a:pt x="848" y="162"/>
                  </a:lnTo>
                  <a:lnTo>
                    <a:pt x="848" y="162"/>
                  </a:lnTo>
                  <a:lnTo>
                    <a:pt x="850" y="168"/>
                  </a:lnTo>
                  <a:lnTo>
                    <a:pt x="850" y="172"/>
                  </a:lnTo>
                  <a:lnTo>
                    <a:pt x="850" y="172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64" y="180"/>
                  </a:lnTo>
                  <a:lnTo>
                    <a:pt x="864" y="180"/>
                  </a:lnTo>
                  <a:lnTo>
                    <a:pt x="874" y="182"/>
                  </a:lnTo>
                  <a:lnTo>
                    <a:pt x="874" y="182"/>
                  </a:lnTo>
                  <a:lnTo>
                    <a:pt x="878" y="182"/>
                  </a:lnTo>
                  <a:lnTo>
                    <a:pt x="878" y="206"/>
                  </a:lnTo>
                  <a:lnTo>
                    <a:pt x="878" y="206"/>
                  </a:lnTo>
                  <a:lnTo>
                    <a:pt x="858" y="208"/>
                  </a:lnTo>
                  <a:lnTo>
                    <a:pt x="858" y="208"/>
                  </a:lnTo>
                  <a:lnTo>
                    <a:pt x="848" y="208"/>
                  </a:lnTo>
                  <a:lnTo>
                    <a:pt x="838" y="206"/>
                  </a:lnTo>
                  <a:lnTo>
                    <a:pt x="838" y="206"/>
                  </a:lnTo>
                  <a:lnTo>
                    <a:pt x="830" y="202"/>
                  </a:lnTo>
                  <a:lnTo>
                    <a:pt x="822" y="198"/>
                  </a:lnTo>
                  <a:lnTo>
                    <a:pt x="822" y="198"/>
                  </a:lnTo>
                  <a:lnTo>
                    <a:pt x="816" y="192"/>
                  </a:lnTo>
                  <a:lnTo>
                    <a:pt x="812" y="184"/>
                  </a:lnTo>
                  <a:lnTo>
                    <a:pt x="812" y="184"/>
                  </a:lnTo>
                  <a:lnTo>
                    <a:pt x="810" y="174"/>
                  </a:lnTo>
                  <a:lnTo>
                    <a:pt x="808" y="164"/>
                  </a:lnTo>
                  <a:lnTo>
                    <a:pt x="808" y="164"/>
                  </a:lnTo>
                  <a:lnTo>
                    <a:pt x="810" y="152"/>
                  </a:lnTo>
                  <a:lnTo>
                    <a:pt x="812" y="144"/>
                  </a:lnTo>
                  <a:lnTo>
                    <a:pt x="812" y="144"/>
                  </a:lnTo>
                  <a:lnTo>
                    <a:pt x="818" y="136"/>
                  </a:lnTo>
                  <a:lnTo>
                    <a:pt x="824" y="130"/>
                  </a:lnTo>
                  <a:lnTo>
                    <a:pt x="824" y="130"/>
                  </a:lnTo>
                  <a:lnTo>
                    <a:pt x="832" y="126"/>
                  </a:lnTo>
                  <a:lnTo>
                    <a:pt x="840" y="124"/>
                  </a:lnTo>
                  <a:lnTo>
                    <a:pt x="840" y="124"/>
                  </a:lnTo>
                  <a:lnTo>
                    <a:pt x="858" y="120"/>
                  </a:lnTo>
                  <a:lnTo>
                    <a:pt x="858" y="120"/>
                  </a:lnTo>
                  <a:lnTo>
                    <a:pt x="876" y="118"/>
                  </a:lnTo>
                  <a:lnTo>
                    <a:pt x="878" y="116"/>
                  </a:lnTo>
                  <a:lnTo>
                    <a:pt x="878" y="116"/>
                  </a:lnTo>
                  <a:close/>
                  <a:moveTo>
                    <a:pt x="424" y="208"/>
                  </a:moveTo>
                  <a:lnTo>
                    <a:pt x="424" y="178"/>
                  </a:lnTo>
                  <a:lnTo>
                    <a:pt x="424" y="178"/>
                  </a:lnTo>
                  <a:lnTo>
                    <a:pt x="426" y="178"/>
                  </a:lnTo>
                  <a:lnTo>
                    <a:pt x="426" y="178"/>
                  </a:lnTo>
                  <a:lnTo>
                    <a:pt x="438" y="176"/>
                  </a:lnTo>
                  <a:lnTo>
                    <a:pt x="448" y="172"/>
                  </a:lnTo>
                  <a:lnTo>
                    <a:pt x="448" y="172"/>
                  </a:lnTo>
                  <a:lnTo>
                    <a:pt x="454" y="166"/>
                  </a:lnTo>
                  <a:lnTo>
                    <a:pt x="458" y="158"/>
                  </a:lnTo>
                  <a:lnTo>
                    <a:pt x="494" y="158"/>
                  </a:lnTo>
                  <a:lnTo>
                    <a:pt x="494" y="158"/>
                  </a:lnTo>
                  <a:lnTo>
                    <a:pt x="490" y="172"/>
                  </a:lnTo>
                  <a:lnTo>
                    <a:pt x="484" y="182"/>
                  </a:lnTo>
                  <a:lnTo>
                    <a:pt x="476" y="190"/>
                  </a:lnTo>
                  <a:lnTo>
                    <a:pt x="468" y="196"/>
                  </a:lnTo>
                  <a:lnTo>
                    <a:pt x="468" y="196"/>
                  </a:lnTo>
                  <a:lnTo>
                    <a:pt x="458" y="202"/>
                  </a:lnTo>
                  <a:lnTo>
                    <a:pt x="448" y="206"/>
                  </a:lnTo>
                  <a:lnTo>
                    <a:pt x="438" y="208"/>
                  </a:lnTo>
                  <a:lnTo>
                    <a:pt x="426" y="208"/>
                  </a:lnTo>
                  <a:lnTo>
                    <a:pt x="424" y="208"/>
                  </a:lnTo>
                  <a:lnTo>
                    <a:pt x="424" y="208"/>
                  </a:lnTo>
                  <a:close/>
                  <a:moveTo>
                    <a:pt x="424" y="140"/>
                  </a:moveTo>
                  <a:lnTo>
                    <a:pt x="424" y="114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2" y="102"/>
                  </a:lnTo>
                  <a:lnTo>
                    <a:pt x="446" y="92"/>
                  </a:lnTo>
                  <a:lnTo>
                    <a:pt x="446" y="92"/>
                  </a:lnTo>
                  <a:lnTo>
                    <a:pt x="442" y="88"/>
                  </a:lnTo>
                  <a:lnTo>
                    <a:pt x="438" y="86"/>
                  </a:lnTo>
                  <a:lnTo>
                    <a:pt x="424" y="84"/>
                  </a:lnTo>
                  <a:lnTo>
                    <a:pt x="424" y="84"/>
                  </a:lnTo>
                  <a:lnTo>
                    <a:pt x="424" y="52"/>
                  </a:lnTo>
                  <a:lnTo>
                    <a:pt x="426" y="52"/>
                  </a:lnTo>
                  <a:lnTo>
                    <a:pt x="426" y="52"/>
                  </a:lnTo>
                  <a:lnTo>
                    <a:pt x="442" y="54"/>
                  </a:lnTo>
                  <a:lnTo>
                    <a:pt x="458" y="60"/>
                  </a:lnTo>
                  <a:lnTo>
                    <a:pt x="458" y="60"/>
                  </a:lnTo>
                  <a:lnTo>
                    <a:pt x="470" y="68"/>
                  </a:lnTo>
                  <a:lnTo>
                    <a:pt x="482" y="80"/>
                  </a:lnTo>
                  <a:lnTo>
                    <a:pt x="482" y="80"/>
                  </a:lnTo>
                  <a:lnTo>
                    <a:pt x="488" y="92"/>
                  </a:lnTo>
                  <a:lnTo>
                    <a:pt x="494" y="108"/>
                  </a:lnTo>
                  <a:lnTo>
                    <a:pt x="494" y="108"/>
                  </a:lnTo>
                  <a:lnTo>
                    <a:pt x="496" y="124"/>
                  </a:lnTo>
                  <a:lnTo>
                    <a:pt x="496" y="140"/>
                  </a:lnTo>
                  <a:lnTo>
                    <a:pt x="424" y="140"/>
                  </a:lnTo>
                  <a:lnTo>
                    <a:pt x="424" y="140"/>
                  </a:lnTo>
                  <a:close/>
                  <a:moveTo>
                    <a:pt x="562" y="56"/>
                  </a:moveTo>
                  <a:lnTo>
                    <a:pt x="562" y="84"/>
                  </a:lnTo>
                  <a:lnTo>
                    <a:pt x="562" y="84"/>
                  </a:lnTo>
                  <a:lnTo>
                    <a:pt x="562" y="84"/>
                  </a:lnTo>
                  <a:lnTo>
                    <a:pt x="570" y="72"/>
                  </a:lnTo>
                  <a:lnTo>
                    <a:pt x="570" y="72"/>
                  </a:lnTo>
                  <a:lnTo>
                    <a:pt x="582" y="62"/>
                  </a:lnTo>
                  <a:lnTo>
                    <a:pt x="582" y="62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02" y="54"/>
                  </a:lnTo>
                  <a:lnTo>
                    <a:pt x="610" y="52"/>
                  </a:lnTo>
                  <a:lnTo>
                    <a:pt x="610" y="52"/>
                  </a:lnTo>
                  <a:lnTo>
                    <a:pt x="618" y="54"/>
                  </a:lnTo>
                  <a:lnTo>
                    <a:pt x="618" y="92"/>
                  </a:lnTo>
                  <a:lnTo>
                    <a:pt x="618" y="92"/>
                  </a:lnTo>
                  <a:lnTo>
                    <a:pt x="612" y="92"/>
                  </a:lnTo>
                  <a:lnTo>
                    <a:pt x="612" y="92"/>
                  </a:lnTo>
                  <a:lnTo>
                    <a:pt x="604" y="90"/>
                  </a:lnTo>
                  <a:lnTo>
                    <a:pt x="604" y="90"/>
                  </a:lnTo>
                  <a:lnTo>
                    <a:pt x="594" y="92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8" y="98"/>
                  </a:lnTo>
                  <a:lnTo>
                    <a:pt x="572" y="104"/>
                  </a:lnTo>
                  <a:lnTo>
                    <a:pt x="572" y="104"/>
                  </a:lnTo>
                  <a:lnTo>
                    <a:pt x="568" y="112"/>
                  </a:lnTo>
                  <a:lnTo>
                    <a:pt x="566" y="120"/>
                  </a:lnTo>
                  <a:lnTo>
                    <a:pt x="566" y="120"/>
                  </a:lnTo>
                  <a:lnTo>
                    <a:pt x="564" y="138"/>
                  </a:lnTo>
                  <a:lnTo>
                    <a:pt x="564" y="204"/>
                  </a:lnTo>
                  <a:lnTo>
                    <a:pt x="524" y="204"/>
                  </a:lnTo>
                  <a:lnTo>
                    <a:pt x="524" y="56"/>
                  </a:lnTo>
                  <a:lnTo>
                    <a:pt x="562" y="56"/>
                  </a:lnTo>
                  <a:lnTo>
                    <a:pt x="562" y="56"/>
                  </a:lnTo>
                  <a:close/>
                  <a:moveTo>
                    <a:pt x="680" y="56"/>
                  </a:moveTo>
                  <a:lnTo>
                    <a:pt x="680" y="78"/>
                  </a:lnTo>
                  <a:lnTo>
                    <a:pt x="682" y="78"/>
                  </a:lnTo>
                  <a:lnTo>
                    <a:pt x="682" y="78"/>
                  </a:lnTo>
                  <a:lnTo>
                    <a:pt x="690" y="66"/>
                  </a:lnTo>
                  <a:lnTo>
                    <a:pt x="702" y="58"/>
                  </a:lnTo>
                  <a:lnTo>
                    <a:pt x="702" y="58"/>
                  </a:lnTo>
                  <a:lnTo>
                    <a:pt x="714" y="54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42" y="54"/>
                  </a:lnTo>
                  <a:lnTo>
                    <a:pt x="754" y="58"/>
                  </a:lnTo>
                  <a:lnTo>
                    <a:pt x="754" y="58"/>
                  </a:lnTo>
                  <a:lnTo>
                    <a:pt x="762" y="62"/>
                  </a:lnTo>
                  <a:lnTo>
                    <a:pt x="770" y="70"/>
                  </a:lnTo>
                  <a:lnTo>
                    <a:pt x="770" y="70"/>
                  </a:lnTo>
                  <a:lnTo>
                    <a:pt x="774" y="7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80" y="100"/>
                  </a:lnTo>
                  <a:lnTo>
                    <a:pt x="780" y="114"/>
                  </a:lnTo>
                  <a:lnTo>
                    <a:pt x="780" y="204"/>
                  </a:lnTo>
                  <a:lnTo>
                    <a:pt x="740" y="204"/>
                  </a:lnTo>
                  <a:lnTo>
                    <a:pt x="740" y="122"/>
                  </a:lnTo>
                  <a:lnTo>
                    <a:pt x="740" y="122"/>
                  </a:lnTo>
                  <a:lnTo>
                    <a:pt x="738" y="106"/>
                  </a:lnTo>
                  <a:lnTo>
                    <a:pt x="734" y="94"/>
                  </a:lnTo>
                  <a:lnTo>
                    <a:pt x="734" y="94"/>
                  </a:lnTo>
                  <a:lnTo>
                    <a:pt x="732" y="90"/>
                  </a:lnTo>
                  <a:lnTo>
                    <a:pt x="726" y="88"/>
                  </a:lnTo>
                  <a:lnTo>
                    <a:pt x="722" y="86"/>
                  </a:lnTo>
                  <a:lnTo>
                    <a:pt x="714" y="84"/>
                  </a:lnTo>
                  <a:lnTo>
                    <a:pt x="714" y="84"/>
                  </a:lnTo>
                  <a:lnTo>
                    <a:pt x="706" y="86"/>
                  </a:lnTo>
                  <a:lnTo>
                    <a:pt x="700" y="88"/>
                  </a:lnTo>
                  <a:lnTo>
                    <a:pt x="694" y="90"/>
                  </a:lnTo>
                  <a:lnTo>
                    <a:pt x="690" y="94"/>
                  </a:lnTo>
                  <a:lnTo>
                    <a:pt x="690" y="94"/>
                  </a:lnTo>
                  <a:lnTo>
                    <a:pt x="688" y="100"/>
                  </a:lnTo>
                  <a:lnTo>
                    <a:pt x="684" y="108"/>
                  </a:lnTo>
                  <a:lnTo>
                    <a:pt x="682" y="128"/>
                  </a:lnTo>
                  <a:lnTo>
                    <a:pt x="682" y="204"/>
                  </a:lnTo>
                  <a:lnTo>
                    <a:pt x="642" y="204"/>
                  </a:lnTo>
                  <a:lnTo>
                    <a:pt x="642" y="56"/>
                  </a:lnTo>
                  <a:lnTo>
                    <a:pt x="680" y="56"/>
                  </a:lnTo>
                  <a:close/>
                  <a:moveTo>
                    <a:pt x="44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204"/>
                  </a:lnTo>
                  <a:lnTo>
                    <a:pt x="44" y="204"/>
                  </a:lnTo>
                  <a:close/>
                  <a:moveTo>
                    <a:pt x="424" y="52"/>
                  </a:moveTo>
                  <a:lnTo>
                    <a:pt x="424" y="84"/>
                  </a:lnTo>
                  <a:lnTo>
                    <a:pt x="424" y="84"/>
                  </a:lnTo>
                  <a:lnTo>
                    <a:pt x="414" y="84"/>
                  </a:lnTo>
                  <a:lnTo>
                    <a:pt x="408" y="86"/>
                  </a:lnTo>
                  <a:lnTo>
                    <a:pt x="408" y="86"/>
                  </a:lnTo>
                  <a:lnTo>
                    <a:pt x="402" y="90"/>
                  </a:lnTo>
                  <a:lnTo>
                    <a:pt x="398" y="94"/>
                  </a:lnTo>
                  <a:lnTo>
                    <a:pt x="398" y="94"/>
                  </a:lnTo>
                  <a:lnTo>
                    <a:pt x="392" y="106"/>
                  </a:lnTo>
                  <a:lnTo>
                    <a:pt x="392" y="106"/>
                  </a:lnTo>
                  <a:lnTo>
                    <a:pt x="390" y="114"/>
                  </a:lnTo>
                  <a:lnTo>
                    <a:pt x="424" y="114"/>
                  </a:lnTo>
                  <a:lnTo>
                    <a:pt x="424" y="140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92" y="150"/>
                  </a:lnTo>
                  <a:lnTo>
                    <a:pt x="394" y="158"/>
                  </a:lnTo>
                  <a:lnTo>
                    <a:pt x="396" y="164"/>
                  </a:lnTo>
                  <a:lnTo>
                    <a:pt x="400" y="168"/>
                  </a:lnTo>
                  <a:lnTo>
                    <a:pt x="400" y="168"/>
                  </a:lnTo>
                  <a:lnTo>
                    <a:pt x="410" y="176"/>
                  </a:lnTo>
                  <a:lnTo>
                    <a:pt x="424" y="178"/>
                  </a:lnTo>
                  <a:lnTo>
                    <a:pt x="424" y="208"/>
                  </a:lnTo>
                  <a:lnTo>
                    <a:pt x="424" y="208"/>
                  </a:lnTo>
                  <a:lnTo>
                    <a:pt x="408" y="206"/>
                  </a:lnTo>
                  <a:lnTo>
                    <a:pt x="394" y="202"/>
                  </a:lnTo>
                  <a:lnTo>
                    <a:pt x="394" y="202"/>
                  </a:lnTo>
                  <a:lnTo>
                    <a:pt x="382" y="196"/>
                  </a:lnTo>
                  <a:lnTo>
                    <a:pt x="370" y="186"/>
                  </a:lnTo>
                  <a:lnTo>
                    <a:pt x="370" y="186"/>
                  </a:lnTo>
                  <a:lnTo>
                    <a:pt x="362" y="176"/>
                  </a:lnTo>
                  <a:lnTo>
                    <a:pt x="356" y="162"/>
                  </a:lnTo>
                  <a:lnTo>
                    <a:pt x="356" y="162"/>
                  </a:lnTo>
                  <a:lnTo>
                    <a:pt x="352" y="148"/>
                  </a:lnTo>
                  <a:lnTo>
                    <a:pt x="350" y="130"/>
                  </a:lnTo>
                  <a:lnTo>
                    <a:pt x="350" y="130"/>
                  </a:lnTo>
                  <a:lnTo>
                    <a:pt x="352" y="114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62" y="86"/>
                  </a:lnTo>
                  <a:lnTo>
                    <a:pt x="370" y="76"/>
                  </a:lnTo>
                  <a:lnTo>
                    <a:pt x="370" y="76"/>
                  </a:lnTo>
                  <a:lnTo>
                    <a:pt x="382" y="66"/>
                  </a:lnTo>
                  <a:lnTo>
                    <a:pt x="394" y="58"/>
                  </a:lnTo>
                  <a:lnTo>
                    <a:pt x="394" y="58"/>
                  </a:lnTo>
                  <a:lnTo>
                    <a:pt x="408" y="54"/>
                  </a:lnTo>
                  <a:lnTo>
                    <a:pt x="424" y="52"/>
                  </a:lnTo>
                  <a:lnTo>
                    <a:pt x="424" y="52"/>
                  </a:lnTo>
                  <a:close/>
                  <a:moveTo>
                    <a:pt x="120" y="56"/>
                  </a:moveTo>
                  <a:lnTo>
                    <a:pt x="120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30" y="66"/>
                  </a:lnTo>
                  <a:lnTo>
                    <a:pt x="142" y="58"/>
                  </a:lnTo>
                  <a:lnTo>
                    <a:pt x="142" y="58"/>
                  </a:lnTo>
                  <a:lnTo>
                    <a:pt x="154" y="54"/>
                  </a:lnTo>
                  <a:lnTo>
                    <a:pt x="166" y="52"/>
                  </a:lnTo>
                  <a:lnTo>
                    <a:pt x="166" y="52"/>
                  </a:lnTo>
                  <a:lnTo>
                    <a:pt x="182" y="54"/>
                  </a:lnTo>
                  <a:lnTo>
                    <a:pt x="194" y="58"/>
                  </a:lnTo>
                  <a:lnTo>
                    <a:pt x="194" y="58"/>
                  </a:lnTo>
                  <a:lnTo>
                    <a:pt x="202" y="62"/>
                  </a:lnTo>
                  <a:lnTo>
                    <a:pt x="210" y="70"/>
                  </a:lnTo>
                  <a:lnTo>
                    <a:pt x="210" y="70"/>
                  </a:lnTo>
                  <a:lnTo>
                    <a:pt x="214" y="78"/>
                  </a:lnTo>
                  <a:lnTo>
                    <a:pt x="218" y="88"/>
                  </a:lnTo>
                  <a:lnTo>
                    <a:pt x="218" y="88"/>
                  </a:lnTo>
                  <a:lnTo>
                    <a:pt x="220" y="100"/>
                  </a:lnTo>
                  <a:lnTo>
                    <a:pt x="220" y="114"/>
                  </a:lnTo>
                  <a:lnTo>
                    <a:pt x="220" y="204"/>
                  </a:lnTo>
                  <a:lnTo>
                    <a:pt x="180" y="204"/>
                  </a:lnTo>
                  <a:lnTo>
                    <a:pt x="180" y="122"/>
                  </a:lnTo>
                  <a:lnTo>
                    <a:pt x="180" y="122"/>
                  </a:lnTo>
                  <a:lnTo>
                    <a:pt x="178" y="106"/>
                  </a:lnTo>
                  <a:lnTo>
                    <a:pt x="174" y="94"/>
                  </a:lnTo>
                  <a:lnTo>
                    <a:pt x="174" y="94"/>
                  </a:lnTo>
                  <a:lnTo>
                    <a:pt x="170" y="90"/>
                  </a:lnTo>
                  <a:lnTo>
                    <a:pt x="166" y="88"/>
                  </a:lnTo>
                  <a:lnTo>
                    <a:pt x="160" y="86"/>
                  </a:lnTo>
                  <a:lnTo>
                    <a:pt x="154" y="84"/>
                  </a:lnTo>
                  <a:lnTo>
                    <a:pt x="154" y="84"/>
                  </a:lnTo>
                  <a:lnTo>
                    <a:pt x="146" y="86"/>
                  </a:lnTo>
                  <a:lnTo>
                    <a:pt x="140" y="88"/>
                  </a:lnTo>
                  <a:lnTo>
                    <a:pt x="134" y="90"/>
                  </a:lnTo>
                  <a:lnTo>
                    <a:pt x="130" y="94"/>
                  </a:lnTo>
                  <a:lnTo>
                    <a:pt x="130" y="94"/>
                  </a:lnTo>
                  <a:lnTo>
                    <a:pt x="126" y="100"/>
                  </a:lnTo>
                  <a:lnTo>
                    <a:pt x="124" y="108"/>
                  </a:lnTo>
                  <a:lnTo>
                    <a:pt x="122" y="128"/>
                  </a:lnTo>
                  <a:lnTo>
                    <a:pt x="122" y="204"/>
                  </a:lnTo>
                  <a:lnTo>
                    <a:pt x="82" y="204"/>
                  </a:lnTo>
                  <a:lnTo>
                    <a:pt x="82" y="56"/>
                  </a:lnTo>
                  <a:lnTo>
                    <a:pt x="120" y="56"/>
                  </a:lnTo>
                  <a:lnTo>
                    <a:pt x="120" y="56"/>
                  </a:lnTo>
                  <a:close/>
                  <a:moveTo>
                    <a:pt x="334" y="56"/>
                  </a:moveTo>
                  <a:lnTo>
                    <a:pt x="334" y="84"/>
                  </a:lnTo>
                  <a:lnTo>
                    <a:pt x="306" y="84"/>
                  </a:lnTo>
                  <a:lnTo>
                    <a:pt x="306" y="156"/>
                  </a:lnTo>
                  <a:lnTo>
                    <a:pt x="306" y="156"/>
                  </a:lnTo>
                  <a:lnTo>
                    <a:pt x="306" y="166"/>
                  </a:lnTo>
                  <a:lnTo>
                    <a:pt x="308" y="170"/>
                  </a:lnTo>
                  <a:lnTo>
                    <a:pt x="308" y="170"/>
                  </a:lnTo>
                  <a:lnTo>
                    <a:pt x="314" y="174"/>
                  </a:lnTo>
                  <a:lnTo>
                    <a:pt x="322" y="174"/>
                  </a:lnTo>
                  <a:lnTo>
                    <a:pt x="322" y="174"/>
                  </a:lnTo>
                  <a:lnTo>
                    <a:pt x="328" y="174"/>
                  </a:lnTo>
                  <a:lnTo>
                    <a:pt x="328" y="174"/>
                  </a:lnTo>
                  <a:lnTo>
                    <a:pt x="334" y="172"/>
                  </a:lnTo>
                  <a:lnTo>
                    <a:pt x="334" y="204"/>
                  </a:lnTo>
                  <a:lnTo>
                    <a:pt x="334" y="204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12" y="206"/>
                  </a:lnTo>
                  <a:lnTo>
                    <a:pt x="312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86" y="202"/>
                  </a:lnTo>
                  <a:lnTo>
                    <a:pt x="278" y="200"/>
                  </a:lnTo>
                  <a:lnTo>
                    <a:pt x="278" y="200"/>
                  </a:lnTo>
                  <a:lnTo>
                    <a:pt x="272" y="194"/>
                  </a:lnTo>
                  <a:lnTo>
                    <a:pt x="268" y="188"/>
                  </a:lnTo>
                  <a:lnTo>
                    <a:pt x="268" y="188"/>
                  </a:lnTo>
                  <a:lnTo>
                    <a:pt x="266" y="182"/>
                  </a:lnTo>
                  <a:lnTo>
                    <a:pt x="264" y="170"/>
                  </a:lnTo>
                  <a:lnTo>
                    <a:pt x="264" y="84"/>
                  </a:lnTo>
                  <a:lnTo>
                    <a:pt x="240" y="84"/>
                  </a:lnTo>
                  <a:lnTo>
                    <a:pt x="240" y="56"/>
                  </a:lnTo>
                  <a:lnTo>
                    <a:pt x="264" y="56"/>
                  </a:lnTo>
                  <a:lnTo>
                    <a:pt x="264" y="12"/>
                  </a:lnTo>
                  <a:lnTo>
                    <a:pt x="306" y="12"/>
                  </a:lnTo>
                  <a:lnTo>
                    <a:pt x="306" y="56"/>
                  </a:lnTo>
                  <a:lnTo>
                    <a:pt x="334" y="56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2781300"/>
              <a:ext cx="5454650" cy="1108075"/>
            </a:xfrm>
            <a:custGeom>
              <a:avLst/>
              <a:gdLst>
                <a:gd name="T0" fmla="*/ 3292 w 3436"/>
                <a:gd name="T1" fmla="*/ 536 h 698"/>
                <a:gd name="T2" fmla="*/ 3202 w 3436"/>
                <a:gd name="T3" fmla="*/ 698 h 698"/>
                <a:gd name="T4" fmla="*/ 3220 w 3436"/>
                <a:gd name="T5" fmla="*/ 332 h 698"/>
                <a:gd name="T6" fmla="*/ 3368 w 3436"/>
                <a:gd name="T7" fmla="*/ 292 h 698"/>
                <a:gd name="T8" fmla="*/ 3202 w 3436"/>
                <a:gd name="T9" fmla="*/ 222 h 698"/>
                <a:gd name="T10" fmla="*/ 3104 w 3436"/>
                <a:gd name="T11" fmla="*/ 404 h 698"/>
                <a:gd name="T12" fmla="*/ 3182 w 3436"/>
                <a:gd name="T13" fmla="*/ 574 h 698"/>
                <a:gd name="T14" fmla="*/ 3054 w 3436"/>
                <a:gd name="T15" fmla="*/ 646 h 698"/>
                <a:gd name="T16" fmla="*/ 2968 w 3436"/>
                <a:gd name="T17" fmla="*/ 460 h 698"/>
                <a:gd name="T18" fmla="*/ 3072 w 3436"/>
                <a:gd name="T19" fmla="*/ 262 h 698"/>
                <a:gd name="T20" fmla="*/ 1782 w 3436"/>
                <a:gd name="T21" fmla="*/ 578 h 698"/>
                <a:gd name="T22" fmla="*/ 1932 w 3436"/>
                <a:gd name="T23" fmla="*/ 642 h 698"/>
                <a:gd name="T24" fmla="*/ 1782 w 3436"/>
                <a:gd name="T25" fmla="*/ 404 h 698"/>
                <a:gd name="T26" fmla="*/ 1782 w 3436"/>
                <a:gd name="T27" fmla="*/ 330 h 698"/>
                <a:gd name="T28" fmla="*/ 1950 w 3436"/>
                <a:gd name="T29" fmla="*/ 292 h 698"/>
                <a:gd name="T30" fmla="*/ 1782 w 3436"/>
                <a:gd name="T31" fmla="*/ 488 h 698"/>
                <a:gd name="T32" fmla="*/ 2138 w 3436"/>
                <a:gd name="T33" fmla="*/ 264 h 698"/>
                <a:gd name="T34" fmla="*/ 2346 w 3436"/>
                <a:gd name="T35" fmla="*/ 230 h 698"/>
                <a:gd name="T36" fmla="*/ 2478 w 3436"/>
                <a:gd name="T37" fmla="*/ 376 h 698"/>
                <a:gd name="T38" fmla="*/ 2328 w 3436"/>
                <a:gd name="T39" fmla="*/ 362 h 698"/>
                <a:gd name="T40" fmla="*/ 2196 w 3436"/>
                <a:gd name="T41" fmla="*/ 424 h 698"/>
                <a:gd name="T42" fmla="*/ 2684 w 3436"/>
                <a:gd name="T43" fmla="*/ 680 h 698"/>
                <a:gd name="T44" fmla="*/ 2544 w 3436"/>
                <a:gd name="T45" fmla="*/ 506 h 698"/>
                <a:gd name="T46" fmla="*/ 2608 w 3436"/>
                <a:gd name="T47" fmla="*/ 292 h 698"/>
                <a:gd name="T48" fmla="*/ 2800 w 3436"/>
                <a:gd name="T49" fmla="*/ 224 h 698"/>
                <a:gd name="T50" fmla="*/ 2848 w 3436"/>
                <a:gd name="T51" fmla="*/ 372 h 698"/>
                <a:gd name="T52" fmla="*/ 2712 w 3436"/>
                <a:gd name="T53" fmla="*/ 364 h 698"/>
                <a:gd name="T54" fmla="*/ 2712 w 3436"/>
                <a:gd name="T55" fmla="*/ 556 h 698"/>
                <a:gd name="T56" fmla="*/ 2852 w 3436"/>
                <a:gd name="T57" fmla="*/ 544 h 698"/>
                <a:gd name="T58" fmla="*/ 2774 w 3436"/>
                <a:gd name="T59" fmla="*/ 698 h 698"/>
                <a:gd name="T60" fmla="*/ 1690 w 3436"/>
                <a:gd name="T61" fmla="*/ 386 h 698"/>
                <a:gd name="T62" fmla="*/ 1746 w 3436"/>
                <a:gd name="T63" fmla="*/ 570 h 698"/>
                <a:gd name="T64" fmla="*/ 1634 w 3436"/>
                <a:gd name="T65" fmla="*/ 646 h 698"/>
                <a:gd name="T66" fmla="*/ 1548 w 3436"/>
                <a:gd name="T67" fmla="*/ 460 h 698"/>
                <a:gd name="T68" fmla="*/ 1652 w 3436"/>
                <a:gd name="T69" fmla="*/ 262 h 698"/>
                <a:gd name="T70" fmla="*/ 1258 w 3436"/>
                <a:gd name="T71" fmla="*/ 576 h 698"/>
                <a:gd name="T72" fmla="*/ 1360 w 3436"/>
                <a:gd name="T73" fmla="*/ 412 h 698"/>
                <a:gd name="T74" fmla="*/ 1274 w 3436"/>
                <a:gd name="T75" fmla="*/ 226 h 698"/>
                <a:gd name="T76" fmla="*/ 1490 w 3436"/>
                <a:gd name="T77" fmla="*/ 402 h 698"/>
                <a:gd name="T78" fmla="*/ 1400 w 3436"/>
                <a:gd name="T79" fmla="*/ 658 h 698"/>
                <a:gd name="T80" fmla="*/ 1214 w 3436"/>
                <a:gd name="T81" fmla="*/ 352 h 698"/>
                <a:gd name="T82" fmla="*/ 1180 w 3436"/>
                <a:gd name="T83" fmla="*/ 542 h 698"/>
                <a:gd name="T84" fmla="*/ 1168 w 3436"/>
                <a:gd name="T85" fmla="*/ 680 h 698"/>
                <a:gd name="T86" fmla="*/ 1030 w 3436"/>
                <a:gd name="T87" fmla="*/ 520 h 698"/>
                <a:gd name="T88" fmla="*/ 1078 w 3436"/>
                <a:gd name="T89" fmla="*/ 308 h 698"/>
                <a:gd name="T90" fmla="*/ 1248 w 3436"/>
                <a:gd name="T91" fmla="*/ 224 h 698"/>
                <a:gd name="T92" fmla="*/ 1024 w 3436"/>
                <a:gd name="T93" fmla="*/ 460 h 698"/>
                <a:gd name="T94" fmla="*/ 858 w 3436"/>
                <a:gd name="T95" fmla="*/ 288 h 698"/>
                <a:gd name="T96" fmla="*/ 694 w 3436"/>
                <a:gd name="T97" fmla="*/ 344 h 698"/>
                <a:gd name="T98" fmla="*/ 802 w 3436"/>
                <a:gd name="T99" fmla="*/ 484 h 698"/>
                <a:gd name="T100" fmla="*/ 720 w 3436"/>
                <a:gd name="T101" fmla="*/ 698 h 698"/>
                <a:gd name="T102" fmla="*/ 472 w 3436"/>
                <a:gd name="T103" fmla="*/ 2 h 698"/>
                <a:gd name="T104" fmla="*/ 694 w 3436"/>
                <a:gd name="T105" fmla="*/ 222 h 698"/>
                <a:gd name="T106" fmla="*/ 524 w 3436"/>
                <a:gd name="T107" fmla="*/ 292 h 698"/>
                <a:gd name="T108" fmla="*/ 524 w 3436"/>
                <a:gd name="T109" fmla="*/ 628 h 698"/>
                <a:gd name="T110" fmla="*/ 694 w 3436"/>
                <a:gd name="T111" fmla="*/ 576 h 698"/>
                <a:gd name="T112" fmla="*/ 592 w 3436"/>
                <a:gd name="T113" fmla="*/ 416 h 698"/>
                <a:gd name="T114" fmla="*/ 134 w 3436"/>
                <a:gd name="T115" fmla="*/ 264 h 698"/>
                <a:gd name="T116" fmla="*/ 0 w 3436"/>
                <a:gd name="T117" fmla="*/ 2 h 698"/>
                <a:gd name="T118" fmla="*/ 466 w 3436"/>
                <a:gd name="T119" fmla="*/ 52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36" h="698">
                  <a:moveTo>
                    <a:pt x="3202" y="698"/>
                  </a:moveTo>
                  <a:lnTo>
                    <a:pt x="3202" y="578"/>
                  </a:lnTo>
                  <a:lnTo>
                    <a:pt x="3202" y="578"/>
                  </a:lnTo>
                  <a:lnTo>
                    <a:pt x="3208" y="578"/>
                  </a:lnTo>
                  <a:lnTo>
                    <a:pt x="3208" y="578"/>
                  </a:lnTo>
                  <a:lnTo>
                    <a:pt x="3220" y="576"/>
                  </a:lnTo>
                  <a:lnTo>
                    <a:pt x="3230" y="574"/>
                  </a:lnTo>
                  <a:lnTo>
                    <a:pt x="3240" y="572"/>
                  </a:lnTo>
                  <a:lnTo>
                    <a:pt x="3252" y="566"/>
                  </a:lnTo>
                  <a:lnTo>
                    <a:pt x="3272" y="554"/>
                  </a:lnTo>
                  <a:lnTo>
                    <a:pt x="3292" y="536"/>
                  </a:lnTo>
                  <a:lnTo>
                    <a:pt x="3370" y="624"/>
                  </a:lnTo>
                  <a:lnTo>
                    <a:pt x="3370" y="624"/>
                  </a:lnTo>
                  <a:lnTo>
                    <a:pt x="3352" y="642"/>
                  </a:lnTo>
                  <a:lnTo>
                    <a:pt x="3332" y="658"/>
                  </a:lnTo>
                  <a:lnTo>
                    <a:pt x="3312" y="670"/>
                  </a:lnTo>
                  <a:lnTo>
                    <a:pt x="3290" y="680"/>
                  </a:lnTo>
                  <a:lnTo>
                    <a:pt x="3270" y="688"/>
                  </a:lnTo>
                  <a:lnTo>
                    <a:pt x="3248" y="694"/>
                  </a:lnTo>
                  <a:lnTo>
                    <a:pt x="3224" y="698"/>
                  </a:lnTo>
                  <a:lnTo>
                    <a:pt x="3202" y="698"/>
                  </a:lnTo>
                  <a:lnTo>
                    <a:pt x="3202" y="698"/>
                  </a:lnTo>
                  <a:close/>
                  <a:moveTo>
                    <a:pt x="3202" y="488"/>
                  </a:moveTo>
                  <a:lnTo>
                    <a:pt x="3202" y="404"/>
                  </a:lnTo>
                  <a:lnTo>
                    <a:pt x="3300" y="404"/>
                  </a:lnTo>
                  <a:lnTo>
                    <a:pt x="3300" y="404"/>
                  </a:lnTo>
                  <a:lnTo>
                    <a:pt x="3294" y="388"/>
                  </a:lnTo>
                  <a:lnTo>
                    <a:pt x="3288" y="374"/>
                  </a:lnTo>
                  <a:lnTo>
                    <a:pt x="3278" y="360"/>
                  </a:lnTo>
                  <a:lnTo>
                    <a:pt x="3266" y="350"/>
                  </a:lnTo>
                  <a:lnTo>
                    <a:pt x="3252" y="342"/>
                  </a:lnTo>
                  <a:lnTo>
                    <a:pt x="3236" y="336"/>
                  </a:lnTo>
                  <a:lnTo>
                    <a:pt x="3220" y="332"/>
                  </a:lnTo>
                  <a:lnTo>
                    <a:pt x="3202" y="330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26" y="224"/>
                  </a:lnTo>
                  <a:lnTo>
                    <a:pt x="3250" y="226"/>
                  </a:lnTo>
                  <a:lnTo>
                    <a:pt x="3272" y="232"/>
                  </a:lnTo>
                  <a:lnTo>
                    <a:pt x="3294" y="240"/>
                  </a:lnTo>
                  <a:lnTo>
                    <a:pt x="3314" y="250"/>
                  </a:lnTo>
                  <a:lnTo>
                    <a:pt x="3334" y="262"/>
                  </a:lnTo>
                  <a:lnTo>
                    <a:pt x="3352" y="276"/>
                  </a:lnTo>
                  <a:lnTo>
                    <a:pt x="3368" y="292"/>
                  </a:lnTo>
                  <a:lnTo>
                    <a:pt x="3382" y="310"/>
                  </a:lnTo>
                  <a:lnTo>
                    <a:pt x="3396" y="330"/>
                  </a:lnTo>
                  <a:lnTo>
                    <a:pt x="3408" y="352"/>
                  </a:lnTo>
                  <a:lnTo>
                    <a:pt x="3418" y="374"/>
                  </a:lnTo>
                  <a:lnTo>
                    <a:pt x="3426" y="398"/>
                  </a:lnTo>
                  <a:lnTo>
                    <a:pt x="3430" y="424"/>
                  </a:lnTo>
                  <a:lnTo>
                    <a:pt x="3434" y="452"/>
                  </a:lnTo>
                  <a:lnTo>
                    <a:pt x="3436" y="482"/>
                  </a:lnTo>
                  <a:lnTo>
                    <a:pt x="3436" y="488"/>
                  </a:lnTo>
                  <a:lnTo>
                    <a:pt x="3202" y="488"/>
                  </a:lnTo>
                  <a:close/>
                  <a:moveTo>
                    <a:pt x="3202" y="222"/>
                  </a:moveTo>
                  <a:lnTo>
                    <a:pt x="3202" y="330"/>
                  </a:lnTo>
                  <a:lnTo>
                    <a:pt x="3202" y="330"/>
                  </a:lnTo>
                  <a:lnTo>
                    <a:pt x="3202" y="330"/>
                  </a:lnTo>
                  <a:lnTo>
                    <a:pt x="3184" y="332"/>
                  </a:lnTo>
                  <a:lnTo>
                    <a:pt x="3166" y="334"/>
                  </a:lnTo>
                  <a:lnTo>
                    <a:pt x="3152" y="340"/>
                  </a:lnTo>
                  <a:lnTo>
                    <a:pt x="3138" y="350"/>
                  </a:lnTo>
                  <a:lnTo>
                    <a:pt x="3126" y="360"/>
                  </a:lnTo>
                  <a:lnTo>
                    <a:pt x="3116" y="372"/>
                  </a:lnTo>
                  <a:lnTo>
                    <a:pt x="3108" y="386"/>
                  </a:lnTo>
                  <a:lnTo>
                    <a:pt x="3104" y="404"/>
                  </a:lnTo>
                  <a:lnTo>
                    <a:pt x="3202" y="404"/>
                  </a:lnTo>
                  <a:lnTo>
                    <a:pt x="3202" y="488"/>
                  </a:lnTo>
                  <a:lnTo>
                    <a:pt x="3096" y="488"/>
                  </a:lnTo>
                  <a:lnTo>
                    <a:pt x="3096" y="488"/>
                  </a:lnTo>
                  <a:lnTo>
                    <a:pt x="3102" y="506"/>
                  </a:lnTo>
                  <a:lnTo>
                    <a:pt x="3110" y="524"/>
                  </a:lnTo>
                  <a:lnTo>
                    <a:pt x="3122" y="540"/>
                  </a:lnTo>
                  <a:lnTo>
                    <a:pt x="3134" y="552"/>
                  </a:lnTo>
                  <a:lnTo>
                    <a:pt x="3148" y="562"/>
                  </a:lnTo>
                  <a:lnTo>
                    <a:pt x="3164" y="570"/>
                  </a:lnTo>
                  <a:lnTo>
                    <a:pt x="3182" y="574"/>
                  </a:lnTo>
                  <a:lnTo>
                    <a:pt x="3202" y="57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178" y="698"/>
                  </a:lnTo>
                  <a:lnTo>
                    <a:pt x="3156" y="694"/>
                  </a:lnTo>
                  <a:lnTo>
                    <a:pt x="3134" y="688"/>
                  </a:lnTo>
                  <a:lnTo>
                    <a:pt x="3112" y="680"/>
                  </a:lnTo>
                  <a:lnTo>
                    <a:pt x="3092" y="672"/>
                  </a:lnTo>
                  <a:lnTo>
                    <a:pt x="3072" y="660"/>
                  </a:lnTo>
                  <a:lnTo>
                    <a:pt x="3054" y="646"/>
                  </a:lnTo>
                  <a:lnTo>
                    <a:pt x="3036" y="630"/>
                  </a:lnTo>
                  <a:lnTo>
                    <a:pt x="3036" y="630"/>
                  </a:lnTo>
                  <a:lnTo>
                    <a:pt x="3020" y="612"/>
                  </a:lnTo>
                  <a:lnTo>
                    <a:pt x="3006" y="592"/>
                  </a:lnTo>
                  <a:lnTo>
                    <a:pt x="2994" y="572"/>
                  </a:lnTo>
                  <a:lnTo>
                    <a:pt x="2986" y="552"/>
                  </a:lnTo>
                  <a:lnTo>
                    <a:pt x="2978" y="530"/>
                  </a:lnTo>
                  <a:lnTo>
                    <a:pt x="2972" y="506"/>
                  </a:lnTo>
                  <a:lnTo>
                    <a:pt x="2968" y="484"/>
                  </a:lnTo>
                  <a:lnTo>
                    <a:pt x="2968" y="460"/>
                  </a:lnTo>
                  <a:lnTo>
                    <a:pt x="2968" y="460"/>
                  </a:lnTo>
                  <a:lnTo>
                    <a:pt x="2968" y="436"/>
                  </a:lnTo>
                  <a:lnTo>
                    <a:pt x="2972" y="414"/>
                  </a:lnTo>
                  <a:lnTo>
                    <a:pt x="2978" y="390"/>
                  </a:lnTo>
                  <a:lnTo>
                    <a:pt x="2986" y="368"/>
                  </a:lnTo>
                  <a:lnTo>
                    <a:pt x="2994" y="348"/>
                  </a:lnTo>
                  <a:lnTo>
                    <a:pt x="3006" y="328"/>
                  </a:lnTo>
                  <a:lnTo>
                    <a:pt x="3020" y="310"/>
                  </a:lnTo>
                  <a:lnTo>
                    <a:pt x="3036" y="292"/>
                  </a:lnTo>
                  <a:lnTo>
                    <a:pt x="3036" y="292"/>
                  </a:lnTo>
                  <a:lnTo>
                    <a:pt x="3054" y="276"/>
                  </a:lnTo>
                  <a:lnTo>
                    <a:pt x="3072" y="262"/>
                  </a:lnTo>
                  <a:lnTo>
                    <a:pt x="3092" y="250"/>
                  </a:lnTo>
                  <a:lnTo>
                    <a:pt x="3112" y="240"/>
                  </a:lnTo>
                  <a:lnTo>
                    <a:pt x="3134" y="232"/>
                  </a:lnTo>
                  <a:lnTo>
                    <a:pt x="3156" y="226"/>
                  </a:lnTo>
                  <a:lnTo>
                    <a:pt x="3178" y="224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02" y="222"/>
                  </a:lnTo>
                  <a:close/>
                  <a:moveTo>
                    <a:pt x="1782" y="698"/>
                  </a:moveTo>
                  <a:lnTo>
                    <a:pt x="1782" y="578"/>
                  </a:lnTo>
                  <a:lnTo>
                    <a:pt x="1782" y="578"/>
                  </a:lnTo>
                  <a:lnTo>
                    <a:pt x="1788" y="578"/>
                  </a:lnTo>
                  <a:lnTo>
                    <a:pt x="1788" y="578"/>
                  </a:lnTo>
                  <a:lnTo>
                    <a:pt x="1800" y="576"/>
                  </a:lnTo>
                  <a:lnTo>
                    <a:pt x="1812" y="574"/>
                  </a:lnTo>
                  <a:lnTo>
                    <a:pt x="1822" y="572"/>
                  </a:lnTo>
                  <a:lnTo>
                    <a:pt x="1832" y="566"/>
                  </a:lnTo>
                  <a:lnTo>
                    <a:pt x="1852" y="554"/>
                  </a:lnTo>
                  <a:lnTo>
                    <a:pt x="1874" y="536"/>
                  </a:lnTo>
                  <a:lnTo>
                    <a:pt x="1952" y="624"/>
                  </a:lnTo>
                  <a:lnTo>
                    <a:pt x="1952" y="624"/>
                  </a:lnTo>
                  <a:lnTo>
                    <a:pt x="1932" y="642"/>
                  </a:lnTo>
                  <a:lnTo>
                    <a:pt x="1912" y="658"/>
                  </a:lnTo>
                  <a:lnTo>
                    <a:pt x="1892" y="670"/>
                  </a:lnTo>
                  <a:lnTo>
                    <a:pt x="1872" y="680"/>
                  </a:lnTo>
                  <a:lnTo>
                    <a:pt x="1850" y="688"/>
                  </a:lnTo>
                  <a:lnTo>
                    <a:pt x="1828" y="694"/>
                  </a:lnTo>
                  <a:lnTo>
                    <a:pt x="1806" y="69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82" y="698"/>
                  </a:lnTo>
                  <a:close/>
                  <a:moveTo>
                    <a:pt x="1782" y="488"/>
                  </a:moveTo>
                  <a:lnTo>
                    <a:pt x="1782" y="404"/>
                  </a:lnTo>
                  <a:lnTo>
                    <a:pt x="1880" y="404"/>
                  </a:lnTo>
                  <a:lnTo>
                    <a:pt x="1880" y="404"/>
                  </a:lnTo>
                  <a:lnTo>
                    <a:pt x="1876" y="388"/>
                  </a:lnTo>
                  <a:lnTo>
                    <a:pt x="1868" y="372"/>
                  </a:lnTo>
                  <a:lnTo>
                    <a:pt x="1858" y="360"/>
                  </a:lnTo>
                  <a:lnTo>
                    <a:pt x="1846" y="350"/>
                  </a:lnTo>
                  <a:lnTo>
                    <a:pt x="1834" y="342"/>
                  </a:lnTo>
                  <a:lnTo>
                    <a:pt x="1818" y="336"/>
                  </a:lnTo>
                  <a:lnTo>
                    <a:pt x="1800" y="332"/>
                  </a:lnTo>
                  <a:lnTo>
                    <a:pt x="1782" y="330"/>
                  </a:lnTo>
                  <a:lnTo>
                    <a:pt x="1782" y="330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806" y="224"/>
                  </a:lnTo>
                  <a:lnTo>
                    <a:pt x="1830" y="226"/>
                  </a:lnTo>
                  <a:lnTo>
                    <a:pt x="1854" y="232"/>
                  </a:lnTo>
                  <a:lnTo>
                    <a:pt x="1874" y="240"/>
                  </a:lnTo>
                  <a:lnTo>
                    <a:pt x="1896" y="250"/>
                  </a:lnTo>
                  <a:lnTo>
                    <a:pt x="1914" y="262"/>
                  </a:lnTo>
                  <a:lnTo>
                    <a:pt x="1932" y="276"/>
                  </a:lnTo>
                  <a:lnTo>
                    <a:pt x="1950" y="292"/>
                  </a:lnTo>
                  <a:lnTo>
                    <a:pt x="1964" y="310"/>
                  </a:lnTo>
                  <a:lnTo>
                    <a:pt x="1978" y="330"/>
                  </a:lnTo>
                  <a:lnTo>
                    <a:pt x="1988" y="352"/>
                  </a:lnTo>
                  <a:lnTo>
                    <a:pt x="1998" y="374"/>
                  </a:lnTo>
                  <a:lnTo>
                    <a:pt x="2006" y="398"/>
                  </a:lnTo>
                  <a:lnTo>
                    <a:pt x="2012" y="424"/>
                  </a:lnTo>
                  <a:lnTo>
                    <a:pt x="2016" y="452"/>
                  </a:lnTo>
                  <a:lnTo>
                    <a:pt x="2016" y="482"/>
                  </a:lnTo>
                  <a:lnTo>
                    <a:pt x="2016" y="488"/>
                  </a:lnTo>
                  <a:lnTo>
                    <a:pt x="1782" y="488"/>
                  </a:lnTo>
                  <a:lnTo>
                    <a:pt x="1782" y="488"/>
                  </a:lnTo>
                  <a:close/>
                  <a:moveTo>
                    <a:pt x="2070" y="448"/>
                  </a:moveTo>
                  <a:lnTo>
                    <a:pt x="2070" y="448"/>
                  </a:lnTo>
                  <a:lnTo>
                    <a:pt x="2072" y="420"/>
                  </a:lnTo>
                  <a:lnTo>
                    <a:pt x="2074" y="396"/>
                  </a:lnTo>
                  <a:lnTo>
                    <a:pt x="2078" y="372"/>
                  </a:lnTo>
                  <a:lnTo>
                    <a:pt x="2084" y="350"/>
                  </a:lnTo>
                  <a:lnTo>
                    <a:pt x="2092" y="328"/>
                  </a:lnTo>
                  <a:lnTo>
                    <a:pt x="2100" y="310"/>
                  </a:lnTo>
                  <a:lnTo>
                    <a:pt x="2112" y="294"/>
                  </a:lnTo>
                  <a:lnTo>
                    <a:pt x="2124" y="278"/>
                  </a:lnTo>
                  <a:lnTo>
                    <a:pt x="2138" y="264"/>
                  </a:lnTo>
                  <a:lnTo>
                    <a:pt x="2154" y="254"/>
                  </a:lnTo>
                  <a:lnTo>
                    <a:pt x="2170" y="244"/>
                  </a:lnTo>
                  <a:lnTo>
                    <a:pt x="2190" y="236"/>
                  </a:lnTo>
                  <a:lnTo>
                    <a:pt x="2210" y="230"/>
                  </a:lnTo>
                  <a:lnTo>
                    <a:pt x="2232" y="224"/>
                  </a:lnTo>
                  <a:lnTo>
                    <a:pt x="2256" y="222"/>
                  </a:lnTo>
                  <a:lnTo>
                    <a:pt x="2282" y="220"/>
                  </a:lnTo>
                  <a:lnTo>
                    <a:pt x="2282" y="220"/>
                  </a:lnTo>
                  <a:lnTo>
                    <a:pt x="2304" y="222"/>
                  </a:lnTo>
                  <a:lnTo>
                    <a:pt x="2326" y="226"/>
                  </a:lnTo>
                  <a:lnTo>
                    <a:pt x="2346" y="230"/>
                  </a:lnTo>
                  <a:lnTo>
                    <a:pt x="2366" y="238"/>
                  </a:lnTo>
                  <a:lnTo>
                    <a:pt x="2384" y="246"/>
                  </a:lnTo>
                  <a:lnTo>
                    <a:pt x="2402" y="256"/>
                  </a:lnTo>
                  <a:lnTo>
                    <a:pt x="2418" y="268"/>
                  </a:lnTo>
                  <a:lnTo>
                    <a:pt x="2432" y="282"/>
                  </a:lnTo>
                  <a:lnTo>
                    <a:pt x="2432" y="282"/>
                  </a:lnTo>
                  <a:lnTo>
                    <a:pt x="2446" y="300"/>
                  </a:lnTo>
                  <a:lnTo>
                    <a:pt x="2458" y="318"/>
                  </a:lnTo>
                  <a:lnTo>
                    <a:pt x="2468" y="336"/>
                  </a:lnTo>
                  <a:lnTo>
                    <a:pt x="2474" y="356"/>
                  </a:lnTo>
                  <a:lnTo>
                    <a:pt x="2478" y="376"/>
                  </a:lnTo>
                  <a:lnTo>
                    <a:pt x="2480" y="398"/>
                  </a:lnTo>
                  <a:lnTo>
                    <a:pt x="2482" y="448"/>
                  </a:lnTo>
                  <a:lnTo>
                    <a:pt x="2482" y="686"/>
                  </a:lnTo>
                  <a:lnTo>
                    <a:pt x="2360" y="686"/>
                  </a:lnTo>
                  <a:lnTo>
                    <a:pt x="2360" y="448"/>
                  </a:lnTo>
                  <a:lnTo>
                    <a:pt x="2360" y="448"/>
                  </a:lnTo>
                  <a:lnTo>
                    <a:pt x="2358" y="424"/>
                  </a:lnTo>
                  <a:lnTo>
                    <a:pt x="2354" y="404"/>
                  </a:lnTo>
                  <a:lnTo>
                    <a:pt x="2348" y="388"/>
                  </a:lnTo>
                  <a:lnTo>
                    <a:pt x="2340" y="372"/>
                  </a:lnTo>
                  <a:lnTo>
                    <a:pt x="2328" y="362"/>
                  </a:lnTo>
                  <a:lnTo>
                    <a:pt x="2314" y="354"/>
                  </a:lnTo>
                  <a:lnTo>
                    <a:pt x="2296" y="350"/>
                  </a:lnTo>
                  <a:lnTo>
                    <a:pt x="2276" y="348"/>
                  </a:lnTo>
                  <a:lnTo>
                    <a:pt x="2276" y="348"/>
                  </a:lnTo>
                  <a:lnTo>
                    <a:pt x="2256" y="350"/>
                  </a:lnTo>
                  <a:lnTo>
                    <a:pt x="2240" y="354"/>
                  </a:lnTo>
                  <a:lnTo>
                    <a:pt x="2226" y="362"/>
                  </a:lnTo>
                  <a:lnTo>
                    <a:pt x="2214" y="372"/>
                  </a:lnTo>
                  <a:lnTo>
                    <a:pt x="2206" y="386"/>
                  </a:lnTo>
                  <a:lnTo>
                    <a:pt x="2200" y="404"/>
                  </a:lnTo>
                  <a:lnTo>
                    <a:pt x="2196" y="424"/>
                  </a:lnTo>
                  <a:lnTo>
                    <a:pt x="2194" y="448"/>
                  </a:lnTo>
                  <a:lnTo>
                    <a:pt x="2194" y="686"/>
                  </a:lnTo>
                  <a:lnTo>
                    <a:pt x="2070" y="686"/>
                  </a:lnTo>
                  <a:lnTo>
                    <a:pt x="2070" y="448"/>
                  </a:lnTo>
                  <a:lnTo>
                    <a:pt x="2070" y="448"/>
                  </a:lnTo>
                  <a:close/>
                  <a:moveTo>
                    <a:pt x="2774" y="698"/>
                  </a:moveTo>
                  <a:lnTo>
                    <a:pt x="2774" y="698"/>
                  </a:lnTo>
                  <a:lnTo>
                    <a:pt x="2750" y="698"/>
                  </a:lnTo>
                  <a:lnTo>
                    <a:pt x="2728" y="694"/>
                  </a:lnTo>
                  <a:lnTo>
                    <a:pt x="2706" y="688"/>
                  </a:lnTo>
                  <a:lnTo>
                    <a:pt x="2684" y="680"/>
                  </a:lnTo>
                  <a:lnTo>
                    <a:pt x="2664" y="672"/>
                  </a:lnTo>
                  <a:lnTo>
                    <a:pt x="2644" y="660"/>
                  </a:lnTo>
                  <a:lnTo>
                    <a:pt x="2626" y="646"/>
                  </a:lnTo>
                  <a:lnTo>
                    <a:pt x="2608" y="630"/>
                  </a:lnTo>
                  <a:lnTo>
                    <a:pt x="2608" y="630"/>
                  </a:lnTo>
                  <a:lnTo>
                    <a:pt x="2592" y="612"/>
                  </a:lnTo>
                  <a:lnTo>
                    <a:pt x="2578" y="592"/>
                  </a:lnTo>
                  <a:lnTo>
                    <a:pt x="2568" y="572"/>
                  </a:lnTo>
                  <a:lnTo>
                    <a:pt x="2558" y="552"/>
                  </a:lnTo>
                  <a:lnTo>
                    <a:pt x="2550" y="530"/>
                  </a:lnTo>
                  <a:lnTo>
                    <a:pt x="2544" y="506"/>
                  </a:lnTo>
                  <a:lnTo>
                    <a:pt x="2540" y="484"/>
                  </a:lnTo>
                  <a:lnTo>
                    <a:pt x="2540" y="460"/>
                  </a:lnTo>
                  <a:lnTo>
                    <a:pt x="2540" y="460"/>
                  </a:lnTo>
                  <a:lnTo>
                    <a:pt x="2540" y="436"/>
                  </a:lnTo>
                  <a:lnTo>
                    <a:pt x="2544" y="414"/>
                  </a:lnTo>
                  <a:lnTo>
                    <a:pt x="2550" y="390"/>
                  </a:lnTo>
                  <a:lnTo>
                    <a:pt x="2558" y="368"/>
                  </a:lnTo>
                  <a:lnTo>
                    <a:pt x="2568" y="348"/>
                  </a:lnTo>
                  <a:lnTo>
                    <a:pt x="2578" y="328"/>
                  </a:lnTo>
                  <a:lnTo>
                    <a:pt x="2592" y="310"/>
                  </a:lnTo>
                  <a:lnTo>
                    <a:pt x="2608" y="292"/>
                  </a:lnTo>
                  <a:lnTo>
                    <a:pt x="2608" y="292"/>
                  </a:lnTo>
                  <a:lnTo>
                    <a:pt x="2626" y="276"/>
                  </a:lnTo>
                  <a:lnTo>
                    <a:pt x="2644" y="262"/>
                  </a:lnTo>
                  <a:lnTo>
                    <a:pt x="2664" y="250"/>
                  </a:lnTo>
                  <a:lnTo>
                    <a:pt x="2684" y="240"/>
                  </a:lnTo>
                  <a:lnTo>
                    <a:pt x="2706" y="232"/>
                  </a:lnTo>
                  <a:lnTo>
                    <a:pt x="2728" y="226"/>
                  </a:lnTo>
                  <a:lnTo>
                    <a:pt x="2750" y="224"/>
                  </a:lnTo>
                  <a:lnTo>
                    <a:pt x="2774" y="222"/>
                  </a:lnTo>
                  <a:lnTo>
                    <a:pt x="2774" y="222"/>
                  </a:lnTo>
                  <a:lnTo>
                    <a:pt x="2800" y="224"/>
                  </a:lnTo>
                  <a:lnTo>
                    <a:pt x="2824" y="228"/>
                  </a:lnTo>
                  <a:lnTo>
                    <a:pt x="2848" y="234"/>
                  </a:lnTo>
                  <a:lnTo>
                    <a:pt x="2870" y="242"/>
                  </a:lnTo>
                  <a:lnTo>
                    <a:pt x="2892" y="254"/>
                  </a:lnTo>
                  <a:lnTo>
                    <a:pt x="2914" y="270"/>
                  </a:lnTo>
                  <a:lnTo>
                    <a:pt x="2934" y="286"/>
                  </a:lnTo>
                  <a:lnTo>
                    <a:pt x="2952" y="306"/>
                  </a:lnTo>
                  <a:lnTo>
                    <a:pt x="2866" y="394"/>
                  </a:lnTo>
                  <a:lnTo>
                    <a:pt x="2866" y="394"/>
                  </a:lnTo>
                  <a:lnTo>
                    <a:pt x="2856" y="382"/>
                  </a:lnTo>
                  <a:lnTo>
                    <a:pt x="2848" y="372"/>
                  </a:lnTo>
                  <a:lnTo>
                    <a:pt x="2836" y="364"/>
                  </a:lnTo>
                  <a:lnTo>
                    <a:pt x="2826" y="356"/>
                  </a:lnTo>
                  <a:lnTo>
                    <a:pt x="2814" y="350"/>
                  </a:lnTo>
                  <a:lnTo>
                    <a:pt x="2802" y="348"/>
                  </a:lnTo>
                  <a:lnTo>
                    <a:pt x="2788" y="346"/>
                  </a:lnTo>
                  <a:lnTo>
                    <a:pt x="2774" y="344"/>
                  </a:lnTo>
                  <a:lnTo>
                    <a:pt x="2774" y="344"/>
                  </a:lnTo>
                  <a:lnTo>
                    <a:pt x="2764" y="344"/>
                  </a:lnTo>
                  <a:lnTo>
                    <a:pt x="2752" y="346"/>
                  </a:lnTo>
                  <a:lnTo>
                    <a:pt x="2730" y="354"/>
                  </a:lnTo>
                  <a:lnTo>
                    <a:pt x="2712" y="364"/>
                  </a:lnTo>
                  <a:lnTo>
                    <a:pt x="2696" y="380"/>
                  </a:lnTo>
                  <a:lnTo>
                    <a:pt x="2682" y="396"/>
                  </a:lnTo>
                  <a:lnTo>
                    <a:pt x="2672" y="418"/>
                  </a:lnTo>
                  <a:lnTo>
                    <a:pt x="2666" y="440"/>
                  </a:lnTo>
                  <a:lnTo>
                    <a:pt x="2664" y="462"/>
                  </a:lnTo>
                  <a:lnTo>
                    <a:pt x="2664" y="462"/>
                  </a:lnTo>
                  <a:lnTo>
                    <a:pt x="2666" y="486"/>
                  </a:lnTo>
                  <a:lnTo>
                    <a:pt x="2672" y="506"/>
                  </a:lnTo>
                  <a:lnTo>
                    <a:pt x="2682" y="526"/>
                  </a:lnTo>
                  <a:lnTo>
                    <a:pt x="2696" y="542"/>
                  </a:lnTo>
                  <a:lnTo>
                    <a:pt x="2712" y="556"/>
                  </a:lnTo>
                  <a:lnTo>
                    <a:pt x="2732" y="566"/>
                  </a:lnTo>
                  <a:lnTo>
                    <a:pt x="2752" y="574"/>
                  </a:lnTo>
                  <a:lnTo>
                    <a:pt x="2774" y="576"/>
                  </a:lnTo>
                  <a:lnTo>
                    <a:pt x="2774" y="576"/>
                  </a:lnTo>
                  <a:lnTo>
                    <a:pt x="2788" y="574"/>
                  </a:lnTo>
                  <a:lnTo>
                    <a:pt x="2800" y="572"/>
                  </a:lnTo>
                  <a:lnTo>
                    <a:pt x="2812" y="570"/>
                  </a:lnTo>
                  <a:lnTo>
                    <a:pt x="2822" y="564"/>
                  </a:lnTo>
                  <a:lnTo>
                    <a:pt x="2834" y="558"/>
                  </a:lnTo>
                  <a:lnTo>
                    <a:pt x="2842" y="552"/>
                  </a:lnTo>
                  <a:lnTo>
                    <a:pt x="2852" y="544"/>
                  </a:lnTo>
                  <a:lnTo>
                    <a:pt x="2858" y="534"/>
                  </a:lnTo>
                  <a:lnTo>
                    <a:pt x="2948" y="618"/>
                  </a:lnTo>
                  <a:lnTo>
                    <a:pt x="2948" y="618"/>
                  </a:lnTo>
                  <a:lnTo>
                    <a:pt x="2930" y="638"/>
                  </a:lnTo>
                  <a:lnTo>
                    <a:pt x="2910" y="654"/>
                  </a:lnTo>
                  <a:lnTo>
                    <a:pt x="2890" y="668"/>
                  </a:lnTo>
                  <a:lnTo>
                    <a:pt x="2868" y="678"/>
                  </a:lnTo>
                  <a:lnTo>
                    <a:pt x="2846" y="688"/>
                  </a:lnTo>
                  <a:lnTo>
                    <a:pt x="2822" y="694"/>
                  </a:lnTo>
                  <a:lnTo>
                    <a:pt x="2798" y="698"/>
                  </a:lnTo>
                  <a:lnTo>
                    <a:pt x="2774" y="698"/>
                  </a:lnTo>
                  <a:lnTo>
                    <a:pt x="2774" y="698"/>
                  </a:lnTo>
                  <a:close/>
                  <a:moveTo>
                    <a:pt x="1782" y="222"/>
                  </a:moveTo>
                  <a:lnTo>
                    <a:pt x="1782" y="330"/>
                  </a:lnTo>
                  <a:lnTo>
                    <a:pt x="1782" y="330"/>
                  </a:lnTo>
                  <a:lnTo>
                    <a:pt x="1764" y="332"/>
                  </a:lnTo>
                  <a:lnTo>
                    <a:pt x="1748" y="334"/>
                  </a:lnTo>
                  <a:lnTo>
                    <a:pt x="1732" y="340"/>
                  </a:lnTo>
                  <a:lnTo>
                    <a:pt x="1718" y="350"/>
                  </a:lnTo>
                  <a:lnTo>
                    <a:pt x="1708" y="360"/>
                  </a:lnTo>
                  <a:lnTo>
                    <a:pt x="1698" y="372"/>
                  </a:lnTo>
                  <a:lnTo>
                    <a:pt x="1690" y="386"/>
                  </a:lnTo>
                  <a:lnTo>
                    <a:pt x="1684" y="404"/>
                  </a:lnTo>
                  <a:lnTo>
                    <a:pt x="1782" y="404"/>
                  </a:lnTo>
                  <a:lnTo>
                    <a:pt x="1782" y="488"/>
                  </a:lnTo>
                  <a:lnTo>
                    <a:pt x="1676" y="488"/>
                  </a:lnTo>
                  <a:lnTo>
                    <a:pt x="1676" y="488"/>
                  </a:lnTo>
                  <a:lnTo>
                    <a:pt x="1684" y="506"/>
                  </a:lnTo>
                  <a:lnTo>
                    <a:pt x="1692" y="524"/>
                  </a:lnTo>
                  <a:lnTo>
                    <a:pt x="1702" y="540"/>
                  </a:lnTo>
                  <a:lnTo>
                    <a:pt x="1716" y="552"/>
                  </a:lnTo>
                  <a:lnTo>
                    <a:pt x="1730" y="562"/>
                  </a:lnTo>
                  <a:lnTo>
                    <a:pt x="1746" y="570"/>
                  </a:lnTo>
                  <a:lnTo>
                    <a:pt x="1764" y="574"/>
                  </a:lnTo>
                  <a:lnTo>
                    <a:pt x="1782" y="57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60" y="698"/>
                  </a:lnTo>
                  <a:lnTo>
                    <a:pt x="1736" y="694"/>
                  </a:lnTo>
                  <a:lnTo>
                    <a:pt x="1714" y="688"/>
                  </a:lnTo>
                  <a:lnTo>
                    <a:pt x="1692" y="680"/>
                  </a:lnTo>
                  <a:lnTo>
                    <a:pt x="1672" y="672"/>
                  </a:lnTo>
                  <a:lnTo>
                    <a:pt x="1652" y="660"/>
                  </a:lnTo>
                  <a:lnTo>
                    <a:pt x="1634" y="646"/>
                  </a:lnTo>
                  <a:lnTo>
                    <a:pt x="1616" y="630"/>
                  </a:lnTo>
                  <a:lnTo>
                    <a:pt x="1616" y="630"/>
                  </a:lnTo>
                  <a:lnTo>
                    <a:pt x="1602" y="612"/>
                  </a:lnTo>
                  <a:lnTo>
                    <a:pt x="1588" y="592"/>
                  </a:lnTo>
                  <a:lnTo>
                    <a:pt x="1576" y="572"/>
                  </a:lnTo>
                  <a:lnTo>
                    <a:pt x="1566" y="552"/>
                  </a:lnTo>
                  <a:lnTo>
                    <a:pt x="1558" y="530"/>
                  </a:lnTo>
                  <a:lnTo>
                    <a:pt x="1552" y="506"/>
                  </a:lnTo>
                  <a:lnTo>
                    <a:pt x="1550" y="484"/>
                  </a:lnTo>
                  <a:lnTo>
                    <a:pt x="1548" y="460"/>
                  </a:lnTo>
                  <a:lnTo>
                    <a:pt x="1548" y="460"/>
                  </a:lnTo>
                  <a:lnTo>
                    <a:pt x="1550" y="436"/>
                  </a:lnTo>
                  <a:lnTo>
                    <a:pt x="1552" y="414"/>
                  </a:lnTo>
                  <a:lnTo>
                    <a:pt x="1558" y="390"/>
                  </a:lnTo>
                  <a:lnTo>
                    <a:pt x="1566" y="368"/>
                  </a:lnTo>
                  <a:lnTo>
                    <a:pt x="1576" y="348"/>
                  </a:lnTo>
                  <a:lnTo>
                    <a:pt x="1588" y="328"/>
                  </a:lnTo>
                  <a:lnTo>
                    <a:pt x="1602" y="310"/>
                  </a:lnTo>
                  <a:lnTo>
                    <a:pt x="1616" y="292"/>
                  </a:lnTo>
                  <a:lnTo>
                    <a:pt x="1616" y="292"/>
                  </a:lnTo>
                  <a:lnTo>
                    <a:pt x="1634" y="276"/>
                  </a:lnTo>
                  <a:lnTo>
                    <a:pt x="1652" y="262"/>
                  </a:lnTo>
                  <a:lnTo>
                    <a:pt x="1672" y="250"/>
                  </a:lnTo>
                  <a:lnTo>
                    <a:pt x="1692" y="240"/>
                  </a:lnTo>
                  <a:lnTo>
                    <a:pt x="1714" y="232"/>
                  </a:lnTo>
                  <a:lnTo>
                    <a:pt x="1736" y="226"/>
                  </a:lnTo>
                  <a:lnTo>
                    <a:pt x="1760" y="224"/>
                  </a:lnTo>
                  <a:lnTo>
                    <a:pt x="1782" y="222"/>
                  </a:lnTo>
                  <a:lnTo>
                    <a:pt x="1782" y="222"/>
                  </a:lnTo>
                  <a:close/>
                  <a:moveTo>
                    <a:pt x="1258" y="698"/>
                  </a:moveTo>
                  <a:lnTo>
                    <a:pt x="1258" y="576"/>
                  </a:lnTo>
                  <a:lnTo>
                    <a:pt x="1258" y="576"/>
                  </a:lnTo>
                  <a:lnTo>
                    <a:pt x="1258" y="576"/>
                  </a:lnTo>
                  <a:lnTo>
                    <a:pt x="1282" y="574"/>
                  </a:lnTo>
                  <a:lnTo>
                    <a:pt x="1302" y="568"/>
                  </a:lnTo>
                  <a:lnTo>
                    <a:pt x="1320" y="558"/>
                  </a:lnTo>
                  <a:lnTo>
                    <a:pt x="1336" y="544"/>
                  </a:lnTo>
                  <a:lnTo>
                    <a:pt x="1350" y="528"/>
                  </a:lnTo>
                  <a:lnTo>
                    <a:pt x="1358" y="508"/>
                  </a:lnTo>
                  <a:lnTo>
                    <a:pt x="1364" y="486"/>
                  </a:lnTo>
                  <a:lnTo>
                    <a:pt x="1368" y="460"/>
                  </a:lnTo>
                  <a:lnTo>
                    <a:pt x="1368" y="460"/>
                  </a:lnTo>
                  <a:lnTo>
                    <a:pt x="1366" y="436"/>
                  </a:lnTo>
                  <a:lnTo>
                    <a:pt x="1360" y="412"/>
                  </a:lnTo>
                  <a:lnTo>
                    <a:pt x="1350" y="392"/>
                  </a:lnTo>
                  <a:lnTo>
                    <a:pt x="1338" y="376"/>
                  </a:lnTo>
                  <a:lnTo>
                    <a:pt x="1322" y="362"/>
                  </a:lnTo>
                  <a:lnTo>
                    <a:pt x="1304" y="352"/>
                  </a:lnTo>
                  <a:lnTo>
                    <a:pt x="1282" y="344"/>
                  </a:lnTo>
                  <a:lnTo>
                    <a:pt x="1260" y="342"/>
                  </a:lnTo>
                  <a:lnTo>
                    <a:pt x="1260" y="342"/>
                  </a:lnTo>
                  <a:lnTo>
                    <a:pt x="1258" y="342"/>
                  </a:lnTo>
                  <a:lnTo>
                    <a:pt x="1258" y="224"/>
                  </a:lnTo>
                  <a:lnTo>
                    <a:pt x="1258" y="224"/>
                  </a:lnTo>
                  <a:lnTo>
                    <a:pt x="1274" y="226"/>
                  </a:lnTo>
                  <a:lnTo>
                    <a:pt x="1290" y="228"/>
                  </a:lnTo>
                  <a:lnTo>
                    <a:pt x="1306" y="232"/>
                  </a:lnTo>
                  <a:lnTo>
                    <a:pt x="1320" y="238"/>
                  </a:lnTo>
                  <a:lnTo>
                    <a:pt x="1334" y="244"/>
                  </a:lnTo>
                  <a:lnTo>
                    <a:pt x="1346" y="252"/>
                  </a:lnTo>
                  <a:lnTo>
                    <a:pt x="1356" y="260"/>
                  </a:lnTo>
                  <a:lnTo>
                    <a:pt x="1368" y="270"/>
                  </a:lnTo>
                  <a:lnTo>
                    <a:pt x="1368" y="0"/>
                  </a:lnTo>
                  <a:lnTo>
                    <a:pt x="1490" y="0"/>
                  </a:lnTo>
                  <a:lnTo>
                    <a:pt x="1490" y="402"/>
                  </a:lnTo>
                  <a:lnTo>
                    <a:pt x="1490" y="402"/>
                  </a:lnTo>
                  <a:lnTo>
                    <a:pt x="1488" y="458"/>
                  </a:lnTo>
                  <a:lnTo>
                    <a:pt x="1488" y="484"/>
                  </a:lnTo>
                  <a:lnTo>
                    <a:pt x="1484" y="510"/>
                  </a:lnTo>
                  <a:lnTo>
                    <a:pt x="1480" y="532"/>
                  </a:lnTo>
                  <a:lnTo>
                    <a:pt x="1474" y="556"/>
                  </a:lnTo>
                  <a:lnTo>
                    <a:pt x="1466" y="576"/>
                  </a:lnTo>
                  <a:lnTo>
                    <a:pt x="1456" y="596"/>
                  </a:lnTo>
                  <a:lnTo>
                    <a:pt x="1456" y="596"/>
                  </a:lnTo>
                  <a:lnTo>
                    <a:pt x="1440" y="620"/>
                  </a:lnTo>
                  <a:lnTo>
                    <a:pt x="1422" y="640"/>
                  </a:lnTo>
                  <a:lnTo>
                    <a:pt x="1400" y="658"/>
                  </a:lnTo>
                  <a:lnTo>
                    <a:pt x="1376" y="672"/>
                  </a:lnTo>
                  <a:lnTo>
                    <a:pt x="1350" y="684"/>
                  </a:lnTo>
                  <a:lnTo>
                    <a:pt x="1320" y="692"/>
                  </a:lnTo>
                  <a:lnTo>
                    <a:pt x="1290" y="696"/>
                  </a:lnTo>
                  <a:lnTo>
                    <a:pt x="1258" y="698"/>
                  </a:lnTo>
                  <a:lnTo>
                    <a:pt x="1258" y="698"/>
                  </a:lnTo>
                  <a:close/>
                  <a:moveTo>
                    <a:pt x="1258" y="224"/>
                  </a:moveTo>
                  <a:lnTo>
                    <a:pt x="1258" y="342"/>
                  </a:lnTo>
                  <a:lnTo>
                    <a:pt x="1258" y="342"/>
                  </a:lnTo>
                  <a:lnTo>
                    <a:pt x="1236" y="346"/>
                  </a:lnTo>
                  <a:lnTo>
                    <a:pt x="1214" y="352"/>
                  </a:lnTo>
                  <a:lnTo>
                    <a:pt x="1196" y="362"/>
                  </a:lnTo>
                  <a:lnTo>
                    <a:pt x="1180" y="378"/>
                  </a:lnTo>
                  <a:lnTo>
                    <a:pt x="1166" y="394"/>
                  </a:lnTo>
                  <a:lnTo>
                    <a:pt x="1156" y="414"/>
                  </a:lnTo>
                  <a:lnTo>
                    <a:pt x="1150" y="436"/>
                  </a:lnTo>
                  <a:lnTo>
                    <a:pt x="1148" y="460"/>
                  </a:lnTo>
                  <a:lnTo>
                    <a:pt x="1148" y="460"/>
                  </a:lnTo>
                  <a:lnTo>
                    <a:pt x="1150" y="484"/>
                  </a:lnTo>
                  <a:lnTo>
                    <a:pt x="1158" y="506"/>
                  </a:lnTo>
                  <a:lnTo>
                    <a:pt x="1168" y="526"/>
                  </a:lnTo>
                  <a:lnTo>
                    <a:pt x="1180" y="542"/>
                  </a:lnTo>
                  <a:lnTo>
                    <a:pt x="1198" y="556"/>
                  </a:lnTo>
                  <a:lnTo>
                    <a:pt x="1216" y="568"/>
                  </a:lnTo>
                  <a:lnTo>
                    <a:pt x="1236" y="574"/>
                  </a:lnTo>
                  <a:lnTo>
                    <a:pt x="1258" y="576"/>
                  </a:lnTo>
                  <a:lnTo>
                    <a:pt x="1258" y="698"/>
                  </a:lnTo>
                  <a:lnTo>
                    <a:pt x="1256" y="698"/>
                  </a:lnTo>
                  <a:lnTo>
                    <a:pt x="1256" y="698"/>
                  </a:lnTo>
                  <a:lnTo>
                    <a:pt x="1234" y="698"/>
                  </a:lnTo>
                  <a:lnTo>
                    <a:pt x="1210" y="694"/>
                  </a:lnTo>
                  <a:lnTo>
                    <a:pt x="1188" y="688"/>
                  </a:lnTo>
                  <a:lnTo>
                    <a:pt x="1168" y="680"/>
                  </a:lnTo>
                  <a:lnTo>
                    <a:pt x="1146" y="670"/>
                  </a:lnTo>
                  <a:lnTo>
                    <a:pt x="1128" y="658"/>
                  </a:lnTo>
                  <a:lnTo>
                    <a:pt x="1108" y="644"/>
                  </a:lnTo>
                  <a:lnTo>
                    <a:pt x="1092" y="628"/>
                  </a:lnTo>
                  <a:lnTo>
                    <a:pt x="1092" y="628"/>
                  </a:lnTo>
                  <a:lnTo>
                    <a:pt x="1078" y="612"/>
                  </a:lnTo>
                  <a:lnTo>
                    <a:pt x="1064" y="596"/>
                  </a:lnTo>
                  <a:lnTo>
                    <a:pt x="1054" y="578"/>
                  </a:lnTo>
                  <a:lnTo>
                    <a:pt x="1044" y="560"/>
                  </a:lnTo>
                  <a:lnTo>
                    <a:pt x="1036" y="540"/>
                  </a:lnTo>
                  <a:lnTo>
                    <a:pt x="1030" y="520"/>
                  </a:lnTo>
                  <a:lnTo>
                    <a:pt x="1026" y="500"/>
                  </a:lnTo>
                  <a:lnTo>
                    <a:pt x="1024" y="480"/>
                  </a:lnTo>
                  <a:lnTo>
                    <a:pt x="1024" y="440"/>
                  </a:lnTo>
                  <a:lnTo>
                    <a:pt x="1024" y="440"/>
                  </a:lnTo>
                  <a:lnTo>
                    <a:pt x="1026" y="420"/>
                  </a:lnTo>
                  <a:lnTo>
                    <a:pt x="1030" y="400"/>
                  </a:lnTo>
                  <a:lnTo>
                    <a:pt x="1036" y="380"/>
                  </a:lnTo>
                  <a:lnTo>
                    <a:pt x="1044" y="360"/>
                  </a:lnTo>
                  <a:lnTo>
                    <a:pt x="1054" y="342"/>
                  </a:lnTo>
                  <a:lnTo>
                    <a:pt x="1064" y="324"/>
                  </a:lnTo>
                  <a:lnTo>
                    <a:pt x="1078" y="308"/>
                  </a:lnTo>
                  <a:lnTo>
                    <a:pt x="1092" y="292"/>
                  </a:lnTo>
                  <a:lnTo>
                    <a:pt x="1092" y="292"/>
                  </a:lnTo>
                  <a:lnTo>
                    <a:pt x="1108" y="276"/>
                  </a:lnTo>
                  <a:lnTo>
                    <a:pt x="1126" y="262"/>
                  </a:lnTo>
                  <a:lnTo>
                    <a:pt x="1144" y="250"/>
                  </a:lnTo>
                  <a:lnTo>
                    <a:pt x="1164" y="242"/>
                  </a:lnTo>
                  <a:lnTo>
                    <a:pt x="1184" y="234"/>
                  </a:lnTo>
                  <a:lnTo>
                    <a:pt x="1204" y="228"/>
                  </a:lnTo>
                  <a:lnTo>
                    <a:pt x="1226" y="226"/>
                  </a:lnTo>
                  <a:lnTo>
                    <a:pt x="1248" y="224"/>
                  </a:lnTo>
                  <a:lnTo>
                    <a:pt x="1248" y="224"/>
                  </a:lnTo>
                  <a:lnTo>
                    <a:pt x="1258" y="224"/>
                  </a:lnTo>
                  <a:lnTo>
                    <a:pt x="1258" y="224"/>
                  </a:lnTo>
                  <a:close/>
                  <a:moveTo>
                    <a:pt x="1024" y="686"/>
                  </a:moveTo>
                  <a:lnTo>
                    <a:pt x="1024" y="686"/>
                  </a:lnTo>
                  <a:lnTo>
                    <a:pt x="1024" y="684"/>
                  </a:lnTo>
                  <a:lnTo>
                    <a:pt x="1024" y="686"/>
                  </a:lnTo>
                  <a:close/>
                  <a:moveTo>
                    <a:pt x="1024" y="440"/>
                  </a:moveTo>
                  <a:lnTo>
                    <a:pt x="1024" y="480"/>
                  </a:lnTo>
                  <a:lnTo>
                    <a:pt x="1024" y="48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40"/>
                  </a:lnTo>
                  <a:lnTo>
                    <a:pt x="1024" y="440"/>
                  </a:lnTo>
                  <a:close/>
                  <a:moveTo>
                    <a:pt x="1024" y="684"/>
                  </a:moveTo>
                  <a:lnTo>
                    <a:pt x="940" y="446"/>
                  </a:lnTo>
                  <a:lnTo>
                    <a:pt x="940" y="446"/>
                  </a:lnTo>
                  <a:lnTo>
                    <a:pt x="922" y="400"/>
                  </a:lnTo>
                  <a:lnTo>
                    <a:pt x="906" y="358"/>
                  </a:lnTo>
                  <a:lnTo>
                    <a:pt x="896" y="338"/>
                  </a:lnTo>
                  <a:lnTo>
                    <a:pt x="884" y="320"/>
                  </a:lnTo>
                  <a:lnTo>
                    <a:pt x="872" y="304"/>
                  </a:lnTo>
                  <a:lnTo>
                    <a:pt x="858" y="288"/>
                  </a:lnTo>
                  <a:lnTo>
                    <a:pt x="858" y="288"/>
                  </a:lnTo>
                  <a:lnTo>
                    <a:pt x="842" y="274"/>
                  </a:lnTo>
                  <a:lnTo>
                    <a:pt x="822" y="260"/>
                  </a:lnTo>
                  <a:lnTo>
                    <a:pt x="804" y="248"/>
                  </a:lnTo>
                  <a:lnTo>
                    <a:pt x="784" y="238"/>
                  </a:lnTo>
                  <a:lnTo>
                    <a:pt x="762" y="232"/>
                  </a:lnTo>
                  <a:lnTo>
                    <a:pt x="740" y="226"/>
                  </a:lnTo>
                  <a:lnTo>
                    <a:pt x="718" y="222"/>
                  </a:lnTo>
                  <a:lnTo>
                    <a:pt x="694" y="222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716" y="346"/>
                  </a:lnTo>
                  <a:lnTo>
                    <a:pt x="738" y="352"/>
                  </a:lnTo>
                  <a:lnTo>
                    <a:pt x="756" y="362"/>
                  </a:lnTo>
                  <a:lnTo>
                    <a:pt x="772" y="376"/>
                  </a:lnTo>
                  <a:lnTo>
                    <a:pt x="786" y="394"/>
                  </a:lnTo>
                  <a:lnTo>
                    <a:pt x="796" y="414"/>
                  </a:lnTo>
                  <a:lnTo>
                    <a:pt x="802" y="436"/>
                  </a:lnTo>
                  <a:lnTo>
                    <a:pt x="804" y="460"/>
                  </a:lnTo>
                  <a:lnTo>
                    <a:pt x="804" y="460"/>
                  </a:lnTo>
                  <a:lnTo>
                    <a:pt x="802" y="484"/>
                  </a:lnTo>
                  <a:lnTo>
                    <a:pt x="796" y="506"/>
                  </a:lnTo>
                  <a:lnTo>
                    <a:pt x="786" y="526"/>
                  </a:lnTo>
                  <a:lnTo>
                    <a:pt x="772" y="544"/>
                  </a:lnTo>
                  <a:lnTo>
                    <a:pt x="756" y="558"/>
                  </a:lnTo>
                  <a:lnTo>
                    <a:pt x="738" y="568"/>
                  </a:lnTo>
                  <a:lnTo>
                    <a:pt x="716" y="574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94" y="698"/>
                  </a:lnTo>
                  <a:lnTo>
                    <a:pt x="694" y="698"/>
                  </a:lnTo>
                  <a:lnTo>
                    <a:pt x="720" y="698"/>
                  </a:lnTo>
                  <a:lnTo>
                    <a:pt x="744" y="692"/>
                  </a:lnTo>
                  <a:lnTo>
                    <a:pt x="766" y="686"/>
                  </a:lnTo>
                  <a:lnTo>
                    <a:pt x="788" y="676"/>
                  </a:lnTo>
                  <a:lnTo>
                    <a:pt x="808" y="664"/>
                  </a:lnTo>
                  <a:lnTo>
                    <a:pt x="826" y="648"/>
                  </a:lnTo>
                  <a:lnTo>
                    <a:pt x="842" y="630"/>
                  </a:lnTo>
                  <a:lnTo>
                    <a:pt x="858" y="608"/>
                  </a:lnTo>
                  <a:lnTo>
                    <a:pt x="886" y="686"/>
                  </a:lnTo>
                  <a:lnTo>
                    <a:pt x="1024" y="686"/>
                  </a:lnTo>
                  <a:lnTo>
                    <a:pt x="1024" y="684"/>
                  </a:lnTo>
                  <a:close/>
                  <a:moveTo>
                    <a:pt x="472" y="2"/>
                  </a:moveTo>
                  <a:lnTo>
                    <a:pt x="488" y="2"/>
                  </a:lnTo>
                  <a:lnTo>
                    <a:pt x="472" y="24"/>
                  </a:lnTo>
                  <a:lnTo>
                    <a:pt x="472" y="2"/>
                  </a:lnTo>
                  <a:lnTo>
                    <a:pt x="472" y="2"/>
                  </a:lnTo>
                  <a:close/>
                  <a:moveTo>
                    <a:pt x="472" y="662"/>
                  </a:moveTo>
                  <a:lnTo>
                    <a:pt x="488" y="686"/>
                  </a:lnTo>
                  <a:lnTo>
                    <a:pt x="472" y="686"/>
                  </a:lnTo>
                  <a:lnTo>
                    <a:pt x="472" y="662"/>
                  </a:lnTo>
                  <a:lnTo>
                    <a:pt x="472" y="662"/>
                  </a:lnTo>
                  <a:close/>
                  <a:moveTo>
                    <a:pt x="694" y="222"/>
                  </a:moveTo>
                  <a:lnTo>
                    <a:pt x="694" y="222"/>
                  </a:lnTo>
                  <a:lnTo>
                    <a:pt x="690" y="220"/>
                  </a:lnTo>
                  <a:lnTo>
                    <a:pt x="690" y="220"/>
                  </a:lnTo>
                  <a:lnTo>
                    <a:pt x="666" y="222"/>
                  </a:lnTo>
                  <a:lnTo>
                    <a:pt x="644" y="226"/>
                  </a:lnTo>
                  <a:lnTo>
                    <a:pt x="622" y="232"/>
                  </a:lnTo>
                  <a:lnTo>
                    <a:pt x="600" y="240"/>
                  </a:lnTo>
                  <a:lnTo>
                    <a:pt x="580" y="250"/>
                  </a:lnTo>
                  <a:lnTo>
                    <a:pt x="560" y="262"/>
                  </a:lnTo>
                  <a:lnTo>
                    <a:pt x="542" y="276"/>
                  </a:lnTo>
                  <a:lnTo>
                    <a:pt x="524" y="292"/>
                  </a:lnTo>
                  <a:lnTo>
                    <a:pt x="524" y="292"/>
                  </a:lnTo>
                  <a:lnTo>
                    <a:pt x="508" y="310"/>
                  </a:lnTo>
                  <a:lnTo>
                    <a:pt x="494" y="328"/>
                  </a:lnTo>
                  <a:lnTo>
                    <a:pt x="482" y="350"/>
                  </a:lnTo>
                  <a:lnTo>
                    <a:pt x="472" y="372"/>
                  </a:lnTo>
                  <a:lnTo>
                    <a:pt x="472" y="548"/>
                  </a:lnTo>
                  <a:lnTo>
                    <a:pt x="472" y="548"/>
                  </a:lnTo>
                  <a:lnTo>
                    <a:pt x="482" y="570"/>
                  </a:lnTo>
                  <a:lnTo>
                    <a:pt x="494" y="592"/>
                  </a:lnTo>
                  <a:lnTo>
                    <a:pt x="508" y="610"/>
                  </a:lnTo>
                  <a:lnTo>
                    <a:pt x="524" y="628"/>
                  </a:lnTo>
                  <a:lnTo>
                    <a:pt x="524" y="628"/>
                  </a:lnTo>
                  <a:lnTo>
                    <a:pt x="542" y="644"/>
                  </a:lnTo>
                  <a:lnTo>
                    <a:pt x="560" y="658"/>
                  </a:lnTo>
                  <a:lnTo>
                    <a:pt x="580" y="670"/>
                  </a:lnTo>
                  <a:lnTo>
                    <a:pt x="600" y="680"/>
                  </a:lnTo>
                  <a:lnTo>
                    <a:pt x="622" y="688"/>
                  </a:lnTo>
                  <a:lnTo>
                    <a:pt x="644" y="694"/>
                  </a:lnTo>
                  <a:lnTo>
                    <a:pt x="668" y="698"/>
                  </a:lnTo>
                  <a:lnTo>
                    <a:pt x="692" y="698"/>
                  </a:lnTo>
                  <a:lnTo>
                    <a:pt x="694" y="698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72" y="574"/>
                  </a:lnTo>
                  <a:lnTo>
                    <a:pt x="650" y="568"/>
                  </a:lnTo>
                  <a:lnTo>
                    <a:pt x="632" y="556"/>
                  </a:lnTo>
                  <a:lnTo>
                    <a:pt x="616" y="542"/>
                  </a:lnTo>
                  <a:lnTo>
                    <a:pt x="602" y="526"/>
                  </a:lnTo>
                  <a:lnTo>
                    <a:pt x="592" y="506"/>
                  </a:lnTo>
                  <a:lnTo>
                    <a:pt x="586" y="484"/>
                  </a:lnTo>
                  <a:lnTo>
                    <a:pt x="582" y="460"/>
                  </a:lnTo>
                  <a:lnTo>
                    <a:pt x="582" y="460"/>
                  </a:lnTo>
                  <a:lnTo>
                    <a:pt x="586" y="438"/>
                  </a:lnTo>
                  <a:lnTo>
                    <a:pt x="592" y="416"/>
                  </a:lnTo>
                  <a:lnTo>
                    <a:pt x="602" y="396"/>
                  </a:lnTo>
                  <a:lnTo>
                    <a:pt x="616" y="378"/>
                  </a:lnTo>
                  <a:lnTo>
                    <a:pt x="632" y="364"/>
                  </a:lnTo>
                  <a:lnTo>
                    <a:pt x="650" y="352"/>
                  </a:lnTo>
                  <a:lnTo>
                    <a:pt x="672" y="346"/>
                  </a:lnTo>
                  <a:lnTo>
                    <a:pt x="682" y="344"/>
                  </a:lnTo>
                  <a:lnTo>
                    <a:pt x="694" y="344"/>
                  </a:lnTo>
                  <a:lnTo>
                    <a:pt x="694" y="222"/>
                  </a:lnTo>
                  <a:close/>
                  <a:moveTo>
                    <a:pt x="0" y="2"/>
                  </a:moveTo>
                  <a:lnTo>
                    <a:pt x="134" y="2"/>
                  </a:lnTo>
                  <a:lnTo>
                    <a:pt x="134" y="264"/>
                  </a:lnTo>
                  <a:lnTo>
                    <a:pt x="322" y="2"/>
                  </a:lnTo>
                  <a:lnTo>
                    <a:pt x="472" y="2"/>
                  </a:lnTo>
                  <a:lnTo>
                    <a:pt x="472" y="24"/>
                  </a:lnTo>
                  <a:lnTo>
                    <a:pt x="248" y="328"/>
                  </a:lnTo>
                  <a:lnTo>
                    <a:pt x="472" y="662"/>
                  </a:lnTo>
                  <a:lnTo>
                    <a:pt x="472" y="686"/>
                  </a:lnTo>
                  <a:lnTo>
                    <a:pt x="322" y="686"/>
                  </a:lnTo>
                  <a:lnTo>
                    <a:pt x="134" y="396"/>
                  </a:lnTo>
                  <a:lnTo>
                    <a:pt x="134" y="686"/>
                  </a:lnTo>
                  <a:lnTo>
                    <a:pt x="0" y="68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472" y="372"/>
                  </a:moveTo>
                  <a:lnTo>
                    <a:pt x="472" y="372"/>
                  </a:lnTo>
                  <a:lnTo>
                    <a:pt x="466" y="392"/>
                  </a:lnTo>
                  <a:lnTo>
                    <a:pt x="460" y="414"/>
                  </a:lnTo>
                  <a:lnTo>
                    <a:pt x="456" y="438"/>
                  </a:lnTo>
                  <a:lnTo>
                    <a:pt x="456" y="460"/>
                  </a:lnTo>
                  <a:lnTo>
                    <a:pt x="456" y="460"/>
                  </a:lnTo>
                  <a:lnTo>
                    <a:pt x="456" y="484"/>
                  </a:lnTo>
                  <a:lnTo>
                    <a:pt x="460" y="506"/>
                  </a:lnTo>
                  <a:lnTo>
                    <a:pt x="466" y="528"/>
                  </a:lnTo>
                  <a:lnTo>
                    <a:pt x="472" y="548"/>
                  </a:lnTo>
                  <a:lnTo>
                    <a:pt x="472" y="37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6388" y="2413000"/>
              <a:ext cx="1514475" cy="1514475"/>
            </a:xfrm>
            <a:custGeom>
              <a:avLst/>
              <a:gdLst>
                <a:gd name="T0" fmla="*/ 248 w 954"/>
                <a:gd name="T1" fmla="*/ 904 h 954"/>
                <a:gd name="T2" fmla="*/ 140 w 954"/>
                <a:gd name="T3" fmla="*/ 954 h 954"/>
                <a:gd name="T4" fmla="*/ 42 w 954"/>
                <a:gd name="T5" fmla="*/ 914 h 954"/>
                <a:gd name="T6" fmla="*/ 0 w 954"/>
                <a:gd name="T7" fmla="*/ 814 h 954"/>
                <a:gd name="T8" fmla="*/ 52 w 954"/>
                <a:gd name="T9" fmla="*/ 706 h 954"/>
                <a:gd name="T10" fmla="*/ 154 w 954"/>
                <a:gd name="T11" fmla="*/ 674 h 954"/>
                <a:gd name="T12" fmla="*/ 258 w 954"/>
                <a:gd name="T13" fmla="*/ 736 h 954"/>
                <a:gd name="T14" fmla="*/ 618 w 954"/>
                <a:gd name="T15" fmla="*/ 814 h 954"/>
                <a:gd name="T16" fmla="*/ 566 w 954"/>
                <a:gd name="T17" fmla="*/ 922 h 954"/>
                <a:gd name="T18" fmla="*/ 464 w 954"/>
                <a:gd name="T19" fmla="*/ 954 h 954"/>
                <a:gd name="T20" fmla="*/ 362 w 954"/>
                <a:gd name="T21" fmla="*/ 892 h 954"/>
                <a:gd name="T22" fmla="*/ 340 w 954"/>
                <a:gd name="T23" fmla="*/ 786 h 954"/>
                <a:gd name="T24" fmla="*/ 410 w 954"/>
                <a:gd name="T25" fmla="*/ 690 h 954"/>
                <a:gd name="T26" fmla="*/ 520 w 954"/>
                <a:gd name="T27" fmla="*/ 680 h 954"/>
                <a:gd name="T28" fmla="*/ 606 w 954"/>
                <a:gd name="T29" fmla="*/ 760 h 954"/>
                <a:gd name="T30" fmla="*/ 278 w 954"/>
                <a:gd name="T31" fmla="*/ 506 h 954"/>
                <a:gd name="T32" fmla="*/ 208 w 954"/>
                <a:gd name="T33" fmla="*/ 600 h 954"/>
                <a:gd name="T34" fmla="*/ 98 w 954"/>
                <a:gd name="T35" fmla="*/ 610 h 954"/>
                <a:gd name="T36" fmla="*/ 12 w 954"/>
                <a:gd name="T37" fmla="*/ 532 h 954"/>
                <a:gd name="T38" fmla="*/ 12 w 954"/>
                <a:gd name="T39" fmla="*/ 422 h 954"/>
                <a:gd name="T40" fmla="*/ 98 w 954"/>
                <a:gd name="T41" fmla="*/ 342 h 954"/>
                <a:gd name="T42" fmla="*/ 208 w 954"/>
                <a:gd name="T43" fmla="*/ 354 h 954"/>
                <a:gd name="T44" fmla="*/ 278 w 954"/>
                <a:gd name="T45" fmla="*/ 448 h 954"/>
                <a:gd name="T46" fmla="*/ 606 w 954"/>
                <a:gd name="T47" fmla="*/ 532 h 954"/>
                <a:gd name="T48" fmla="*/ 520 w 954"/>
                <a:gd name="T49" fmla="*/ 610 h 954"/>
                <a:gd name="T50" fmla="*/ 410 w 954"/>
                <a:gd name="T51" fmla="*/ 600 h 954"/>
                <a:gd name="T52" fmla="*/ 340 w 954"/>
                <a:gd name="T53" fmla="*/ 506 h 954"/>
                <a:gd name="T54" fmla="*/ 362 w 954"/>
                <a:gd name="T55" fmla="*/ 398 h 954"/>
                <a:gd name="T56" fmla="*/ 464 w 954"/>
                <a:gd name="T57" fmla="*/ 338 h 954"/>
                <a:gd name="T58" fmla="*/ 566 w 954"/>
                <a:gd name="T59" fmla="*/ 368 h 954"/>
                <a:gd name="T60" fmla="*/ 618 w 954"/>
                <a:gd name="T61" fmla="*/ 476 h 954"/>
                <a:gd name="T62" fmla="*/ 930 w 954"/>
                <a:gd name="T63" fmla="*/ 556 h 954"/>
                <a:gd name="T64" fmla="*/ 828 w 954"/>
                <a:gd name="T65" fmla="*/ 616 h 954"/>
                <a:gd name="T66" fmla="*/ 726 w 954"/>
                <a:gd name="T67" fmla="*/ 586 h 954"/>
                <a:gd name="T68" fmla="*/ 674 w 954"/>
                <a:gd name="T69" fmla="*/ 476 h 954"/>
                <a:gd name="T70" fmla="*/ 716 w 954"/>
                <a:gd name="T71" fmla="*/ 378 h 954"/>
                <a:gd name="T72" fmla="*/ 814 w 954"/>
                <a:gd name="T73" fmla="*/ 336 h 954"/>
                <a:gd name="T74" fmla="*/ 922 w 954"/>
                <a:gd name="T75" fmla="*/ 388 h 954"/>
                <a:gd name="T76" fmla="*/ 280 w 954"/>
                <a:gd name="T77" fmla="*/ 140 h 954"/>
                <a:gd name="T78" fmla="*/ 240 w 954"/>
                <a:gd name="T79" fmla="*/ 240 h 954"/>
                <a:gd name="T80" fmla="*/ 140 w 954"/>
                <a:gd name="T81" fmla="*/ 280 h 954"/>
                <a:gd name="T82" fmla="*/ 32 w 954"/>
                <a:gd name="T83" fmla="*/ 230 h 954"/>
                <a:gd name="T84" fmla="*/ 2 w 954"/>
                <a:gd name="T85" fmla="*/ 126 h 954"/>
                <a:gd name="T86" fmla="*/ 62 w 954"/>
                <a:gd name="T87" fmla="*/ 24 h 954"/>
                <a:gd name="T88" fmla="*/ 168 w 954"/>
                <a:gd name="T89" fmla="*/ 2 h 954"/>
                <a:gd name="T90" fmla="*/ 264 w 954"/>
                <a:gd name="T91" fmla="*/ 74 h 954"/>
                <a:gd name="T92" fmla="*/ 618 w 954"/>
                <a:gd name="T93" fmla="*/ 154 h 954"/>
                <a:gd name="T94" fmla="*/ 556 w 954"/>
                <a:gd name="T95" fmla="*/ 256 h 954"/>
                <a:gd name="T96" fmla="*/ 450 w 954"/>
                <a:gd name="T97" fmla="*/ 278 h 954"/>
                <a:gd name="T98" fmla="*/ 354 w 954"/>
                <a:gd name="T99" fmla="*/ 206 h 954"/>
                <a:gd name="T100" fmla="*/ 344 w 954"/>
                <a:gd name="T101" fmla="*/ 98 h 954"/>
                <a:gd name="T102" fmla="*/ 422 w 954"/>
                <a:gd name="T103" fmla="*/ 10 h 954"/>
                <a:gd name="T104" fmla="*/ 532 w 954"/>
                <a:gd name="T105" fmla="*/ 10 h 954"/>
                <a:gd name="T106" fmla="*/ 612 w 954"/>
                <a:gd name="T107" fmla="*/ 98 h 954"/>
                <a:gd name="T108" fmla="*/ 948 w 954"/>
                <a:gd name="T109" fmla="*/ 182 h 954"/>
                <a:gd name="T110" fmla="*/ 870 w 954"/>
                <a:gd name="T111" fmla="*/ 270 h 954"/>
                <a:gd name="T112" fmla="*/ 760 w 954"/>
                <a:gd name="T113" fmla="*/ 270 h 954"/>
                <a:gd name="T114" fmla="*/ 680 w 954"/>
                <a:gd name="T115" fmla="*/ 182 h 954"/>
                <a:gd name="T116" fmla="*/ 692 w 954"/>
                <a:gd name="T117" fmla="*/ 74 h 954"/>
                <a:gd name="T118" fmla="*/ 786 w 954"/>
                <a:gd name="T119" fmla="*/ 2 h 954"/>
                <a:gd name="T120" fmla="*/ 892 w 954"/>
                <a:gd name="T121" fmla="*/ 24 h 954"/>
                <a:gd name="T122" fmla="*/ 954 w 954"/>
                <a:gd name="T123" fmla="*/ 12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54" h="954">
                  <a:moveTo>
                    <a:pt x="280" y="814"/>
                  </a:moveTo>
                  <a:lnTo>
                    <a:pt x="280" y="814"/>
                  </a:lnTo>
                  <a:lnTo>
                    <a:pt x="280" y="828"/>
                  </a:lnTo>
                  <a:lnTo>
                    <a:pt x="278" y="842"/>
                  </a:lnTo>
                  <a:lnTo>
                    <a:pt x="274" y="856"/>
                  </a:lnTo>
                  <a:lnTo>
                    <a:pt x="270" y="868"/>
                  </a:lnTo>
                  <a:lnTo>
                    <a:pt x="264" y="880"/>
                  </a:lnTo>
                  <a:lnTo>
                    <a:pt x="258" y="892"/>
                  </a:lnTo>
                  <a:lnTo>
                    <a:pt x="248" y="904"/>
                  </a:lnTo>
                  <a:lnTo>
                    <a:pt x="240" y="914"/>
                  </a:lnTo>
                  <a:lnTo>
                    <a:pt x="230" y="922"/>
                  </a:lnTo>
                  <a:lnTo>
                    <a:pt x="220" y="930"/>
                  </a:lnTo>
                  <a:lnTo>
                    <a:pt x="208" y="938"/>
                  </a:lnTo>
                  <a:lnTo>
                    <a:pt x="196" y="944"/>
                  </a:lnTo>
                  <a:lnTo>
                    <a:pt x="182" y="948"/>
                  </a:lnTo>
                  <a:lnTo>
                    <a:pt x="168" y="952"/>
                  </a:lnTo>
                  <a:lnTo>
                    <a:pt x="154" y="954"/>
                  </a:lnTo>
                  <a:lnTo>
                    <a:pt x="140" y="954"/>
                  </a:lnTo>
                  <a:lnTo>
                    <a:pt x="140" y="954"/>
                  </a:lnTo>
                  <a:lnTo>
                    <a:pt x="126" y="954"/>
                  </a:lnTo>
                  <a:lnTo>
                    <a:pt x="112" y="952"/>
                  </a:lnTo>
                  <a:lnTo>
                    <a:pt x="98" y="948"/>
                  </a:lnTo>
                  <a:lnTo>
                    <a:pt x="86" y="944"/>
                  </a:lnTo>
                  <a:lnTo>
                    <a:pt x="74" y="938"/>
                  </a:lnTo>
                  <a:lnTo>
                    <a:pt x="62" y="930"/>
                  </a:lnTo>
                  <a:lnTo>
                    <a:pt x="52" y="922"/>
                  </a:lnTo>
                  <a:lnTo>
                    <a:pt x="42" y="914"/>
                  </a:lnTo>
                  <a:lnTo>
                    <a:pt x="32" y="904"/>
                  </a:lnTo>
                  <a:lnTo>
                    <a:pt x="24" y="892"/>
                  </a:lnTo>
                  <a:lnTo>
                    <a:pt x="18" y="880"/>
                  </a:lnTo>
                  <a:lnTo>
                    <a:pt x="12" y="868"/>
                  </a:lnTo>
                  <a:lnTo>
                    <a:pt x="6" y="856"/>
                  </a:lnTo>
                  <a:lnTo>
                    <a:pt x="4" y="842"/>
                  </a:lnTo>
                  <a:lnTo>
                    <a:pt x="2" y="828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00"/>
                  </a:lnTo>
                  <a:lnTo>
                    <a:pt x="4" y="786"/>
                  </a:lnTo>
                  <a:lnTo>
                    <a:pt x="6" y="772"/>
                  </a:lnTo>
                  <a:lnTo>
                    <a:pt x="12" y="760"/>
                  </a:lnTo>
                  <a:lnTo>
                    <a:pt x="18" y="746"/>
                  </a:lnTo>
                  <a:lnTo>
                    <a:pt x="24" y="736"/>
                  </a:lnTo>
                  <a:lnTo>
                    <a:pt x="32" y="724"/>
                  </a:lnTo>
                  <a:lnTo>
                    <a:pt x="42" y="714"/>
                  </a:lnTo>
                  <a:lnTo>
                    <a:pt x="52" y="706"/>
                  </a:lnTo>
                  <a:lnTo>
                    <a:pt x="62" y="698"/>
                  </a:lnTo>
                  <a:lnTo>
                    <a:pt x="74" y="690"/>
                  </a:lnTo>
                  <a:lnTo>
                    <a:pt x="86" y="684"/>
                  </a:lnTo>
                  <a:lnTo>
                    <a:pt x="98" y="680"/>
                  </a:lnTo>
                  <a:lnTo>
                    <a:pt x="112" y="676"/>
                  </a:lnTo>
                  <a:lnTo>
                    <a:pt x="126" y="674"/>
                  </a:lnTo>
                  <a:lnTo>
                    <a:pt x="140" y="674"/>
                  </a:lnTo>
                  <a:lnTo>
                    <a:pt x="140" y="674"/>
                  </a:lnTo>
                  <a:lnTo>
                    <a:pt x="154" y="674"/>
                  </a:lnTo>
                  <a:lnTo>
                    <a:pt x="168" y="676"/>
                  </a:lnTo>
                  <a:lnTo>
                    <a:pt x="182" y="680"/>
                  </a:lnTo>
                  <a:lnTo>
                    <a:pt x="196" y="684"/>
                  </a:lnTo>
                  <a:lnTo>
                    <a:pt x="208" y="690"/>
                  </a:lnTo>
                  <a:lnTo>
                    <a:pt x="220" y="698"/>
                  </a:lnTo>
                  <a:lnTo>
                    <a:pt x="230" y="706"/>
                  </a:lnTo>
                  <a:lnTo>
                    <a:pt x="240" y="714"/>
                  </a:lnTo>
                  <a:lnTo>
                    <a:pt x="248" y="724"/>
                  </a:lnTo>
                  <a:lnTo>
                    <a:pt x="258" y="736"/>
                  </a:lnTo>
                  <a:lnTo>
                    <a:pt x="264" y="746"/>
                  </a:lnTo>
                  <a:lnTo>
                    <a:pt x="270" y="760"/>
                  </a:lnTo>
                  <a:lnTo>
                    <a:pt x="274" y="772"/>
                  </a:lnTo>
                  <a:lnTo>
                    <a:pt x="278" y="786"/>
                  </a:lnTo>
                  <a:lnTo>
                    <a:pt x="280" y="800"/>
                  </a:lnTo>
                  <a:lnTo>
                    <a:pt x="280" y="814"/>
                  </a:lnTo>
                  <a:lnTo>
                    <a:pt x="280" y="814"/>
                  </a:lnTo>
                  <a:close/>
                  <a:moveTo>
                    <a:pt x="618" y="814"/>
                  </a:moveTo>
                  <a:lnTo>
                    <a:pt x="618" y="814"/>
                  </a:lnTo>
                  <a:lnTo>
                    <a:pt x="618" y="828"/>
                  </a:lnTo>
                  <a:lnTo>
                    <a:pt x="616" y="842"/>
                  </a:lnTo>
                  <a:lnTo>
                    <a:pt x="612" y="856"/>
                  </a:lnTo>
                  <a:lnTo>
                    <a:pt x="606" y="868"/>
                  </a:lnTo>
                  <a:lnTo>
                    <a:pt x="600" y="880"/>
                  </a:lnTo>
                  <a:lnTo>
                    <a:pt x="594" y="892"/>
                  </a:lnTo>
                  <a:lnTo>
                    <a:pt x="586" y="904"/>
                  </a:lnTo>
                  <a:lnTo>
                    <a:pt x="576" y="914"/>
                  </a:lnTo>
                  <a:lnTo>
                    <a:pt x="566" y="922"/>
                  </a:lnTo>
                  <a:lnTo>
                    <a:pt x="556" y="930"/>
                  </a:lnTo>
                  <a:lnTo>
                    <a:pt x="544" y="938"/>
                  </a:lnTo>
                  <a:lnTo>
                    <a:pt x="532" y="944"/>
                  </a:lnTo>
                  <a:lnTo>
                    <a:pt x="520" y="948"/>
                  </a:lnTo>
                  <a:lnTo>
                    <a:pt x="506" y="952"/>
                  </a:lnTo>
                  <a:lnTo>
                    <a:pt x="492" y="954"/>
                  </a:lnTo>
                  <a:lnTo>
                    <a:pt x="478" y="954"/>
                  </a:lnTo>
                  <a:lnTo>
                    <a:pt x="478" y="954"/>
                  </a:lnTo>
                  <a:lnTo>
                    <a:pt x="464" y="954"/>
                  </a:lnTo>
                  <a:lnTo>
                    <a:pt x="450" y="952"/>
                  </a:lnTo>
                  <a:lnTo>
                    <a:pt x="436" y="948"/>
                  </a:lnTo>
                  <a:lnTo>
                    <a:pt x="422" y="944"/>
                  </a:lnTo>
                  <a:lnTo>
                    <a:pt x="410" y="938"/>
                  </a:lnTo>
                  <a:lnTo>
                    <a:pt x="400" y="930"/>
                  </a:lnTo>
                  <a:lnTo>
                    <a:pt x="388" y="922"/>
                  </a:lnTo>
                  <a:lnTo>
                    <a:pt x="378" y="914"/>
                  </a:lnTo>
                  <a:lnTo>
                    <a:pt x="370" y="904"/>
                  </a:lnTo>
                  <a:lnTo>
                    <a:pt x="362" y="892"/>
                  </a:lnTo>
                  <a:lnTo>
                    <a:pt x="354" y="880"/>
                  </a:lnTo>
                  <a:lnTo>
                    <a:pt x="348" y="868"/>
                  </a:lnTo>
                  <a:lnTo>
                    <a:pt x="344" y="856"/>
                  </a:lnTo>
                  <a:lnTo>
                    <a:pt x="340" y="842"/>
                  </a:lnTo>
                  <a:lnTo>
                    <a:pt x="338" y="828"/>
                  </a:lnTo>
                  <a:lnTo>
                    <a:pt x="338" y="814"/>
                  </a:lnTo>
                  <a:lnTo>
                    <a:pt x="338" y="814"/>
                  </a:lnTo>
                  <a:lnTo>
                    <a:pt x="338" y="800"/>
                  </a:lnTo>
                  <a:lnTo>
                    <a:pt x="340" y="786"/>
                  </a:lnTo>
                  <a:lnTo>
                    <a:pt x="344" y="772"/>
                  </a:lnTo>
                  <a:lnTo>
                    <a:pt x="348" y="760"/>
                  </a:lnTo>
                  <a:lnTo>
                    <a:pt x="354" y="746"/>
                  </a:lnTo>
                  <a:lnTo>
                    <a:pt x="362" y="736"/>
                  </a:lnTo>
                  <a:lnTo>
                    <a:pt x="370" y="724"/>
                  </a:lnTo>
                  <a:lnTo>
                    <a:pt x="378" y="714"/>
                  </a:lnTo>
                  <a:lnTo>
                    <a:pt x="388" y="706"/>
                  </a:lnTo>
                  <a:lnTo>
                    <a:pt x="400" y="698"/>
                  </a:lnTo>
                  <a:lnTo>
                    <a:pt x="410" y="690"/>
                  </a:lnTo>
                  <a:lnTo>
                    <a:pt x="422" y="684"/>
                  </a:lnTo>
                  <a:lnTo>
                    <a:pt x="436" y="680"/>
                  </a:lnTo>
                  <a:lnTo>
                    <a:pt x="450" y="676"/>
                  </a:lnTo>
                  <a:lnTo>
                    <a:pt x="464" y="674"/>
                  </a:lnTo>
                  <a:lnTo>
                    <a:pt x="478" y="674"/>
                  </a:lnTo>
                  <a:lnTo>
                    <a:pt x="478" y="674"/>
                  </a:lnTo>
                  <a:lnTo>
                    <a:pt x="492" y="674"/>
                  </a:lnTo>
                  <a:lnTo>
                    <a:pt x="506" y="676"/>
                  </a:lnTo>
                  <a:lnTo>
                    <a:pt x="520" y="680"/>
                  </a:lnTo>
                  <a:lnTo>
                    <a:pt x="532" y="684"/>
                  </a:lnTo>
                  <a:lnTo>
                    <a:pt x="544" y="690"/>
                  </a:lnTo>
                  <a:lnTo>
                    <a:pt x="556" y="698"/>
                  </a:lnTo>
                  <a:lnTo>
                    <a:pt x="566" y="706"/>
                  </a:lnTo>
                  <a:lnTo>
                    <a:pt x="576" y="714"/>
                  </a:lnTo>
                  <a:lnTo>
                    <a:pt x="586" y="724"/>
                  </a:lnTo>
                  <a:lnTo>
                    <a:pt x="594" y="736"/>
                  </a:lnTo>
                  <a:lnTo>
                    <a:pt x="600" y="746"/>
                  </a:lnTo>
                  <a:lnTo>
                    <a:pt x="606" y="760"/>
                  </a:lnTo>
                  <a:lnTo>
                    <a:pt x="612" y="772"/>
                  </a:lnTo>
                  <a:lnTo>
                    <a:pt x="616" y="786"/>
                  </a:lnTo>
                  <a:lnTo>
                    <a:pt x="618" y="800"/>
                  </a:lnTo>
                  <a:lnTo>
                    <a:pt x="618" y="814"/>
                  </a:lnTo>
                  <a:lnTo>
                    <a:pt x="618" y="814"/>
                  </a:lnTo>
                  <a:close/>
                  <a:moveTo>
                    <a:pt x="280" y="476"/>
                  </a:moveTo>
                  <a:lnTo>
                    <a:pt x="280" y="476"/>
                  </a:lnTo>
                  <a:lnTo>
                    <a:pt x="280" y="492"/>
                  </a:lnTo>
                  <a:lnTo>
                    <a:pt x="278" y="506"/>
                  </a:lnTo>
                  <a:lnTo>
                    <a:pt x="274" y="518"/>
                  </a:lnTo>
                  <a:lnTo>
                    <a:pt x="270" y="532"/>
                  </a:lnTo>
                  <a:lnTo>
                    <a:pt x="264" y="544"/>
                  </a:lnTo>
                  <a:lnTo>
                    <a:pt x="258" y="556"/>
                  </a:lnTo>
                  <a:lnTo>
                    <a:pt x="248" y="566"/>
                  </a:lnTo>
                  <a:lnTo>
                    <a:pt x="240" y="576"/>
                  </a:lnTo>
                  <a:lnTo>
                    <a:pt x="230" y="586"/>
                  </a:lnTo>
                  <a:lnTo>
                    <a:pt x="220" y="594"/>
                  </a:lnTo>
                  <a:lnTo>
                    <a:pt x="208" y="600"/>
                  </a:lnTo>
                  <a:lnTo>
                    <a:pt x="196" y="606"/>
                  </a:lnTo>
                  <a:lnTo>
                    <a:pt x="182" y="610"/>
                  </a:lnTo>
                  <a:lnTo>
                    <a:pt x="168" y="614"/>
                  </a:lnTo>
                  <a:lnTo>
                    <a:pt x="154" y="616"/>
                  </a:lnTo>
                  <a:lnTo>
                    <a:pt x="140" y="618"/>
                  </a:lnTo>
                  <a:lnTo>
                    <a:pt x="140" y="618"/>
                  </a:lnTo>
                  <a:lnTo>
                    <a:pt x="126" y="616"/>
                  </a:lnTo>
                  <a:lnTo>
                    <a:pt x="112" y="614"/>
                  </a:lnTo>
                  <a:lnTo>
                    <a:pt x="98" y="610"/>
                  </a:lnTo>
                  <a:lnTo>
                    <a:pt x="86" y="606"/>
                  </a:lnTo>
                  <a:lnTo>
                    <a:pt x="74" y="600"/>
                  </a:lnTo>
                  <a:lnTo>
                    <a:pt x="62" y="594"/>
                  </a:lnTo>
                  <a:lnTo>
                    <a:pt x="52" y="586"/>
                  </a:lnTo>
                  <a:lnTo>
                    <a:pt x="42" y="576"/>
                  </a:lnTo>
                  <a:lnTo>
                    <a:pt x="32" y="566"/>
                  </a:lnTo>
                  <a:lnTo>
                    <a:pt x="24" y="556"/>
                  </a:lnTo>
                  <a:lnTo>
                    <a:pt x="18" y="544"/>
                  </a:lnTo>
                  <a:lnTo>
                    <a:pt x="12" y="532"/>
                  </a:lnTo>
                  <a:lnTo>
                    <a:pt x="6" y="518"/>
                  </a:lnTo>
                  <a:lnTo>
                    <a:pt x="4" y="506"/>
                  </a:lnTo>
                  <a:lnTo>
                    <a:pt x="2" y="492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2" y="462"/>
                  </a:lnTo>
                  <a:lnTo>
                    <a:pt x="4" y="448"/>
                  </a:lnTo>
                  <a:lnTo>
                    <a:pt x="6" y="436"/>
                  </a:lnTo>
                  <a:lnTo>
                    <a:pt x="12" y="422"/>
                  </a:lnTo>
                  <a:lnTo>
                    <a:pt x="18" y="410"/>
                  </a:lnTo>
                  <a:lnTo>
                    <a:pt x="24" y="398"/>
                  </a:lnTo>
                  <a:lnTo>
                    <a:pt x="32" y="388"/>
                  </a:lnTo>
                  <a:lnTo>
                    <a:pt x="42" y="378"/>
                  </a:lnTo>
                  <a:lnTo>
                    <a:pt x="52" y="368"/>
                  </a:lnTo>
                  <a:lnTo>
                    <a:pt x="62" y="360"/>
                  </a:lnTo>
                  <a:lnTo>
                    <a:pt x="74" y="354"/>
                  </a:lnTo>
                  <a:lnTo>
                    <a:pt x="86" y="348"/>
                  </a:lnTo>
                  <a:lnTo>
                    <a:pt x="98" y="342"/>
                  </a:lnTo>
                  <a:lnTo>
                    <a:pt x="112" y="340"/>
                  </a:lnTo>
                  <a:lnTo>
                    <a:pt x="126" y="338"/>
                  </a:lnTo>
                  <a:lnTo>
                    <a:pt x="140" y="336"/>
                  </a:lnTo>
                  <a:lnTo>
                    <a:pt x="140" y="336"/>
                  </a:lnTo>
                  <a:lnTo>
                    <a:pt x="154" y="338"/>
                  </a:lnTo>
                  <a:lnTo>
                    <a:pt x="168" y="340"/>
                  </a:lnTo>
                  <a:lnTo>
                    <a:pt x="182" y="342"/>
                  </a:lnTo>
                  <a:lnTo>
                    <a:pt x="196" y="348"/>
                  </a:lnTo>
                  <a:lnTo>
                    <a:pt x="208" y="354"/>
                  </a:lnTo>
                  <a:lnTo>
                    <a:pt x="220" y="360"/>
                  </a:lnTo>
                  <a:lnTo>
                    <a:pt x="230" y="368"/>
                  </a:lnTo>
                  <a:lnTo>
                    <a:pt x="240" y="378"/>
                  </a:lnTo>
                  <a:lnTo>
                    <a:pt x="248" y="388"/>
                  </a:lnTo>
                  <a:lnTo>
                    <a:pt x="258" y="398"/>
                  </a:lnTo>
                  <a:lnTo>
                    <a:pt x="264" y="410"/>
                  </a:lnTo>
                  <a:lnTo>
                    <a:pt x="270" y="422"/>
                  </a:lnTo>
                  <a:lnTo>
                    <a:pt x="274" y="436"/>
                  </a:lnTo>
                  <a:lnTo>
                    <a:pt x="278" y="448"/>
                  </a:lnTo>
                  <a:lnTo>
                    <a:pt x="280" y="462"/>
                  </a:lnTo>
                  <a:lnTo>
                    <a:pt x="280" y="476"/>
                  </a:lnTo>
                  <a:lnTo>
                    <a:pt x="280" y="476"/>
                  </a:lnTo>
                  <a:close/>
                  <a:moveTo>
                    <a:pt x="618" y="476"/>
                  </a:moveTo>
                  <a:lnTo>
                    <a:pt x="618" y="476"/>
                  </a:lnTo>
                  <a:lnTo>
                    <a:pt x="618" y="492"/>
                  </a:lnTo>
                  <a:lnTo>
                    <a:pt x="616" y="506"/>
                  </a:lnTo>
                  <a:lnTo>
                    <a:pt x="612" y="518"/>
                  </a:lnTo>
                  <a:lnTo>
                    <a:pt x="606" y="532"/>
                  </a:lnTo>
                  <a:lnTo>
                    <a:pt x="600" y="544"/>
                  </a:lnTo>
                  <a:lnTo>
                    <a:pt x="594" y="556"/>
                  </a:lnTo>
                  <a:lnTo>
                    <a:pt x="586" y="566"/>
                  </a:lnTo>
                  <a:lnTo>
                    <a:pt x="576" y="576"/>
                  </a:lnTo>
                  <a:lnTo>
                    <a:pt x="566" y="586"/>
                  </a:lnTo>
                  <a:lnTo>
                    <a:pt x="556" y="594"/>
                  </a:lnTo>
                  <a:lnTo>
                    <a:pt x="544" y="600"/>
                  </a:lnTo>
                  <a:lnTo>
                    <a:pt x="532" y="606"/>
                  </a:lnTo>
                  <a:lnTo>
                    <a:pt x="520" y="610"/>
                  </a:lnTo>
                  <a:lnTo>
                    <a:pt x="506" y="614"/>
                  </a:lnTo>
                  <a:lnTo>
                    <a:pt x="492" y="616"/>
                  </a:lnTo>
                  <a:lnTo>
                    <a:pt x="478" y="618"/>
                  </a:lnTo>
                  <a:lnTo>
                    <a:pt x="478" y="618"/>
                  </a:lnTo>
                  <a:lnTo>
                    <a:pt x="464" y="616"/>
                  </a:lnTo>
                  <a:lnTo>
                    <a:pt x="450" y="614"/>
                  </a:lnTo>
                  <a:lnTo>
                    <a:pt x="436" y="610"/>
                  </a:lnTo>
                  <a:lnTo>
                    <a:pt x="422" y="606"/>
                  </a:lnTo>
                  <a:lnTo>
                    <a:pt x="410" y="600"/>
                  </a:lnTo>
                  <a:lnTo>
                    <a:pt x="400" y="594"/>
                  </a:lnTo>
                  <a:lnTo>
                    <a:pt x="388" y="586"/>
                  </a:lnTo>
                  <a:lnTo>
                    <a:pt x="378" y="576"/>
                  </a:lnTo>
                  <a:lnTo>
                    <a:pt x="370" y="566"/>
                  </a:lnTo>
                  <a:lnTo>
                    <a:pt x="362" y="556"/>
                  </a:lnTo>
                  <a:lnTo>
                    <a:pt x="354" y="544"/>
                  </a:lnTo>
                  <a:lnTo>
                    <a:pt x="348" y="532"/>
                  </a:lnTo>
                  <a:lnTo>
                    <a:pt x="344" y="518"/>
                  </a:lnTo>
                  <a:lnTo>
                    <a:pt x="340" y="506"/>
                  </a:lnTo>
                  <a:lnTo>
                    <a:pt x="338" y="492"/>
                  </a:lnTo>
                  <a:lnTo>
                    <a:pt x="338" y="476"/>
                  </a:lnTo>
                  <a:lnTo>
                    <a:pt x="338" y="476"/>
                  </a:lnTo>
                  <a:lnTo>
                    <a:pt x="338" y="462"/>
                  </a:lnTo>
                  <a:lnTo>
                    <a:pt x="340" y="448"/>
                  </a:lnTo>
                  <a:lnTo>
                    <a:pt x="344" y="436"/>
                  </a:lnTo>
                  <a:lnTo>
                    <a:pt x="348" y="422"/>
                  </a:lnTo>
                  <a:lnTo>
                    <a:pt x="354" y="410"/>
                  </a:lnTo>
                  <a:lnTo>
                    <a:pt x="362" y="398"/>
                  </a:lnTo>
                  <a:lnTo>
                    <a:pt x="370" y="388"/>
                  </a:lnTo>
                  <a:lnTo>
                    <a:pt x="378" y="378"/>
                  </a:lnTo>
                  <a:lnTo>
                    <a:pt x="388" y="368"/>
                  </a:lnTo>
                  <a:lnTo>
                    <a:pt x="400" y="360"/>
                  </a:lnTo>
                  <a:lnTo>
                    <a:pt x="410" y="354"/>
                  </a:lnTo>
                  <a:lnTo>
                    <a:pt x="422" y="348"/>
                  </a:lnTo>
                  <a:lnTo>
                    <a:pt x="436" y="342"/>
                  </a:lnTo>
                  <a:lnTo>
                    <a:pt x="450" y="340"/>
                  </a:lnTo>
                  <a:lnTo>
                    <a:pt x="464" y="338"/>
                  </a:lnTo>
                  <a:lnTo>
                    <a:pt x="478" y="336"/>
                  </a:lnTo>
                  <a:lnTo>
                    <a:pt x="478" y="336"/>
                  </a:lnTo>
                  <a:lnTo>
                    <a:pt x="492" y="338"/>
                  </a:lnTo>
                  <a:lnTo>
                    <a:pt x="506" y="340"/>
                  </a:lnTo>
                  <a:lnTo>
                    <a:pt x="520" y="342"/>
                  </a:lnTo>
                  <a:lnTo>
                    <a:pt x="532" y="348"/>
                  </a:lnTo>
                  <a:lnTo>
                    <a:pt x="544" y="354"/>
                  </a:lnTo>
                  <a:lnTo>
                    <a:pt x="556" y="360"/>
                  </a:lnTo>
                  <a:lnTo>
                    <a:pt x="566" y="368"/>
                  </a:lnTo>
                  <a:lnTo>
                    <a:pt x="576" y="378"/>
                  </a:lnTo>
                  <a:lnTo>
                    <a:pt x="586" y="388"/>
                  </a:lnTo>
                  <a:lnTo>
                    <a:pt x="594" y="398"/>
                  </a:lnTo>
                  <a:lnTo>
                    <a:pt x="600" y="410"/>
                  </a:lnTo>
                  <a:lnTo>
                    <a:pt x="606" y="422"/>
                  </a:lnTo>
                  <a:lnTo>
                    <a:pt x="612" y="436"/>
                  </a:lnTo>
                  <a:lnTo>
                    <a:pt x="616" y="448"/>
                  </a:lnTo>
                  <a:lnTo>
                    <a:pt x="618" y="462"/>
                  </a:lnTo>
                  <a:lnTo>
                    <a:pt x="618" y="476"/>
                  </a:lnTo>
                  <a:lnTo>
                    <a:pt x="618" y="476"/>
                  </a:lnTo>
                  <a:close/>
                  <a:moveTo>
                    <a:pt x="954" y="476"/>
                  </a:moveTo>
                  <a:lnTo>
                    <a:pt x="954" y="476"/>
                  </a:lnTo>
                  <a:lnTo>
                    <a:pt x="954" y="492"/>
                  </a:lnTo>
                  <a:lnTo>
                    <a:pt x="952" y="506"/>
                  </a:lnTo>
                  <a:lnTo>
                    <a:pt x="948" y="518"/>
                  </a:lnTo>
                  <a:lnTo>
                    <a:pt x="944" y="532"/>
                  </a:lnTo>
                  <a:lnTo>
                    <a:pt x="938" y="544"/>
                  </a:lnTo>
                  <a:lnTo>
                    <a:pt x="930" y="556"/>
                  </a:lnTo>
                  <a:lnTo>
                    <a:pt x="922" y="566"/>
                  </a:lnTo>
                  <a:lnTo>
                    <a:pt x="914" y="576"/>
                  </a:lnTo>
                  <a:lnTo>
                    <a:pt x="904" y="586"/>
                  </a:lnTo>
                  <a:lnTo>
                    <a:pt x="892" y="594"/>
                  </a:lnTo>
                  <a:lnTo>
                    <a:pt x="882" y="600"/>
                  </a:lnTo>
                  <a:lnTo>
                    <a:pt x="870" y="606"/>
                  </a:lnTo>
                  <a:lnTo>
                    <a:pt x="856" y="610"/>
                  </a:lnTo>
                  <a:lnTo>
                    <a:pt x="842" y="614"/>
                  </a:lnTo>
                  <a:lnTo>
                    <a:pt x="828" y="616"/>
                  </a:lnTo>
                  <a:lnTo>
                    <a:pt x="814" y="618"/>
                  </a:lnTo>
                  <a:lnTo>
                    <a:pt x="814" y="618"/>
                  </a:lnTo>
                  <a:lnTo>
                    <a:pt x="800" y="616"/>
                  </a:lnTo>
                  <a:lnTo>
                    <a:pt x="786" y="614"/>
                  </a:lnTo>
                  <a:lnTo>
                    <a:pt x="772" y="610"/>
                  </a:lnTo>
                  <a:lnTo>
                    <a:pt x="760" y="606"/>
                  </a:lnTo>
                  <a:lnTo>
                    <a:pt x="748" y="600"/>
                  </a:lnTo>
                  <a:lnTo>
                    <a:pt x="736" y="594"/>
                  </a:lnTo>
                  <a:lnTo>
                    <a:pt x="726" y="586"/>
                  </a:lnTo>
                  <a:lnTo>
                    <a:pt x="716" y="576"/>
                  </a:lnTo>
                  <a:lnTo>
                    <a:pt x="706" y="566"/>
                  </a:lnTo>
                  <a:lnTo>
                    <a:pt x="698" y="556"/>
                  </a:lnTo>
                  <a:lnTo>
                    <a:pt x="692" y="544"/>
                  </a:lnTo>
                  <a:lnTo>
                    <a:pt x="686" y="532"/>
                  </a:lnTo>
                  <a:lnTo>
                    <a:pt x="680" y="518"/>
                  </a:lnTo>
                  <a:lnTo>
                    <a:pt x="676" y="506"/>
                  </a:lnTo>
                  <a:lnTo>
                    <a:pt x="674" y="492"/>
                  </a:lnTo>
                  <a:lnTo>
                    <a:pt x="674" y="476"/>
                  </a:lnTo>
                  <a:lnTo>
                    <a:pt x="674" y="476"/>
                  </a:lnTo>
                  <a:lnTo>
                    <a:pt x="674" y="462"/>
                  </a:lnTo>
                  <a:lnTo>
                    <a:pt x="676" y="448"/>
                  </a:lnTo>
                  <a:lnTo>
                    <a:pt x="680" y="436"/>
                  </a:lnTo>
                  <a:lnTo>
                    <a:pt x="686" y="422"/>
                  </a:lnTo>
                  <a:lnTo>
                    <a:pt x="692" y="410"/>
                  </a:lnTo>
                  <a:lnTo>
                    <a:pt x="698" y="398"/>
                  </a:lnTo>
                  <a:lnTo>
                    <a:pt x="706" y="388"/>
                  </a:lnTo>
                  <a:lnTo>
                    <a:pt x="716" y="378"/>
                  </a:lnTo>
                  <a:lnTo>
                    <a:pt x="726" y="368"/>
                  </a:lnTo>
                  <a:lnTo>
                    <a:pt x="736" y="360"/>
                  </a:lnTo>
                  <a:lnTo>
                    <a:pt x="748" y="354"/>
                  </a:lnTo>
                  <a:lnTo>
                    <a:pt x="760" y="348"/>
                  </a:lnTo>
                  <a:lnTo>
                    <a:pt x="772" y="342"/>
                  </a:lnTo>
                  <a:lnTo>
                    <a:pt x="786" y="340"/>
                  </a:lnTo>
                  <a:lnTo>
                    <a:pt x="800" y="338"/>
                  </a:lnTo>
                  <a:lnTo>
                    <a:pt x="814" y="336"/>
                  </a:lnTo>
                  <a:lnTo>
                    <a:pt x="814" y="336"/>
                  </a:lnTo>
                  <a:lnTo>
                    <a:pt x="828" y="338"/>
                  </a:lnTo>
                  <a:lnTo>
                    <a:pt x="842" y="340"/>
                  </a:lnTo>
                  <a:lnTo>
                    <a:pt x="856" y="342"/>
                  </a:lnTo>
                  <a:lnTo>
                    <a:pt x="870" y="348"/>
                  </a:lnTo>
                  <a:lnTo>
                    <a:pt x="882" y="354"/>
                  </a:lnTo>
                  <a:lnTo>
                    <a:pt x="892" y="360"/>
                  </a:lnTo>
                  <a:lnTo>
                    <a:pt x="904" y="368"/>
                  </a:lnTo>
                  <a:lnTo>
                    <a:pt x="914" y="378"/>
                  </a:lnTo>
                  <a:lnTo>
                    <a:pt x="922" y="388"/>
                  </a:lnTo>
                  <a:lnTo>
                    <a:pt x="930" y="398"/>
                  </a:lnTo>
                  <a:lnTo>
                    <a:pt x="938" y="410"/>
                  </a:lnTo>
                  <a:lnTo>
                    <a:pt x="944" y="422"/>
                  </a:lnTo>
                  <a:lnTo>
                    <a:pt x="948" y="436"/>
                  </a:lnTo>
                  <a:lnTo>
                    <a:pt x="952" y="448"/>
                  </a:lnTo>
                  <a:lnTo>
                    <a:pt x="954" y="462"/>
                  </a:lnTo>
                  <a:lnTo>
                    <a:pt x="954" y="476"/>
                  </a:lnTo>
                  <a:lnTo>
                    <a:pt x="954" y="476"/>
                  </a:lnTo>
                  <a:close/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8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20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4" y="168"/>
                  </a:lnTo>
                  <a:lnTo>
                    <a:pt x="2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26"/>
                  </a:lnTo>
                  <a:lnTo>
                    <a:pt x="4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4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20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8" y="62"/>
                  </a:lnTo>
                  <a:lnTo>
                    <a:pt x="264" y="74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  <a:moveTo>
                    <a:pt x="618" y="140"/>
                  </a:moveTo>
                  <a:lnTo>
                    <a:pt x="618" y="140"/>
                  </a:lnTo>
                  <a:lnTo>
                    <a:pt x="618" y="154"/>
                  </a:lnTo>
                  <a:lnTo>
                    <a:pt x="616" y="168"/>
                  </a:lnTo>
                  <a:lnTo>
                    <a:pt x="612" y="182"/>
                  </a:lnTo>
                  <a:lnTo>
                    <a:pt x="606" y="194"/>
                  </a:lnTo>
                  <a:lnTo>
                    <a:pt x="600" y="206"/>
                  </a:lnTo>
                  <a:lnTo>
                    <a:pt x="594" y="218"/>
                  </a:lnTo>
                  <a:lnTo>
                    <a:pt x="586" y="230"/>
                  </a:lnTo>
                  <a:lnTo>
                    <a:pt x="576" y="240"/>
                  </a:lnTo>
                  <a:lnTo>
                    <a:pt x="566" y="248"/>
                  </a:lnTo>
                  <a:lnTo>
                    <a:pt x="556" y="256"/>
                  </a:lnTo>
                  <a:lnTo>
                    <a:pt x="544" y="264"/>
                  </a:lnTo>
                  <a:lnTo>
                    <a:pt x="532" y="270"/>
                  </a:lnTo>
                  <a:lnTo>
                    <a:pt x="520" y="274"/>
                  </a:lnTo>
                  <a:lnTo>
                    <a:pt x="506" y="278"/>
                  </a:lnTo>
                  <a:lnTo>
                    <a:pt x="492" y="280"/>
                  </a:lnTo>
                  <a:lnTo>
                    <a:pt x="478" y="280"/>
                  </a:lnTo>
                  <a:lnTo>
                    <a:pt x="478" y="280"/>
                  </a:lnTo>
                  <a:lnTo>
                    <a:pt x="464" y="280"/>
                  </a:lnTo>
                  <a:lnTo>
                    <a:pt x="450" y="278"/>
                  </a:lnTo>
                  <a:lnTo>
                    <a:pt x="436" y="274"/>
                  </a:lnTo>
                  <a:lnTo>
                    <a:pt x="422" y="270"/>
                  </a:lnTo>
                  <a:lnTo>
                    <a:pt x="410" y="264"/>
                  </a:lnTo>
                  <a:lnTo>
                    <a:pt x="400" y="256"/>
                  </a:lnTo>
                  <a:lnTo>
                    <a:pt x="388" y="248"/>
                  </a:lnTo>
                  <a:lnTo>
                    <a:pt x="378" y="240"/>
                  </a:lnTo>
                  <a:lnTo>
                    <a:pt x="370" y="230"/>
                  </a:lnTo>
                  <a:lnTo>
                    <a:pt x="362" y="218"/>
                  </a:lnTo>
                  <a:lnTo>
                    <a:pt x="354" y="206"/>
                  </a:lnTo>
                  <a:lnTo>
                    <a:pt x="348" y="194"/>
                  </a:lnTo>
                  <a:lnTo>
                    <a:pt x="344" y="182"/>
                  </a:lnTo>
                  <a:lnTo>
                    <a:pt x="340" y="168"/>
                  </a:lnTo>
                  <a:lnTo>
                    <a:pt x="338" y="154"/>
                  </a:lnTo>
                  <a:lnTo>
                    <a:pt x="338" y="140"/>
                  </a:lnTo>
                  <a:lnTo>
                    <a:pt x="338" y="140"/>
                  </a:lnTo>
                  <a:lnTo>
                    <a:pt x="338" y="126"/>
                  </a:lnTo>
                  <a:lnTo>
                    <a:pt x="340" y="112"/>
                  </a:lnTo>
                  <a:lnTo>
                    <a:pt x="344" y="98"/>
                  </a:lnTo>
                  <a:lnTo>
                    <a:pt x="348" y="86"/>
                  </a:lnTo>
                  <a:lnTo>
                    <a:pt x="354" y="74"/>
                  </a:lnTo>
                  <a:lnTo>
                    <a:pt x="362" y="62"/>
                  </a:lnTo>
                  <a:lnTo>
                    <a:pt x="370" y="50"/>
                  </a:lnTo>
                  <a:lnTo>
                    <a:pt x="378" y="40"/>
                  </a:lnTo>
                  <a:lnTo>
                    <a:pt x="388" y="32"/>
                  </a:lnTo>
                  <a:lnTo>
                    <a:pt x="400" y="24"/>
                  </a:lnTo>
                  <a:lnTo>
                    <a:pt x="410" y="16"/>
                  </a:lnTo>
                  <a:lnTo>
                    <a:pt x="422" y="10"/>
                  </a:lnTo>
                  <a:lnTo>
                    <a:pt x="436" y="6"/>
                  </a:lnTo>
                  <a:lnTo>
                    <a:pt x="450" y="2"/>
                  </a:lnTo>
                  <a:lnTo>
                    <a:pt x="464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92" y="0"/>
                  </a:lnTo>
                  <a:lnTo>
                    <a:pt x="506" y="2"/>
                  </a:lnTo>
                  <a:lnTo>
                    <a:pt x="520" y="6"/>
                  </a:lnTo>
                  <a:lnTo>
                    <a:pt x="532" y="10"/>
                  </a:lnTo>
                  <a:lnTo>
                    <a:pt x="544" y="16"/>
                  </a:lnTo>
                  <a:lnTo>
                    <a:pt x="556" y="24"/>
                  </a:lnTo>
                  <a:lnTo>
                    <a:pt x="566" y="32"/>
                  </a:lnTo>
                  <a:lnTo>
                    <a:pt x="576" y="40"/>
                  </a:lnTo>
                  <a:lnTo>
                    <a:pt x="586" y="50"/>
                  </a:lnTo>
                  <a:lnTo>
                    <a:pt x="594" y="62"/>
                  </a:lnTo>
                  <a:lnTo>
                    <a:pt x="600" y="74"/>
                  </a:lnTo>
                  <a:lnTo>
                    <a:pt x="606" y="86"/>
                  </a:lnTo>
                  <a:lnTo>
                    <a:pt x="612" y="98"/>
                  </a:lnTo>
                  <a:lnTo>
                    <a:pt x="616" y="112"/>
                  </a:lnTo>
                  <a:lnTo>
                    <a:pt x="618" y="126"/>
                  </a:lnTo>
                  <a:lnTo>
                    <a:pt x="618" y="140"/>
                  </a:lnTo>
                  <a:lnTo>
                    <a:pt x="618" y="140"/>
                  </a:lnTo>
                  <a:close/>
                  <a:moveTo>
                    <a:pt x="954" y="140"/>
                  </a:moveTo>
                  <a:lnTo>
                    <a:pt x="954" y="140"/>
                  </a:lnTo>
                  <a:lnTo>
                    <a:pt x="954" y="154"/>
                  </a:lnTo>
                  <a:lnTo>
                    <a:pt x="952" y="168"/>
                  </a:lnTo>
                  <a:lnTo>
                    <a:pt x="948" y="182"/>
                  </a:lnTo>
                  <a:lnTo>
                    <a:pt x="944" y="194"/>
                  </a:lnTo>
                  <a:lnTo>
                    <a:pt x="938" y="206"/>
                  </a:lnTo>
                  <a:lnTo>
                    <a:pt x="930" y="218"/>
                  </a:lnTo>
                  <a:lnTo>
                    <a:pt x="922" y="230"/>
                  </a:lnTo>
                  <a:lnTo>
                    <a:pt x="914" y="240"/>
                  </a:lnTo>
                  <a:lnTo>
                    <a:pt x="904" y="248"/>
                  </a:lnTo>
                  <a:lnTo>
                    <a:pt x="892" y="256"/>
                  </a:lnTo>
                  <a:lnTo>
                    <a:pt x="882" y="264"/>
                  </a:lnTo>
                  <a:lnTo>
                    <a:pt x="870" y="270"/>
                  </a:lnTo>
                  <a:lnTo>
                    <a:pt x="856" y="274"/>
                  </a:lnTo>
                  <a:lnTo>
                    <a:pt x="842" y="278"/>
                  </a:lnTo>
                  <a:lnTo>
                    <a:pt x="828" y="280"/>
                  </a:lnTo>
                  <a:lnTo>
                    <a:pt x="814" y="280"/>
                  </a:lnTo>
                  <a:lnTo>
                    <a:pt x="814" y="280"/>
                  </a:lnTo>
                  <a:lnTo>
                    <a:pt x="800" y="280"/>
                  </a:lnTo>
                  <a:lnTo>
                    <a:pt x="786" y="278"/>
                  </a:lnTo>
                  <a:lnTo>
                    <a:pt x="772" y="274"/>
                  </a:lnTo>
                  <a:lnTo>
                    <a:pt x="760" y="270"/>
                  </a:lnTo>
                  <a:lnTo>
                    <a:pt x="748" y="264"/>
                  </a:lnTo>
                  <a:lnTo>
                    <a:pt x="736" y="256"/>
                  </a:lnTo>
                  <a:lnTo>
                    <a:pt x="726" y="248"/>
                  </a:lnTo>
                  <a:lnTo>
                    <a:pt x="716" y="240"/>
                  </a:lnTo>
                  <a:lnTo>
                    <a:pt x="706" y="230"/>
                  </a:lnTo>
                  <a:lnTo>
                    <a:pt x="698" y="218"/>
                  </a:lnTo>
                  <a:lnTo>
                    <a:pt x="692" y="206"/>
                  </a:lnTo>
                  <a:lnTo>
                    <a:pt x="686" y="194"/>
                  </a:lnTo>
                  <a:lnTo>
                    <a:pt x="680" y="182"/>
                  </a:lnTo>
                  <a:lnTo>
                    <a:pt x="676" y="168"/>
                  </a:lnTo>
                  <a:lnTo>
                    <a:pt x="674" y="154"/>
                  </a:lnTo>
                  <a:lnTo>
                    <a:pt x="674" y="140"/>
                  </a:lnTo>
                  <a:lnTo>
                    <a:pt x="674" y="140"/>
                  </a:lnTo>
                  <a:lnTo>
                    <a:pt x="674" y="126"/>
                  </a:lnTo>
                  <a:lnTo>
                    <a:pt x="676" y="112"/>
                  </a:lnTo>
                  <a:lnTo>
                    <a:pt x="680" y="98"/>
                  </a:lnTo>
                  <a:lnTo>
                    <a:pt x="686" y="86"/>
                  </a:lnTo>
                  <a:lnTo>
                    <a:pt x="692" y="74"/>
                  </a:lnTo>
                  <a:lnTo>
                    <a:pt x="698" y="62"/>
                  </a:lnTo>
                  <a:lnTo>
                    <a:pt x="706" y="50"/>
                  </a:lnTo>
                  <a:lnTo>
                    <a:pt x="716" y="40"/>
                  </a:lnTo>
                  <a:lnTo>
                    <a:pt x="726" y="32"/>
                  </a:lnTo>
                  <a:lnTo>
                    <a:pt x="736" y="24"/>
                  </a:lnTo>
                  <a:lnTo>
                    <a:pt x="748" y="16"/>
                  </a:lnTo>
                  <a:lnTo>
                    <a:pt x="760" y="10"/>
                  </a:lnTo>
                  <a:lnTo>
                    <a:pt x="772" y="6"/>
                  </a:lnTo>
                  <a:lnTo>
                    <a:pt x="786" y="2"/>
                  </a:lnTo>
                  <a:lnTo>
                    <a:pt x="800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28" y="0"/>
                  </a:lnTo>
                  <a:lnTo>
                    <a:pt x="842" y="2"/>
                  </a:lnTo>
                  <a:lnTo>
                    <a:pt x="856" y="6"/>
                  </a:lnTo>
                  <a:lnTo>
                    <a:pt x="870" y="10"/>
                  </a:lnTo>
                  <a:lnTo>
                    <a:pt x="882" y="16"/>
                  </a:lnTo>
                  <a:lnTo>
                    <a:pt x="892" y="24"/>
                  </a:lnTo>
                  <a:lnTo>
                    <a:pt x="904" y="32"/>
                  </a:lnTo>
                  <a:lnTo>
                    <a:pt x="914" y="40"/>
                  </a:lnTo>
                  <a:lnTo>
                    <a:pt x="922" y="50"/>
                  </a:lnTo>
                  <a:lnTo>
                    <a:pt x="930" y="62"/>
                  </a:lnTo>
                  <a:lnTo>
                    <a:pt x="938" y="74"/>
                  </a:lnTo>
                  <a:lnTo>
                    <a:pt x="944" y="86"/>
                  </a:lnTo>
                  <a:lnTo>
                    <a:pt x="948" y="98"/>
                  </a:lnTo>
                  <a:lnTo>
                    <a:pt x="952" y="112"/>
                  </a:lnTo>
                  <a:lnTo>
                    <a:pt x="954" y="126"/>
                  </a:lnTo>
                  <a:lnTo>
                    <a:pt x="954" y="140"/>
                  </a:lnTo>
                  <a:lnTo>
                    <a:pt x="954" y="140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482975"/>
              <a:ext cx="444500" cy="444500"/>
            </a:xfrm>
            <a:custGeom>
              <a:avLst/>
              <a:gdLst>
                <a:gd name="T0" fmla="*/ 280 w 280"/>
                <a:gd name="T1" fmla="*/ 140 h 280"/>
                <a:gd name="T2" fmla="*/ 278 w 280"/>
                <a:gd name="T3" fmla="*/ 168 h 280"/>
                <a:gd name="T4" fmla="*/ 270 w 280"/>
                <a:gd name="T5" fmla="*/ 194 h 280"/>
                <a:gd name="T6" fmla="*/ 256 w 280"/>
                <a:gd name="T7" fmla="*/ 218 h 280"/>
                <a:gd name="T8" fmla="*/ 240 w 280"/>
                <a:gd name="T9" fmla="*/ 240 h 280"/>
                <a:gd name="T10" fmla="*/ 218 w 280"/>
                <a:gd name="T11" fmla="*/ 256 h 280"/>
                <a:gd name="T12" fmla="*/ 196 w 280"/>
                <a:gd name="T13" fmla="*/ 270 h 280"/>
                <a:gd name="T14" fmla="*/ 168 w 280"/>
                <a:gd name="T15" fmla="*/ 278 h 280"/>
                <a:gd name="T16" fmla="*/ 140 w 280"/>
                <a:gd name="T17" fmla="*/ 280 h 280"/>
                <a:gd name="T18" fmla="*/ 126 w 280"/>
                <a:gd name="T19" fmla="*/ 280 h 280"/>
                <a:gd name="T20" fmla="*/ 98 w 280"/>
                <a:gd name="T21" fmla="*/ 274 h 280"/>
                <a:gd name="T22" fmla="*/ 74 w 280"/>
                <a:gd name="T23" fmla="*/ 264 h 280"/>
                <a:gd name="T24" fmla="*/ 52 w 280"/>
                <a:gd name="T25" fmla="*/ 248 h 280"/>
                <a:gd name="T26" fmla="*/ 32 w 280"/>
                <a:gd name="T27" fmla="*/ 230 h 280"/>
                <a:gd name="T28" fmla="*/ 18 w 280"/>
                <a:gd name="T29" fmla="*/ 206 h 280"/>
                <a:gd name="T30" fmla="*/ 6 w 280"/>
                <a:gd name="T31" fmla="*/ 182 h 280"/>
                <a:gd name="T32" fmla="*/ 0 w 280"/>
                <a:gd name="T33" fmla="*/ 154 h 280"/>
                <a:gd name="T34" fmla="*/ 0 w 280"/>
                <a:gd name="T35" fmla="*/ 140 h 280"/>
                <a:gd name="T36" fmla="*/ 2 w 280"/>
                <a:gd name="T37" fmla="*/ 112 h 280"/>
                <a:gd name="T38" fmla="*/ 12 w 280"/>
                <a:gd name="T39" fmla="*/ 86 h 280"/>
                <a:gd name="T40" fmla="*/ 24 w 280"/>
                <a:gd name="T41" fmla="*/ 62 h 280"/>
                <a:gd name="T42" fmla="*/ 42 w 280"/>
                <a:gd name="T43" fmla="*/ 40 h 280"/>
                <a:gd name="T44" fmla="*/ 62 w 280"/>
                <a:gd name="T45" fmla="*/ 24 h 280"/>
                <a:gd name="T46" fmla="*/ 86 w 280"/>
                <a:gd name="T47" fmla="*/ 10 h 280"/>
                <a:gd name="T48" fmla="*/ 112 w 280"/>
                <a:gd name="T49" fmla="*/ 2 h 280"/>
                <a:gd name="T50" fmla="*/ 140 w 280"/>
                <a:gd name="T51" fmla="*/ 0 h 280"/>
                <a:gd name="T52" fmla="*/ 154 w 280"/>
                <a:gd name="T53" fmla="*/ 0 h 280"/>
                <a:gd name="T54" fmla="*/ 182 w 280"/>
                <a:gd name="T55" fmla="*/ 6 h 280"/>
                <a:gd name="T56" fmla="*/ 208 w 280"/>
                <a:gd name="T57" fmla="*/ 16 h 280"/>
                <a:gd name="T58" fmla="*/ 230 w 280"/>
                <a:gd name="T59" fmla="*/ 32 h 280"/>
                <a:gd name="T60" fmla="*/ 248 w 280"/>
                <a:gd name="T61" fmla="*/ 50 h 280"/>
                <a:gd name="T62" fmla="*/ 264 w 280"/>
                <a:gd name="T63" fmla="*/ 72 h 280"/>
                <a:gd name="T64" fmla="*/ 274 w 280"/>
                <a:gd name="T65" fmla="*/ 98 h 280"/>
                <a:gd name="T66" fmla="*/ 280 w 280"/>
                <a:gd name="T67" fmla="*/ 126 h 280"/>
                <a:gd name="T68" fmla="*/ 280 w 280"/>
                <a:gd name="T69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280"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6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18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26"/>
                  </a:lnTo>
                  <a:lnTo>
                    <a:pt x="2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2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18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6" y="62"/>
                  </a:lnTo>
                  <a:lnTo>
                    <a:pt x="264" y="72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265112" y="766763"/>
            <a:ext cx="11658600" cy="5486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4655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79412" y="725215"/>
            <a:ext cx="1143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54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72" r:id="rId2"/>
    <p:sldLayoutId id="2147483873" r:id="rId3"/>
    <p:sldLayoutId id="2147483874" r:id="rId4"/>
    <p:sldLayoutId id="2147483875" r:id="rId5"/>
    <p:sldLayoutId id="2147483898" r:id="rId6"/>
    <p:sldLayoutId id="2147483899" r:id="rId7"/>
    <p:sldLayoutId id="2147483900" r:id="rId8"/>
    <p:sldLayoutId id="214748390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79412" y="725215"/>
            <a:ext cx="1143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5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76" r:id="rId2"/>
    <p:sldLayoutId id="2147483877" r:id="rId3"/>
    <p:sldLayoutId id="2147483878" r:id="rId4"/>
    <p:sldLayoutId id="2147483879" r:id="rId5"/>
    <p:sldLayoutId id="2147483894" r:id="rId6"/>
    <p:sldLayoutId id="2147483895" r:id="rId7"/>
    <p:sldLayoutId id="2147483896" r:id="rId8"/>
    <p:sldLayoutId id="214748389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79412" y="632082"/>
            <a:ext cx="1143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50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18" r:id="rId2"/>
    <p:sldLayoutId id="2147483904" r:id="rId3"/>
    <p:sldLayoutId id="2147483905" r:id="rId4"/>
    <p:sldLayoutId id="2147483908" r:id="rId5"/>
    <p:sldLayoutId id="2147483909" r:id="rId6"/>
    <p:sldLayoutId id="2147483914" r:id="rId7"/>
    <p:sldLayoutId id="2147483915" r:id="rId8"/>
    <p:sldLayoutId id="2147483920" r:id="rId9"/>
    <p:sldLayoutId id="2147483916" r:id="rId10"/>
    <p:sldLayoutId id="2147483917" r:id="rId11"/>
    <p:sldLayoutId id="2147483919" r:id="rId12"/>
    <p:sldLayoutId id="214748392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4" Type="http://schemas.openxmlformats.org/officeDocument/2006/relationships/chart" Target="../charts/char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14.png"/><Relationship Id="rId7" Type="http://schemas.openxmlformats.org/officeDocument/2006/relationships/chart" Target="../charts/chart1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image" Target="../media/image16.png"/><Relationship Id="rId7" Type="http://schemas.openxmlformats.org/officeDocument/2006/relationships/chart" Target="../charts/chart2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6.xml"/><Relationship Id="rId3" Type="http://schemas.openxmlformats.org/officeDocument/2006/relationships/image" Target="../media/image13.png"/><Relationship Id="rId7" Type="http://schemas.openxmlformats.org/officeDocument/2006/relationships/chart" Target="../charts/chart2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chart" Target="../charts/chart29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chart" Target="../charts/chart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image" Target="../media/image10.png"/><Relationship Id="rId7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image" Target="../media/image12.png"/><Relationship Id="rId7" Type="http://schemas.openxmlformats.org/officeDocument/2006/relationships/chart" Target="../charts/chart1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4418012" y="2623747"/>
            <a:ext cx="7450370" cy="17660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SSI CSI FOCUS PROCESS</a:t>
            </a:r>
            <a:b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Satisfaction Score</a:t>
            </a: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June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2020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Subtitle 4"/>
          <p:cNvSpPr txBox="1">
            <a:spLocks/>
          </p:cNvSpPr>
          <p:nvPr/>
        </p:nvSpPr>
        <p:spPr bwMode="auto">
          <a:xfrm>
            <a:off x="4653724" y="5746937"/>
            <a:ext cx="5000409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F66"/>
              </a:buClr>
              <a:buSzPct val="110000"/>
              <a:buFont typeface="Wingdings" pitchFamily="2" charset="2"/>
              <a:buNone/>
              <a:defRPr kumimoji="1"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1pPr>
            <a:lvl2pPr marL="557199" indent="-21430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795BB"/>
              </a:buClr>
              <a:buSzPct val="60000"/>
              <a:buFont typeface="Wingdings" pitchFamily="2" charset="2"/>
              <a:buChar char="n"/>
              <a:defRPr kumimoji="1" sz="15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marL="857228" indent="-1714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F66"/>
              </a:buClr>
              <a:buSzPct val="95000"/>
              <a:buFont typeface="Wingdings" pitchFamily="2" charset="2"/>
              <a:buChar char="w"/>
              <a:defRPr kumimoji="1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marL="1200120" indent="-1714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795BB"/>
              </a:buClr>
              <a:buSzPct val="65000"/>
              <a:buFont typeface="Wingdings" pitchFamily="2" charset="2"/>
              <a:buChar char="n"/>
              <a:defRPr kumimoji="1" sz="12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marL="1543012" indent="-1714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F66"/>
              </a:buClr>
              <a:buSzPct val="60000"/>
              <a:buFont typeface="Wingdings" pitchFamily="2" charset="2"/>
              <a:buChar char="n"/>
              <a:defRPr kumimoji="1" sz="12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1885903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1500">
                <a:solidFill>
                  <a:srgbClr val="000000"/>
                </a:solidFill>
                <a:latin typeface="+mn-lt"/>
                <a:ea typeface="+mn-ea"/>
              </a:defRPr>
            </a:lvl6pPr>
            <a:lvl7pPr marL="2228795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1500">
                <a:solidFill>
                  <a:srgbClr val="000000"/>
                </a:solidFill>
                <a:latin typeface="+mn-lt"/>
                <a:ea typeface="+mn-ea"/>
              </a:defRPr>
            </a:lvl7pPr>
            <a:lvl8pPr marL="2571686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1500">
                <a:solidFill>
                  <a:srgbClr val="000000"/>
                </a:solidFill>
                <a:latin typeface="+mn-lt"/>
                <a:ea typeface="+mn-ea"/>
              </a:defRPr>
            </a:lvl8pPr>
            <a:lvl9pPr marL="2914577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15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000" kern="0" dirty="0" smtClean="0">
                <a:latin typeface="Nissan Brand Bold" panose="020B0804020204030204" pitchFamily="34" charset="0"/>
              </a:rPr>
              <a:t>PT Nissan Motor Indonesia</a:t>
            </a:r>
          </a:p>
          <a:p>
            <a:pPr algn="l">
              <a:spcBef>
                <a:spcPct val="0"/>
              </a:spcBef>
            </a:pPr>
            <a:r>
              <a:rPr lang="en-US" sz="2000" kern="0" dirty="0" smtClean="0">
                <a:latin typeface="Nissan Brand Bold" panose="020B0804020204030204" pitchFamily="34" charset="0"/>
              </a:rPr>
              <a:t>Customer Quality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272599" y="5977466"/>
            <a:ext cx="1595783" cy="575733"/>
            <a:chOff x="1" y="5842000"/>
            <a:chExt cx="2159000" cy="778933"/>
          </a:xfrm>
        </p:grpSpPr>
        <p:sp>
          <p:nvSpPr>
            <p:cNvPr id="21" name="Rectangle 20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572A6A7B-4446-4A75-83AC-6A497B5EA624}"/>
                </a:ext>
              </a:extLst>
            </p:cNvPr>
            <p:cNvSpPr>
              <a:spLocks/>
            </p:cNvSpPr>
            <p:nvPr/>
          </p:nvSpPr>
          <p:spPr>
            <a:xfrm>
              <a:off x="1" y="5842000"/>
              <a:ext cx="2159000" cy="778933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1905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99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  <a:cs typeface="Arial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23" name="Freeform 5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24" name="Freeform 6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25" name="Freeform 7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26" name="Freeform 8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903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Service Focus Process Trend – </a:t>
            </a:r>
            <a:r>
              <a:rPr lang="en-GB" b="0" smtClean="0"/>
              <a:t>By Touch Points</a:t>
            </a:r>
            <a:r>
              <a:rPr lang="en-GB" sz="2000" b="0" smtClean="0"/>
              <a:t> (1/5)</a:t>
            </a:r>
            <a:endParaRPr lang="en-US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</p:spPr>
        <p:txBody>
          <a:bodyPr/>
          <a:lstStyle/>
          <a:p>
            <a:r>
              <a:rPr lang="en-US" dirty="0"/>
              <a:t>Overall Satisfaction </a:t>
            </a:r>
            <a:r>
              <a:rPr lang="en-US" dirty="0" smtClean="0"/>
              <a:t>of </a:t>
            </a:r>
            <a:r>
              <a:rPr lang="en-US" dirty="0"/>
              <a:t>CSI </a:t>
            </a:r>
            <a:r>
              <a:rPr lang="en-US" dirty="0" smtClean="0"/>
              <a:t>in June period is 53% and compare to May Period, it has decreased by 3.4%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209940"/>
              </p:ext>
            </p:extLst>
          </p:nvPr>
        </p:nvGraphicFramePr>
        <p:xfrm>
          <a:off x="646112" y="1705711"/>
          <a:ext cx="11163300" cy="2004645"/>
        </p:xfrm>
        <a:graphic>
          <a:graphicData uri="http://schemas.openxmlformats.org/drawingml/2006/table">
            <a:tbl>
              <a:tblPr firstRow="1" bandRow="1"/>
              <a:tblGrid>
                <a:gridCol w="21146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48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Overall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Satisfaction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772473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rcRect l="4700" t="3274" r="8464" b="5450"/>
          <a:stretch>
            <a:fillRect/>
          </a:stretch>
        </p:blipFill>
        <p:spPr>
          <a:xfrm>
            <a:off x="1446210" y="2286368"/>
            <a:ext cx="514476" cy="529562"/>
          </a:xfrm>
          <a:custGeom>
            <a:avLst/>
            <a:gdLst>
              <a:gd name="connsiteX0" fmla="*/ 2125980 w 4251960"/>
              <a:gd name="connsiteY0" fmla="*/ 0 h 4251960"/>
              <a:gd name="connsiteX1" fmla="*/ 4251960 w 4251960"/>
              <a:gd name="connsiteY1" fmla="*/ 2125980 h 4251960"/>
              <a:gd name="connsiteX2" fmla="*/ 2125980 w 4251960"/>
              <a:gd name="connsiteY2" fmla="*/ 4251960 h 4251960"/>
              <a:gd name="connsiteX3" fmla="*/ 0 w 4251960"/>
              <a:gd name="connsiteY3" fmla="*/ 2125980 h 4251960"/>
              <a:gd name="connsiteX4" fmla="*/ 2125980 w 4251960"/>
              <a:gd name="connsiteY4" fmla="*/ 0 h 425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1960" h="4251960">
                <a:moveTo>
                  <a:pt x="2125980" y="0"/>
                </a:moveTo>
                <a:cubicBezTo>
                  <a:pt x="3300126" y="0"/>
                  <a:pt x="4251960" y="951834"/>
                  <a:pt x="4251960" y="2125980"/>
                </a:cubicBezTo>
                <a:cubicBezTo>
                  <a:pt x="4251960" y="3300126"/>
                  <a:pt x="3300126" y="4251960"/>
                  <a:pt x="2125980" y="4251960"/>
                </a:cubicBezTo>
                <a:cubicBezTo>
                  <a:pt x="951834" y="4251960"/>
                  <a:pt x="0" y="3300126"/>
                  <a:pt x="0" y="2125980"/>
                </a:cubicBezTo>
                <a:cubicBezTo>
                  <a:pt x="0" y="951834"/>
                  <a:pt x="951834" y="0"/>
                  <a:pt x="2125980" y="0"/>
                </a:cubicBezTo>
                <a:close/>
              </a:path>
            </a:pathLst>
          </a:custGeom>
        </p:spPr>
      </p:pic>
      <p:graphicFrame>
        <p:nvGraphicFramePr>
          <p:cNvPr id="20" name="Table 19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114538"/>
              </p:ext>
            </p:extLst>
          </p:nvPr>
        </p:nvGraphicFramePr>
        <p:xfrm>
          <a:off x="7740332" y="1395759"/>
          <a:ext cx="4069080" cy="182880"/>
        </p:xfrm>
        <a:graphic>
          <a:graphicData uri="http://schemas.openxmlformats.org/drawingml/2006/table">
            <a:tbl>
              <a:tblPr/>
              <a:tblGrid>
                <a:gridCol w="182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990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4124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MTD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GAP (month-on-month)</a:t>
                      </a: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Top-Bottom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FY20 BP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629841"/>
              </p:ext>
            </p:extLst>
          </p:nvPr>
        </p:nvGraphicFramePr>
        <p:xfrm>
          <a:off x="3303648" y="2833477"/>
          <a:ext cx="1447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+0.6%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-3.4%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536508"/>
              </p:ext>
            </p:extLst>
          </p:nvPr>
        </p:nvGraphicFramePr>
        <p:xfrm>
          <a:off x="2941698" y="1893280"/>
          <a:ext cx="8686800" cy="1650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407082"/>
              </p:ext>
            </p:extLst>
          </p:nvPr>
        </p:nvGraphicFramePr>
        <p:xfrm>
          <a:off x="2941698" y="3299469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50" b="0" i="1" u="none" strike="noStrike" smtClean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1,668</a:t>
                      </a:r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5376"/>
              </p:ext>
            </p:extLst>
          </p:nvPr>
        </p:nvGraphicFramePr>
        <p:xfrm>
          <a:off x="2941698" y="3765461"/>
          <a:ext cx="8686800" cy="27432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Apr’20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Jun’20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Jul’20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Aug’20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Oct’20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Nov’20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Dec’20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Feb’21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Mar’21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1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Service Focus Process Trend – </a:t>
            </a:r>
            <a:r>
              <a:rPr lang="en-GB" b="0" smtClean="0"/>
              <a:t>By Touch Points</a:t>
            </a:r>
            <a:r>
              <a:rPr lang="en-GB" sz="2000" b="0" smtClean="0"/>
              <a:t> (2/5)</a:t>
            </a:r>
            <a:endParaRPr lang="en-US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</p:spPr>
        <p:txBody>
          <a:bodyPr/>
          <a:lstStyle/>
          <a:p>
            <a:r>
              <a:rPr lang="en-GB" dirty="0" smtClean="0"/>
              <a:t>Positive </a:t>
            </a:r>
            <a:r>
              <a:rPr lang="en-GB" dirty="0"/>
              <a:t>figure on most of CSI Nissan’s touch point on this period. Highest score happened for Service Advisor (</a:t>
            </a:r>
            <a:r>
              <a:rPr lang="en-GB" dirty="0" smtClean="0"/>
              <a:t>8.93). </a:t>
            </a:r>
            <a:r>
              <a:rPr lang="en-GB" dirty="0"/>
              <a:t>And lowest score happened for Cost (</a:t>
            </a:r>
            <a:r>
              <a:rPr lang="en-GB" dirty="0" smtClean="0"/>
              <a:t>8.28). 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492597"/>
              </p:ext>
            </p:extLst>
          </p:nvPr>
        </p:nvGraphicFramePr>
        <p:xfrm>
          <a:off x="646112" y="1705711"/>
          <a:ext cx="11163300" cy="4009290"/>
        </p:xfrm>
        <a:graphic>
          <a:graphicData uri="http://schemas.openxmlformats.org/drawingml/2006/table">
            <a:tbl>
              <a:tblPr firstRow="1" bandRow="1"/>
              <a:tblGrid>
                <a:gridCol w="21146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48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GB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US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US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kumimoji="1" lang="en-US" sz="1400" b="1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Service Advisor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772473"/>
                  </a:ext>
                </a:extLst>
              </a:tr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Quality of Work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790578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426319"/>
              </p:ext>
            </p:extLst>
          </p:nvPr>
        </p:nvGraphicFramePr>
        <p:xfrm>
          <a:off x="7740332" y="1395759"/>
          <a:ext cx="4069080" cy="182880"/>
        </p:xfrm>
        <a:graphic>
          <a:graphicData uri="http://schemas.openxmlformats.org/drawingml/2006/table">
            <a:tbl>
              <a:tblPr/>
              <a:tblGrid>
                <a:gridCol w="182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990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4124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MTD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GAP (month-on-month)</a:t>
                      </a: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Top-Bottom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FY20 BP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2305337-CA44-4949-A90F-93AE5662BD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8" t="8173" r="22650" b="14321"/>
          <a:stretch/>
        </p:blipFill>
        <p:spPr>
          <a:xfrm>
            <a:off x="1377974" y="2181116"/>
            <a:ext cx="653049" cy="653044"/>
          </a:xfrm>
          <a:prstGeom prst="ellipse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3467392C-2019-4736-879E-92996683D8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428" y="4202501"/>
            <a:ext cx="732180" cy="732180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93901"/>
              </p:ext>
            </p:extLst>
          </p:nvPr>
        </p:nvGraphicFramePr>
        <p:xfrm>
          <a:off x="3303648" y="2397369"/>
          <a:ext cx="1447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+0.06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93612"/>
              </p:ext>
            </p:extLst>
          </p:nvPr>
        </p:nvGraphicFramePr>
        <p:xfrm>
          <a:off x="3303648" y="4402016"/>
          <a:ext cx="1447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+0.12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893533"/>
              </p:ext>
            </p:extLst>
          </p:nvPr>
        </p:nvGraphicFramePr>
        <p:xfrm>
          <a:off x="2941698" y="5778900"/>
          <a:ext cx="8686800" cy="27432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Apr’20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Jun’20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Jul’20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Aug’20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Oct’20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Nov’20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Dec’20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Feb’21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Mar’21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5087205"/>
              </p:ext>
            </p:extLst>
          </p:nvPr>
        </p:nvGraphicFramePr>
        <p:xfrm>
          <a:off x="2941698" y="1770185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791603"/>
              </p:ext>
            </p:extLst>
          </p:nvPr>
        </p:nvGraphicFramePr>
        <p:xfrm>
          <a:off x="2941698" y="2743201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50" b="0" i="1" u="none" strike="noStrike" smtClean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1,667</a:t>
                      </a:r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Chart 39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4766539"/>
              </p:ext>
            </p:extLst>
          </p:nvPr>
        </p:nvGraphicFramePr>
        <p:xfrm>
          <a:off x="2941698" y="2971799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83018"/>
              </p:ext>
            </p:extLst>
          </p:nvPr>
        </p:nvGraphicFramePr>
        <p:xfrm>
          <a:off x="2941698" y="3464170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50" b="0" i="1" u="none" strike="noStrike" smtClean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1,667</a:t>
                      </a:r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Chart 41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463262"/>
              </p:ext>
            </p:extLst>
          </p:nvPr>
        </p:nvGraphicFramePr>
        <p:xfrm>
          <a:off x="2941698" y="3774832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751894"/>
              </p:ext>
            </p:extLst>
          </p:nvPr>
        </p:nvGraphicFramePr>
        <p:xfrm>
          <a:off x="2941698" y="4747848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50" b="0" i="1" u="none" strike="noStrike" smtClean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1,668</a:t>
                      </a:r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7476399"/>
              </p:ext>
            </p:extLst>
          </p:nvPr>
        </p:nvGraphicFramePr>
        <p:xfrm>
          <a:off x="2941698" y="4976446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669145"/>
              </p:ext>
            </p:extLst>
          </p:nvPr>
        </p:nvGraphicFramePr>
        <p:xfrm>
          <a:off x="2941698" y="5468817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50" b="0" i="1" u="none" strike="noStrike" smtClean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1,668</a:t>
                      </a:r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72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Service Focus Process Trend – </a:t>
            </a:r>
            <a:r>
              <a:rPr lang="en-GB" b="0" smtClean="0"/>
              <a:t>By Touch Points</a:t>
            </a:r>
            <a:r>
              <a:rPr lang="en-GB" sz="2000" b="0" smtClean="0"/>
              <a:t> (3/5)</a:t>
            </a:r>
            <a:endParaRPr lang="en-US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</p:spPr>
        <p:txBody>
          <a:bodyPr/>
          <a:lstStyle/>
          <a:p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23820"/>
              </p:ext>
            </p:extLst>
          </p:nvPr>
        </p:nvGraphicFramePr>
        <p:xfrm>
          <a:off x="646112" y="1705711"/>
          <a:ext cx="11163300" cy="4009290"/>
        </p:xfrm>
        <a:graphic>
          <a:graphicData uri="http://schemas.openxmlformats.org/drawingml/2006/table">
            <a:tbl>
              <a:tblPr firstRow="1" bandRow="1"/>
              <a:tblGrid>
                <a:gridCol w="21146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48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GB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US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US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kumimoji="1" lang="en-US" sz="1400" b="1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Cost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772473"/>
                  </a:ext>
                </a:extLst>
              </a:tr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Time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790578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341848"/>
              </p:ext>
            </p:extLst>
          </p:nvPr>
        </p:nvGraphicFramePr>
        <p:xfrm>
          <a:off x="7740332" y="1395759"/>
          <a:ext cx="4069080" cy="182880"/>
        </p:xfrm>
        <a:graphic>
          <a:graphicData uri="http://schemas.openxmlformats.org/drawingml/2006/table">
            <a:tbl>
              <a:tblPr/>
              <a:tblGrid>
                <a:gridCol w="182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990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4124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MTD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GAP (month-on-month)</a:t>
                      </a: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Top-Bottom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FY20 BP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3763C32-74ED-485B-B498-E3F5B2305C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54" y="4289460"/>
            <a:ext cx="538177" cy="5381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836D700D-FB8F-4717-A245-B532C09993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195" y="2271342"/>
            <a:ext cx="640620" cy="640620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85346"/>
              </p:ext>
            </p:extLst>
          </p:nvPr>
        </p:nvGraphicFramePr>
        <p:xfrm>
          <a:off x="3303648" y="2397369"/>
          <a:ext cx="1447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+0.04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390151"/>
              </p:ext>
            </p:extLst>
          </p:nvPr>
        </p:nvGraphicFramePr>
        <p:xfrm>
          <a:off x="3303648" y="4402016"/>
          <a:ext cx="1447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+0.04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-0.18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54407"/>
              </p:ext>
            </p:extLst>
          </p:nvPr>
        </p:nvGraphicFramePr>
        <p:xfrm>
          <a:off x="2941698" y="5778900"/>
          <a:ext cx="8686800" cy="27432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Apr’20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Jun’20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Jul’20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Aug’20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Oct’20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Nov’20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Dec’20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Feb’21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Mar’21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Chart 46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9359965"/>
              </p:ext>
            </p:extLst>
          </p:nvPr>
        </p:nvGraphicFramePr>
        <p:xfrm>
          <a:off x="2941698" y="1770185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426605"/>
              </p:ext>
            </p:extLst>
          </p:nvPr>
        </p:nvGraphicFramePr>
        <p:xfrm>
          <a:off x="2941698" y="2743201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1,257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806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50" b="0" i="1" u="none" strike="noStrike" smtClean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1,590</a:t>
                      </a:r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Chart 48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2406994"/>
              </p:ext>
            </p:extLst>
          </p:nvPr>
        </p:nvGraphicFramePr>
        <p:xfrm>
          <a:off x="2941698" y="2971799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26116"/>
              </p:ext>
            </p:extLst>
          </p:nvPr>
        </p:nvGraphicFramePr>
        <p:xfrm>
          <a:off x="2941698" y="3464170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1,257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806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50" b="0" i="1" u="none" strike="noStrike" smtClean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1,590</a:t>
                      </a:r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Chart 50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239028"/>
              </p:ext>
            </p:extLst>
          </p:nvPr>
        </p:nvGraphicFramePr>
        <p:xfrm>
          <a:off x="2941698" y="3774832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875283"/>
              </p:ext>
            </p:extLst>
          </p:nvPr>
        </p:nvGraphicFramePr>
        <p:xfrm>
          <a:off x="2941698" y="4747848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50" b="0" i="1" u="none" strike="noStrike" smtClean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1,667</a:t>
                      </a:r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Chart 52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97449"/>
              </p:ext>
            </p:extLst>
          </p:nvPr>
        </p:nvGraphicFramePr>
        <p:xfrm>
          <a:off x="2941698" y="4976446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969200"/>
              </p:ext>
            </p:extLst>
          </p:nvPr>
        </p:nvGraphicFramePr>
        <p:xfrm>
          <a:off x="2941698" y="5468817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50" b="0" i="1" u="none" strike="noStrike" smtClean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1,667</a:t>
                      </a:r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4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Service Focus Process Trend – </a:t>
            </a:r>
            <a:r>
              <a:rPr lang="en-GB" b="0" smtClean="0"/>
              <a:t>By Touch Points</a:t>
            </a:r>
            <a:r>
              <a:rPr lang="en-GB" sz="2000" b="0" smtClean="0"/>
              <a:t> (4/5)</a:t>
            </a:r>
            <a:endParaRPr lang="en-US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</p:spPr>
        <p:txBody>
          <a:bodyPr/>
          <a:lstStyle/>
          <a:p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278407"/>
              </p:ext>
            </p:extLst>
          </p:nvPr>
        </p:nvGraphicFramePr>
        <p:xfrm>
          <a:off x="646112" y="1705711"/>
          <a:ext cx="11163300" cy="4009290"/>
        </p:xfrm>
        <a:graphic>
          <a:graphicData uri="http://schemas.openxmlformats.org/drawingml/2006/table">
            <a:tbl>
              <a:tblPr firstRow="1" bandRow="1"/>
              <a:tblGrid>
                <a:gridCol w="21146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48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GB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US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US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kumimoji="1" lang="en-US" sz="1400" b="1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Vehicle</a:t>
                      </a:r>
                      <a:r>
                        <a:rPr kumimoji="1" lang="en-US" sz="1400" b="1" i="0" u="none" strike="noStrike" kern="1200" baseline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Cleanliness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772473"/>
                  </a:ext>
                </a:extLst>
              </a:tr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Follow Up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7905789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F7BE576-4E1A-486A-8F9F-3A61601C80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37" y="4215954"/>
            <a:ext cx="787331" cy="645853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363633"/>
              </p:ext>
            </p:extLst>
          </p:nvPr>
        </p:nvGraphicFramePr>
        <p:xfrm>
          <a:off x="7740332" y="1395759"/>
          <a:ext cx="4069080" cy="182880"/>
        </p:xfrm>
        <a:graphic>
          <a:graphicData uri="http://schemas.openxmlformats.org/drawingml/2006/table">
            <a:tbl>
              <a:tblPr/>
              <a:tblGrid>
                <a:gridCol w="182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990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4124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MTD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GAP (month-on-month)</a:t>
                      </a: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Top-Bottom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FY20 BP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62E90476-4005-496D-8EE8-AF48C6F7EE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47" y="2249280"/>
            <a:ext cx="640184" cy="640184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346770"/>
              </p:ext>
            </p:extLst>
          </p:nvPr>
        </p:nvGraphicFramePr>
        <p:xfrm>
          <a:off x="3303648" y="2397369"/>
          <a:ext cx="1447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+0.01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067507"/>
              </p:ext>
            </p:extLst>
          </p:nvPr>
        </p:nvGraphicFramePr>
        <p:xfrm>
          <a:off x="3303648" y="4402016"/>
          <a:ext cx="1447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+0.03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136750"/>
              </p:ext>
            </p:extLst>
          </p:nvPr>
        </p:nvGraphicFramePr>
        <p:xfrm>
          <a:off x="2941698" y="5778900"/>
          <a:ext cx="8686800" cy="27432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Apr’20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Jun’20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Jul’20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Aug’20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Oct’20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Nov’20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Dec’20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Feb’21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Mar’21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7863298"/>
              </p:ext>
            </p:extLst>
          </p:nvPr>
        </p:nvGraphicFramePr>
        <p:xfrm>
          <a:off x="2941698" y="1770185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735578"/>
              </p:ext>
            </p:extLst>
          </p:nvPr>
        </p:nvGraphicFramePr>
        <p:xfrm>
          <a:off x="2941698" y="2743201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50" b="0" i="1" u="none" strike="noStrike" smtClean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1,665</a:t>
                      </a:r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3807597"/>
              </p:ext>
            </p:extLst>
          </p:nvPr>
        </p:nvGraphicFramePr>
        <p:xfrm>
          <a:off x="2941698" y="2971799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878"/>
              </p:ext>
            </p:extLst>
          </p:nvPr>
        </p:nvGraphicFramePr>
        <p:xfrm>
          <a:off x="2941698" y="3464170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50" b="0" i="1" u="none" strike="noStrike" smtClean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1,665</a:t>
                      </a:r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2641604"/>
              </p:ext>
            </p:extLst>
          </p:nvPr>
        </p:nvGraphicFramePr>
        <p:xfrm>
          <a:off x="2941698" y="3774832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57102"/>
              </p:ext>
            </p:extLst>
          </p:nvPr>
        </p:nvGraphicFramePr>
        <p:xfrm>
          <a:off x="2941698" y="4747848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1,049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675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50" b="0" i="1" u="none" strike="noStrike" smtClean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1,239</a:t>
                      </a:r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Chart 43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591300"/>
              </p:ext>
            </p:extLst>
          </p:nvPr>
        </p:nvGraphicFramePr>
        <p:xfrm>
          <a:off x="2941698" y="4976446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265115"/>
              </p:ext>
            </p:extLst>
          </p:nvPr>
        </p:nvGraphicFramePr>
        <p:xfrm>
          <a:off x="2941698" y="5468817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1,049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675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50" b="0" i="1" u="none" strike="noStrike" smtClean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1,239</a:t>
                      </a:r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02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Service Focus Process Trend – </a:t>
            </a:r>
            <a:r>
              <a:rPr lang="en-GB" b="0" smtClean="0"/>
              <a:t>By Touch Points</a:t>
            </a:r>
            <a:r>
              <a:rPr lang="en-GB" sz="2000" b="0" smtClean="0"/>
              <a:t> (5/5)</a:t>
            </a:r>
            <a:endParaRPr lang="en-US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</p:spPr>
        <p:txBody>
          <a:bodyPr/>
          <a:lstStyle/>
          <a:p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104633"/>
              </p:ext>
            </p:extLst>
          </p:nvPr>
        </p:nvGraphicFramePr>
        <p:xfrm>
          <a:off x="646112" y="1705711"/>
          <a:ext cx="11163300" cy="4009290"/>
        </p:xfrm>
        <a:graphic>
          <a:graphicData uri="http://schemas.openxmlformats.org/drawingml/2006/table">
            <a:tbl>
              <a:tblPr firstRow="1" bandRow="1"/>
              <a:tblGrid>
                <a:gridCol w="21146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48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GB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US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US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kumimoji="1" lang="en-US" sz="1400" b="1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F1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GB" sz="1400" b="0" i="1" u="none" strike="noStrike" kern="120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[ Thorougness</a:t>
                      </a:r>
                      <a:r>
                        <a:rPr kumimoji="1" lang="en-GB" sz="1400" b="0" i="1" u="none" strike="noStrike" kern="1200" baseline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of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GB" sz="1400" b="0" i="1" u="none" strike="noStrike" kern="1200" baseline="0" smtClean="0">
                          <a:solidFill>
                            <a:srgbClr val="F2F2F2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[ </a:t>
                      </a:r>
                      <a:r>
                        <a:rPr kumimoji="1" lang="en-GB" sz="1400" b="0" i="1" u="none" strike="noStrike" kern="1200" baseline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maintenance/repair]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28600" marR="22860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772473"/>
                  </a:ext>
                </a:extLst>
              </a:tr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GB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US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US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kumimoji="1" lang="en-US" sz="1400" b="1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F1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GB" sz="1400" b="0" i="1" u="none" strike="noStrike" kern="120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[ Work done</a:t>
                      </a:r>
                      <a:r>
                        <a:rPr kumimoji="1" lang="en-GB" sz="1400" b="0" i="1" u="none" strike="noStrike" kern="1200" baseline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right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GB" sz="1400" b="0" i="1" u="none" strike="noStrike" kern="1200" baseline="0" smtClean="0">
                          <a:solidFill>
                            <a:srgbClr val="F2F2F2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[ </a:t>
                      </a:r>
                      <a:r>
                        <a:rPr kumimoji="1" lang="en-GB" sz="1400" b="0" i="1" u="none" strike="noStrike" kern="1200" baseline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first time (%)]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28600" marR="22860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790578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943875"/>
              </p:ext>
            </p:extLst>
          </p:nvPr>
        </p:nvGraphicFramePr>
        <p:xfrm>
          <a:off x="7740332" y="1395759"/>
          <a:ext cx="4069080" cy="182880"/>
        </p:xfrm>
        <a:graphic>
          <a:graphicData uri="http://schemas.openxmlformats.org/drawingml/2006/table">
            <a:tbl>
              <a:tblPr/>
              <a:tblGrid>
                <a:gridCol w="182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990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4124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MTD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GAP (month-on-month)</a:t>
                      </a: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Top-Bottom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FY20 BP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4DE4983-E97D-460A-A301-D686451ACF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43" y="2092569"/>
            <a:ext cx="573595" cy="5243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DE4983-E97D-460A-A301-D686451ACF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43" y="4097215"/>
            <a:ext cx="573595" cy="524321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316906"/>
              </p:ext>
            </p:extLst>
          </p:nvPr>
        </p:nvGraphicFramePr>
        <p:xfrm>
          <a:off x="3303648" y="2397369"/>
          <a:ext cx="1447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+0.07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-0.14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983678"/>
              </p:ext>
            </p:extLst>
          </p:nvPr>
        </p:nvGraphicFramePr>
        <p:xfrm>
          <a:off x="3303648" y="4820539"/>
          <a:ext cx="1447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+2.0%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-1.0%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623754"/>
              </p:ext>
            </p:extLst>
          </p:nvPr>
        </p:nvGraphicFramePr>
        <p:xfrm>
          <a:off x="2941698" y="5778900"/>
          <a:ext cx="8686800" cy="27432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Apr’20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Jun’20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Jul’20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Aug’20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Oct’20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Nov’20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Dec’20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Feb’21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Mar’21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088249"/>
              </p:ext>
            </p:extLst>
          </p:nvPr>
        </p:nvGraphicFramePr>
        <p:xfrm>
          <a:off x="2941698" y="1770185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211254"/>
              </p:ext>
            </p:extLst>
          </p:nvPr>
        </p:nvGraphicFramePr>
        <p:xfrm>
          <a:off x="2941698" y="2743201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50" b="0" i="1" u="none" strike="noStrike" smtClean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1,666</a:t>
                      </a:r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3678816"/>
              </p:ext>
            </p:extLst>
          </p:nvPr>
        </p:nvGraphicFramePr>
        <p:xfrm>
          <a:off x="2941698" y="2971799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132494"/>
              </p:ext>
            </p:extLst>
          </p:nvPr>
        </p:nvGraphicFramePr>
        <p:xfrm>
          <a:off x="2941698" y="3464170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50" b="0" i="1" u="none" strike="noStrike" smtClean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1,666</a:t>
                      </a:r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9599267"/>
              </p:ext>
            </p:extLst>
          </p:nvPr>
        </p:nvGraphicFramePr>
        <p:xfrm>
          <a:off x="2941698" y="3880342"/>
          <a:ext cx="8686800" cy="1650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414022"/>
              </p:ext>
            </p:extLst>
          </p:nvPr>
        </p:nvGraphicFramePr>
        <p:xfrm>
          <a:off x="2941698" y="5286531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50" b="0" i="1" u="none" strike="noStrike" smtClean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1,668</a:t>
                      </a:r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9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43063" y="2967338"/>
            <a:ext cx="810273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5400" b="1" smtClean="0"/>
              <a:t>SALES COMPLIANCE </a:t>
            </a:r>
            <a:r>
              <a:rPr lang="en-GB" sz="5400" smtClean="0"/>
              <a:t>RESULT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4294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Compliance Trend Comparison – Sales Focus Process</a:t>
            </a:r>
            <a:endParaRPr lang="en-US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3" name="Text Placeholder 3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 smtClean="0"/>
              <a:t>Same as May Period, </a:t>
            </a:r>
            <a:r>
              <a:rPr lang="en-GB" dirty="0"/>
              <a:t>N</a:t>
            </a:r>
            <a:r>
              <a:rPr lang="en-GB" dirty="0" smtClean="0"/>
              <a:t>issan users are still not quite satisfied with the service provided because they are not contacted by sales after the vehicle is delivered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="" xmlns:a16="http://schemas.microsoft.com/office/drawing/2014/main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85367"/>
              </p:ext>
            </p:extLst>
          </p:nvPr>
        </p:nvGraphicFramePr>
        <p:xfrm>
          <a:off x="646112" y="1740881"/>
          <a:ext cx="9601200" cy="3840480"/>
        </p:xfrm>
        <a:graphic>
          <a:graphicData uri="http://schemas.openxmlformats.org/drawingml/2006/table">
            <a:tbl>
              <a:tblPr firstRow="1" bandRow="1"/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400"/>
                <a:gridCol w="411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48640">
                <a:tc rowSpan="7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GB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Compliance</a:t>
                      </a:r>
                    </a:p>
                  </a:txBody>
                  <a:tcPr marL="45720" marR="45720" marT="9144" marB="9144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GB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</a:t>
                      </a:r>
                      <a:br>
                        <a:rPr lang="en-GB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Interior and exterior clean and undamaged at delivery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772473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9525" marT="0" marB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kumimoji="1"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Sales person explained the</a:t>
                      </a:r>
                      <a:r>
                        <a:rPr kumimoji="1" 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reason of lateness in delivery process</a:t>
                      </a:r>
                      <a:endParaRPr kumimoji="1"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9525" marT="0" marB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Salesperson delivered the vehicle</a:t>
                      </a:r>
                    </a:p>
                  </a:txBody>
                  <a:tcPr marL="45720" marR="45720" marT="9144" marB="914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Delivered</a:t>
                      </a:r>
                      <a:r>
                        <a:rPr lang="en-US" sz="11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with special ceremony : Photo session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17960610"/>
                  </a:ext>
                </a:extLst>
              </a:tr>
              <a:tr h="54864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Thanked</a:t>
                      </a:r>
                      <a:r>
                        <a:rPr lang="en-US" sz="11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for purchase at delivery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6498702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9525" marT="0" marB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Introduced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to service personnel in service department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9525" marT="0" marB="9144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Contacted after delivery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7905789"/>
                  </a:ext>
                </a:extLst>
              </a:tr>
            </a:tbl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="" xmlns:a16="http://schemas.microsoft.com/office/drawing/2014/main" id="{2BE31880-C62E-486C-9033-CEBE8AC859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58345"/>
              </p:ext>
            </p:extLst>
          </p:nvPr>
        </p:nvGraphicFramePr>
        <p:xfrm>
          <a:off x="6660521" y="1588479"/>
          <a:ext cx="2645403" cy="4205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FBF8408-6994-4571-8E07-4993C12738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3" y="5512266"/>
            <a:ext cx="915919" cy="783908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44403"/>
              </p:ext>
            </p:extLst>
          </p:nvPr>
        </p:nvGraphicFramePr>
        <p:xfrm>
          <a:off x="10609262" y="1740881"/>
          <a:ext cx="1097280" cy="3840480"/>
        </p:xfrm>
        <a:graphic>
          <a:graphicData uri="http://schemas.openxmlformats.org/drawingml/2006/table">
            <a:tbl>
              <a:tblPr firstRow="1" bandRow="1"/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  <a:endParaRPr lang="en-US" sz="1100" b="0" i="1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7724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1100" b="0" i="1" u="none" strike="noStrike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1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100" b="0" i="1" u="none" strike="noStrike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1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1796061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64987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7905789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257CD451-44F3-4772-B69F-7E67933880A2}"/>
              </a:ext>
            </a:extLst>
          </p:cNvPr>
          <p:cNvGrpSpPr/>
          <p:nvPr/>
        </p:nvGrpSpPr>
        <p:grpSpPr>
          <a:xfrm>
            <a:off x="6657573" y="5747211"/>
            <a:ext cx="1125158" cy="246221"/>
            <a:chOff x="2482117" y="4320636"/>
            <a:chExt cx="1125158" cy="246221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7E3092AA-26B4-4579-911C-ECD3F9AAA7AA}"/>
                </a:ext>
              </a:extLst>
            </p:cNvPr>
            <p:cNvSpPr txBox="1"/>
            <p:nvPr/>
          </p:nvSpPr>
          <p:spPr>
            <a:xfrm>
              <a:off x="2604756" y="4320636"/>
              <a:ext cx="1002519" cy="246221"/>
            </a:xfrm>
            <a:prstGeom prst="rect">
              <a:avLst/>
            </a:prstGeom>
          </p:spPr>
          <p:txBody>
            <a:bodyPr vert="horz" wrap="none" lIns="91440" tIns="45720" rIns="91440" bIns="45720" spcCol="548640" rtlCol="0" anchor="ctr">
              <a:spAutoFit/>
            </a:bodyPr>
            <a:lstStyle/>
            <a:p>
              <a:pPr marL="4763" defTabSz="924259">
                <a:defRPr/>
              </a:pPr>
              <a:r>
                <a:rPr lang="en-US" sz="1000" b="1" kern="0" smtClean="0">
                  <a:solidFill>
                    <a:srgbClr val="1F497D"/>
                  </a:solidFill>
                </a:rPr>
                <a:t>Jun </a:t>
              </a:r>
              <a:r>
                <a:rPr lang="en-GB" sz="1000" b="1" kern="0" smtClean="0">
                  <a:solidFill>
                    <a:srgbClr val="1F497D"/>
                  </a:solidFill>
                </a:rPr>
                <a:t>‘</a:t>
              </a:r>
              <a:r>
                <a:rPr lang="en-US" sz="1000" b="1" kern="0" smtClean="0">
                  <a:solidFill>
                    <a:srgbClr val="1F497D"/>
                  </a:solidFill>
                </a:rPr>
                <a:t>20</a:t>
              </a:r>
              <a:r>
                <a:rPr lang="id-ID" sz="1000" b="1" kern="0" smtClean="0">
                  <a:solidFill>
                    <a:srgbClr val="1F497D"/>
                  </a:solidFill>
                </a:rPr>
                <a:t> </a:t>
              </a:r>
              <a:r>
                <a:rPr lang="id-ID" sz="1000" b="1" kern="0">
                  <a:solidFill>
                    <a:srgbClr val="1F497D"/>
                  </a:solidFill>
                </a:rPr>
                <a:t>(</a:t>
              </a:r>
              <a:r>
                <a:rPr lang="id-ID" sz="1000" b="1" kern="0" smtClean="0">
                  <a:solidFill>
                    <a:srgbClr val="1F497D"/>
                  </a:solidFill>
                </a:rPr>
                <a:t>n=</a:t>
              </a:r>
              <a:r>
                <a:rPr lang="en-US" sz="1000" b="1" kern="0" smtClean="0">
                  <a:solidFill>
                    <a:srgbClr val="1F497D"/>
                  </a:solidFill>
                </a:rPr>
                <a:t>113</a:t>
              </a:r>
              <a:r>
                <a:rPr lang="id-ID" sz="1000" b="1" kern="0" smtClean="0">
                  <a:solidFill>
                    <a:srgbClr val="1F497D"/>
                  </a:solidFill>
                </a:rPr>
                <a:t>)</a:t>
              </a:r>
              <a:endParaRPr lang="en-US" sz="1000" b="1" kern="0" dirty="0">
                <a:solidFill>
                  <a:srgbClr val="1F497D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F45EBB66-75B2-4A42-AD3B-2E957377F1BE}"/>
                </a:ext>
              </a:extLst>
            </p:cNvPr>
            <p:cNvSpPr/>
            <p:nvPr/>
          </p:nvSpPr>
          <p:spPr>
            <a:xfrm>
              <a:off x="2482117" y="4369725"/>
              <a:ext cx="148043" cy="148043"/>
            </a:xfrm>
            <a:prstGeom prst="rect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24259">
                <a:defRPr/>
              </a:pPr>
              <a:endParaRPr lang="en-US" kern="0" dirty="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963604D7-87BF-42CE-B79F-0A92E52844C3}"/>
              </a:ext>
            </a:extLst>
          </p:cNvPr>
          <p:cNvSpPr/>
          <p:nvPr/>
        </p:nvSpPr>
        <p:spPr>
          <a:xfrm>
            <a:off x="10603744" y="1308752"/>
            <a:ext cx="579326" cy="407804"/>
          </a:xfrm>
          <a:prstGeom prst="rect">
            <a:avLst/>
          </a:prstGeom>
        </p:spPr>
        <p:txBody>
          <a:bodyPr wrap="none" lIns="68580" tIns="34290" rIns="68580" bIns="34290" anchor="ctr">
            <a:spAutoFit/>
          </a:bodyPr>
          <a:lstStyle/>
          <a:p>
            <a:pPr algn="ctr" defTabSz="924259">
              <a:defRPr/>
            </a:pPr>
            <a:r>
              <a:rPr lang="en-US" sz="1100" b="1" kern="0">
                <a:solidFill>
                  <a:srgbClr val="008E94"/>
                </a:solidFill>
              </a:rPr>
              <a:t>Base</a:t>
            </a:r>
          </a:p>
          <a:p>
            <a:pPr algn="ctr" defTabSz="924259">
              <a:defRPr/>
            </a:pPr>
            <a:r>
              <a:rPr lang="en-US" sz="1100" b="1" kern="0">
                <a:solidFill>
                  <a:srgbClr val="008E94"/>
                </a:solidFill>
              </a:rPr>
              <a:t>May’20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257CD451-44F3-4772-B69F-7E67933880A2}"/>
              </a:ext>
            </a:extLst>
          </p:cNvPr>
          <p:cNvGrpSpPr/>
          <p:nvPr/>
        </p:nvGrpSpPr>
        <p:grpSpPr>
          <a:xfrm>
            <a:off x="7835742" y="5747211"/>
            <a:ext cx="1115540" cy="246221"/>
            <a:chOff x="2482117" y="4320636"/>
            <a:chExt cx="1115540" cy="246221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7E3092AA-26B4-4579-911C-ECD3F9AAA7AA}"/>
                </a:ext>
              </a:extLst>
            </p:cNvPr>
            <p:cNvSpPr txBox="1"/>
            <p:nvPr/>
          </p:nvSpPr>
          <p:spPr>
            <a:xfrm>
              <a:off x="2604756" y="4320636"/>
              <a:ext cx="992901" cy="246221"/>
            </a:xfrm>
            <a:prstGeom prst="rect">
              <a:avLst/>
            </a:prstGeom>
          </p:spPr>
          <p:txBody>
            <a:bodyPr vert="horz" wrap="none" lIns="91440" tIns="45720" rIns="91440" bIns="45720" spcCol="548640" rtlCol="0" anchor="ctr">
              <a:spAutoFit/>
            </a:bodyPr>
            <a:lstStyle/>
            <a:p>
              <a:pPr marL="4763" defTabSz="924259">
                <a:defRPr/>
              </a:pPr>
              <a:r>
                <a:rPr lang="en-US" sz="1000" b="1" kern="0">
                  <a:solidFill>
                    <a:srgbClr val="008E94"/>
                  </a:solidFill>
                </a:rPr>
                <a:t>May ‘20 (n=33)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F45EBB66-75B2-4A42-AD3B-2E957377F1BE}"/>
                </a:ext>
              </a:extLst>
            </p:cNvPr>
            <p:cNvSpPr/>
            <p:nvPr/>
          </p:nvSpPr>
          <p:spPr>
            <a:xfrm>
              <a:off x="2482117" y="4369725"/>
              <a:ext cx="148043" cy="148043"/>
            </a:xfrm>
            <a:prstGeom prst="rect">
              <a:avLst/>
            </a:prstGeom>
            <a:solidFill>
              <a:srgbClr val="008E9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24259">
                <a:defRPr/>
              </a:pPr>
              <a:endParaRPr lang="en-US" kern="0" dirty="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963604D7-87BF-42CE-B79F-0A92E52844C3}"/>
              </a:ext>
            </a:extLst>
          </p:cNvPr>
          <p:cNvSpPr/>
          <p:nvPr/>
        </p:nvSpPr>
        <p:spPr>
          <a:xfrm>
            <a:off x="11162540" y="1308752"/>
            <a:ext cx="516808" cy="407804"/>
          </a:xfrm>
          <a:prstGeom prst="rect">
            <a:avLst/>
          </a:prstGeom>
        </p:spPr>
        <p:txBody>
          <a:bodyPr wrap="none" lIns="68580" tIns="34290" rIns="68580" bIns="34290" anchor="ctr">
            <a:spAutoFit/>
          </a:bodyPr>
          <a:lstStyle/>
          <a:p>
            <a:pPr algn="ctr" defTabSz="924259">
              <a:defRPr/>
            </a:pPr>
            <a:r>
              <a:rPr lang="en-US" sz="1100" b="1" kern="0">
                <a:solidFill>
                  <a:srgbClr val="1F497D"/>
                </a:solidFill>
              </a:rPr>
              <a:t>Base</a:t>
            </a:r>
          </a:p>
          <a:p>
            <a:pPr algn="ctr" defTabSz="924259">
              <a:defRPr/>
            </a:pPr>
            <a:r>
              <a:rPr lang="en-US" sz="1100" b="1" kern="0" smtClean="0">
                <a:solidFill>
                  <a:srgbClr val="1F497D"/>
                </a:solidFill>
              </a:rPr>
              <a:t>Jun’20</a:t>
            </a:r>
            <a:endParaRPr lang="en-US" sz="1100" b="1" kern="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258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15892" y="2967338"/>
            <a:ext cx="875707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5400" b="1" smtClean="0"/>
              <a:t>SERVICE COMPLIANCE </a:t>
            </a:r>
            <a:r>
              <a:rPr lang="en-GB" sz="5400" smtClean="0"/>
              <a:t>RESULT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936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Compliance Trend Comparison – </a:t>
            </a:r>
            <a:r>
              <a:rPr lang="en-GB" smtClean="0"/>
              <a:t>Service Focus </a:t>
            </a:r>
            <a:r>
              <a:rPr lang="en-GB"/>
              <a:t>Process</a:t>
            </a:r>
            <a:endParaRPr lang="en-US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3" name="Text Placeholder 3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 smtClean="0"/>
              <a:t>Same as May period, according </a:t>
            </a:r>
            <a:r>
              <a:rPr lang="en-GB" dirty="0"/>
              <a:t>to Nissan users, the vehicle was not washed and vacuumed when it was finished servicing.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="" xmlns:a16="http://schemas.microsoft.com/office/drawing/2014/main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1335"/>
              </p:ext>
            </p:extLst>
          </p:nvPr>
        </p:nvGraphicFramePr>
        <p:xfrm>
          <a:off x="646112" y="1740881"/>
          <a:ext cx="9601200" cy="2194560"/>
        </p:xfrm>
        <a:graphic>
          <a:graphicData uri="http://schemas.openxmlformats.org/drawingml/2006/table">
            <a:tbl>
              <a:tblPr firstRow="1" bandRow="1"/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400"/>
                <a:gridCol w="411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48640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GB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Compliance</a:t>
                      </a:r>
                    </a:p>
                  </a:txBody>
                  <a:tcPr marL="45720" marR="45720" marT="9144" marB="9144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GB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Advisor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Service Advisor tell the reason of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delay in service time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772473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9525" marT="0" marB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GB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</a:t>
                      </a:r>
                      <a:br>
                        <a:rPr lang="en-GB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Work done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right first time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9525" marT="0" marB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Contacted after service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9525" marT="0" marB="9144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Vehicle washed and vacuumed after service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7905789"/>
                  </a:ext>
                </a:extLst>
              </a:tr>
            </a:tbl>
          </a:graphicData>
        </a:graphic>
      </p:graphicFrame>
      <p:graphicFrame>
        <p:nvGraphicFramePr>
          <p:cNvPr id="48" name="Chart 47">
            <a:extLst>
              <a:ext uri="{FF2B5EF4-FFF2-40B4-BE49-F238E27FC236}">
                <a16:creationId xmlns="" xmlns:a16="http://schemas.microsoft.com/office/drawing/2014/main" id="{2BE31880-C62E-486C-9033-CEBE8AC859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6697612"/>
              </p:ext>
            </p:extLst>
          </p:nvPr>
        </p:nvGraphicFramePr>
        <p:xfrm>
          <a:off x="6660521" y="1667610"/>
          <a:ext cx="2580193" cy="2403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FBF8408-6994-4571-8E07-4993C12738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3" y="3868105"/>
            <a:ext cx="915919" cy="783908"/>
          </a:xfrm>
          <a:prstGeom prst="rect">
            <a:avLst/>
          </a:prstGeom>
        </p:spPr>
      </p:pic>
      <p:pic>
        <p:nvPicPr>
          <p:cNvPr id="23" name="Picture 4" descr="https://upload.wikimedia.org/wikipedia/en/2/21/Datsun_brand_logo.png">
            <a:extLst>
              <a:ext uri="{FF2B5EF4-FFF2-40B4-BE49-F238E27FC236}">
                <a16:creationId xmlns:a16="http://schemas.microsoft.com/office/drawing/2014/main" xmlns="" id="{10CAA39E-EB0F-4CA1-A983-46F98BC31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353" y="3970000"/>
            <a:ext cx="1076062" cy="59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>
            <a:extLst>
              <a:ext uri="{FF2B5EF4-FFF2-40B4-BE49-F238E27FC236}">
                <a16:creationId xmlns="" xmlns:a16="http://schemas.microsoft.com/office/drawing/2014/main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768332"/>
              </p:ext>
            </p:extLst>
          </p:nvPr>
        </p:nvGraphicFramePr>
        <p:xfrm>
          <a:off x="10609262" y="1740881"/>
          <a:ext cx="1097280" cy="2194560"/>
        </p:xfrm>
        <a:graphic>
          <a:graphicData uri="http://schemas.openxmlformats.org/drawingml/2006/table">
            <a:tbl>
              <a:tblPr firstRow="1" bandRow="1"/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7724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1,668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1,668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1,668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17960610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57CD451-44F3-4772-B69F-7E67933880A2}"/>
              </a:ext>
            </a:extLst>
          </p:cNvPr>
          <p:cNvGrpSpPr/>
          <p:nvPr/>
        </p:nvGrpSpPr>
        <p:grpSpPr>
          <a:xfrm>
            <a:off x="6657573" y="4067877"/>
            <a:ext cx="1224544" cy="246221"/>
            <a:chOff x="2482117" y="4320636"/>
            <a:chExt cx="1224544" cy="246221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7E3092AA-26B4-4579-911C-ECD3F9AAA7AA}"/>
                </a:ext>
              </a:extLst>
            </p:cNvPr>
            <p:cNvSpPr txBox="1"/>
            <p:nvPr/>
          </p:nvSpPr>
          <p:spPr>
            <a:xfrm>
              <a:off x="2604756" y="4320636"/>
              <a:ext cx="1101905" cy="246221"/>
            </a:xfrm>
            <a:prstGeom prst="rect">
              <a:avLst/>
            </a:prstGeom>
          </p:spPr>
          <p:txBody>
            <a:bodyPr vert="horz" wrap="none" lIns="91440" tIns="45720" rIns="91440" bIns="45720" spcCol="548640" rtlCol="0" anchor="ctr">
              <a:spAutoFit/>
            </a:bodyPr>
            <a:lstStyle/>
            <a:p>
              <a:pPr marL="4763" defTabSz="924259">
                <a:defRPr/>
              </a:pPr>
              <a:r>
                <a:rPr lang="en-US" sz="1000" b="1" kern="0" smtClean="0">
                  <a:solidFill>
                    <a:srgbClr val="1F497D"/>
                  </a:solidFill>
                </a:rPr>
                <a:t>Jun </a:t>
              </a:r>
              <a:r>
                <a:rPr lang="en-GB" sz="1000" b="1" kern="0" smtClean="0">
                  <a:solidFill>
                    <a:srgbClr val="1F497D"/>
                  </a:solidFill>
                </a:rPr>
                <a:t>‘</a:t>
              </a:r>
              <a:r>
                <a:rPr lang="en-US" sz="1000" b="1" kern="0" smtClean="0">
                  <a:solidFill>
                    <a:srgbClr val="1F497D"/>
                  </a:solidFill>
                </a:rPr>
                <a:t>20</a:t>
              </a:r>
              <a:r>
                <a:rPr lang="id-ID" sz="1000" b="1" kern="0" smtClean="0">
                  <a:solidFill>
                    <a:srgbClr val="1F497D"/>
                  </a:solidFill>
                </a:rPr>
                <a:t> </a:t>
              </a:r>
              <a:r>
                <a:rPr lang="id-ID" sz="1000" b="1" kern="0">
                  <a:solidFill>
                    <a:srgbClr val="1F497D"/>
                  </a:solidFill>
                </a:rPr>
                <a:t>(</a:t>
              </a:r>
              <a:r>
                <a:rPr lang="id-ID" sz="1000" b="1" kern="0" smtClean="0">
                  <a:solidFill>
                    <a:srgbClr val="1F497D"/>
                  </a:solidFill>
                </a:rPr>
                <a:t>n=</a:t>
              </a:r>
              <a:r>
                <a:rPr lang="en-US" sz="1000" b="1" kern="0" smtClean="0">
                  <a:solidFill>
                    <a:srgbClr val="1F497D"/>
                  </a:solidFill>
                </a:rPr>
                <a:t>1,668</a:t>
              </a:r>
              <a:r>
                <a:rPr lang="id-ID" sz="1000" b="1" kern="0" smtClean="0">
                  <a:solidFill>
                    <a:srgbClr val="1F497D"/>
                  </a:solidFill>
                </a:rPr>
                <a:t>)</a:t>
              </a:r>
              <a:endParaRPr lang="en-US" sz="1000" b="1" kern="0" dirty="0">
                <a:solidFill>
                  <a:srgbClr val="1F497D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F45EBB66-75B2-4A42-AD3B-2E957377F1BE}"/>
                </a:ext>
              </a:extLst>
            </p:cNvPr>
            <p:cNvSpPr/>
            <p:nvPr/>
          </p:nvSpPr>
          <p:spPr>
            <a:xfrm>
              <a:off x="2482117" y="4369725"/>
              <a:ext cx="148043" cy="148043"/>
            </a:xfrm>
            <a:prstGeom prst="rect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24259">
                <a:defRPr/>
              </a:pPr>
              <a:endParaRPr lang="en-US" kern="0" dirty="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963604D7-87BF-42CE-B79F-0A92E52844C3}"/>
              </a:ext>
            </a:extLst>
          </p:cNvPr>
          <p:cNvSpPr/>
          <p:nvPr/>
        </p:nvSpPr>
        <p:spPr>
          <a:xfrm>
            <a:off x="10603744" y="1308752"/>
            <a:ext cx="579326" cy="407804"/>
          </a:xfrm>
          <a:prstGeom prst="rect">
            <a:avLst/>
          </a:prstGeom>
        </p:spPr>
        <p:txBody>
          <a:bodyPr wrap="none" lIns="68580" tIns="34290" rIns="68580" bIns="34290" anchor="ctr">
            <a:spAutoFit/>
          </a:bodyPr>
          <a:lstStyle/>
          <a:p>
            <a:pPr algn="ctr" defTabSz="924259">
              <a:defRPr/>
            </a:pPr>
            <a:r>
              <a:rPr lang="en-US" sz="1100" b="1" kern="0">
                <a:solidFill>
                  <a:srgbClr val="008E94"/>
                </a:solidFill>
              </a:rPr>
              <a:t>Base</a:t>
            </a:r>
          </a:p>
          <a:p>
            <a:pPr algn="ctr" defTabSz="924259">
              <a:defRPr/>
            </a:pPr>
            <a:r>
              <a:rPr lang="en-US" sz="1100" b="1" kern="0">
                <a:solidFill>
                  <a:srgbClr val="008E94"/>
                </a:solidFill>
              </a:rPr>
              <a:t>May’20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257CD451-44F3-4772-B69F-7E67933880A2}"/>
              </a:ext>
            </a:extLst>
          </p:cNvPr>
          <p:cNvGrpSpPr/>
          <p:nvPr/>
        </p:nvGrpSpPr>
        <p:grpSpPr>
          <a:xfrm>
            <a:off x="7925611" y="4067877"/>
            <a:ext cx="1181262" cy="246221"/>
            <a:chOff x="2482117" y="4320636"/>
            <a:chExt cx="1181262" cy="24622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7E3092AA-26B4-4579-911C-ECD3F9AAA7AA}"/>
                </a:ext>
              </a:extLst>
            </p:cNvPr>
            <p:cNvSpPr txBox="1"/>
            <p:nvPr/>
          </p:nvSpPr>
          <p:spPr>
            <a:xfrm>
              <a:off x="2604756" y="4320636"/>
              <a:ext cx="1058623" cy="246221"/>
            </a:xfrm>
            <a:prstGeom prst="rect">
              <a:avLst/>
            </a:prstGeom>
          </p:spPr>
          <p:txBody>
            <a:bodyPr vert="horz" wrap="none" lIns="91440" tIns="45720" rIns="91440" bIns="45720" spcCol="548640" rtlCol="0" anchor="ctr">
              <a:spAutoFit/>
            </a:bodyPr>
            <a:lstStyle/>
            <a:p>
              <a:pPr marL="4763" defTabSz="924259">
                <a:defRPr/>
              </a:pPr>
              <a:r>
                <a:rPr lang="en-US" sz="1000" b="1" kern="0">
                  <a:solidFill>
                    <a:srgbClr val="008E94"/>
                  </a:solidFill>
                </a:rPr>
                <a:t>May ‘20 (n=853)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F45EBB66-75B2-4A42-AD3B-2E957377F1BE}"/>
                </a:ext>
              </a:extLst>
            </p:cNvPr>
            <p:cNvSpPr/>
            <p:nvPr/>
          </p:nvSpPr>
          <p:spPr>
            <a:xfrm>
              <a:off x="2482117" y="4369725"/>
              <a:ext cx="148043" cy="148043"/>
            </a:xfrm>
            <a:prstGeom prst="rect">
              <a:avLst/>
            </a:prstGeom>
            <a:solidFill>
              <a:srgbClr val="008E9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24259">
                <a:defRPr/>
              </a:pPr>
              <a:endParaRPr lang="en-US" kern="0" dirty="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963604D7-87BF-42CE-B79F-0A92E52844C3}"/>
              </a:ext>
            </a:extLst>
          </p:cNvPr>
          <p:cNvSpPr/>
          <p:nvPr/>
        </p:nvSpPr>
        <p:spPr>
          <a:xfrm>
            <a:off x="11162540" y="1308752"/>
            <a:ext cx="516808" cy="407804"/>
          </a:xfrm>
          <a:prstGeom prst="rect">
            <a:avLst/>
          </a:prstGeom>
        </p:spPr>
        <p:txBody>
          <a:bodyPr wrap="none" lIns="68580" tIns="34290" rIns="68580" bIns="34290" anchor="ctr">
            <a:spAutoFit/>
          </a:bodyPr>
          <a:lstStyle/>
          <a:p>
            <a:pPr algn="ctr" defTabSz="924259">
              <a:defRPr/>
            </a:pPr>
            <a:r>
              <a:rPr lang="en-US" sz="1100" b="1" kern="0">
                <a:solidFill>
                  <a:srgbClr val="1F497D"/>
                </a:solidFill>
              </a:rPr>
              <a:t>Base</a:t>
            </a:r>
          </a:p>
          <a:p>
            <a:pPr algn="ctr" defTabSz="924259">
              <a:defRPr/>
            </a:pPr>
            <a:r>
              <a:rPr lang="en-US" sz="1100" b="1" kern="0" smtClean="0">
                <a:solidFill>
                  <a:srgbClr val="1F497D"/>
                </a:solidFill>
              </a:rPr>
              <a:t>Jun’20</a:t>
            </a:r>
            <a:endParaRPr lang="en-US" sz="1100" b="1" kern="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33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49213"/>
            <a:ext cx="12115800" cy="541337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 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85830" y="2510921"/>
            <a:ext cx="4414383" cy="172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8622">
              <a:lnSpc>
                <a:spcPts val="6000"/>
              </a:lnSpc>
            </a:pPr>
            <a:r>
              <a:rPr lang="en-GB" sz="9600" b="1" spc="-600" smtClean="0">
                <a:solidFill>
                  <a:srgbClr val="70A345"/>
                </a:solidFill>
                <a:latin typeface="Montserrat" panose="00000500000000000000" pitchFamily="50" charset="0"/>
              </a:rPr>
              <a:t>Thank</a:t>
            </a:r>
          </a:p>
          <a:p>
            <a:pPr algn="r" defTabSz="638622">
              <a:lnSpc>
                <a:spcPts val="6000"/>
              </a:lnSpc>
            </a:pPr>
            <a:r>
              <a:rPr lang="en-GB" sz="9600" b="1" spc="-600" smtClean="0">
                <a:solidFill>
                  <a:srgbClr val="70A345">
                    <a:lumMod val="60000"/>
                    <a:lumOff val="40000"/>
                  </a:srgbClr>
                </a:solidFill>
                <a:latin typeface="Montserrat" panose="00000500000000000000" pitchFamily="50" charset="0"/>
              </a:rPr>
              <a:t>You</a:t>
            </a:r>
            <a:endParaRPr lang="en-US" sz="9600" b="1" spc="-600" smtClean="0">
              <a:solidFill>
                <a:srgbClr val="70A345">
                  <a:lumMod val="60000"/>
                  <a:lumOff val="40000"/>
                </a:srgbClr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Executive Summary – SSI June 2020</a:t>
            </a:r>
            <a:r>
              <a:rPr lang="en-GB" sz="2000" b="0" smtClean="0"/>
              <a:t> (1/2)</a:t>
            </a:r>
            <a:endParaRPr lang="en-US" sz="3200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C12B6F3-9948-4B1E-9D1E-A5EB835AA89F}"/>
              </a:ext>
            </a:extLst>
          </p:cNvPr>
          <p:cNvSpPr/>
          <p:nvPr/>
        </p:nvSpPr>
        <p:spPr>
          <a:xfrm>
            <a:off x="545121" y="949570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1. </a:t>
            </a:r>
            <a:r>
              <a:rPr lang="en-US" sz="2400" b="1">
                <a:solidFill>
                  <a:srgbClr val="000000"/>
                </a:solidFill>
                <a:latin typeface="Calibri" panose="020F0502020204030204" pitchFamily="34" charset="0"/>
              </a:rPr>
              <a:t>SSI </a:t>
            </a:r>
            <a:r>
              <a:rPr lang="en-US" sz="2400" b="1" smtClean="0">
                <a:solidFill>
                  <a:srgbClr val="000000"/>
                </a:solidFill>
                <a:latin typeface="Calibri" panose="020F0502020204030204" pitchFamily="34" charset="0"/>
              </a:rPr>
              <a:t>INDEX</a:t>
            </a:r>
            <a:endParaRPr lang="en-US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FA61A5C8-DE33-4CBC-9ECB-52B616490142}"/>
              </a:ext>
            </a:extLst>
          </p:cNvPr>
          <p:cNvSpPr/>
          <p:nvPr/>
        </p:nvSpPr>
        <p:spPr>
          <a:xfrm>
            <a:off x="545121" y="1507931"/>
            <a:ext cx="512064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lvl="1" indent="-290513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b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KPI: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90513" lvl="1" indent="-290513" algn="just">
              <a:spcBef>
                <a:spcPts val="200"/>
              </a:spcBef>
              <a:spcAft>
                <a:spcPts val="6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Overall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satisfaction of SSI Nissan having a slight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increment from May period,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with an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increase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of 6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pts.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Moreover, in terms of top and bottom performance, most of touch points are performing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good</a:t>
            </a:r>
            <a:endParaRPr lang="en-US" sz="14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0513" lvl="1" indent="-290513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b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Secondary KPI: Focus Process</a:t>
            </a:r>
          </a:p>
          <a:p>
            <a:pPr marL="290513" lvl="1" indent="-290513" algn="just">
              <a:spcBef>
                <a:spcPts val="200"/>
              </a:spcBef>
              <a:spcAft>
                <a:spcPts val="6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Highlighted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in this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round are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E0D338E-1A58-4947-87FD-70E7F2E494F0}"/>
              </a:ext>
            </a:extLst>
          </p:cNvPr>
          <p:cNvSpPr/>
          <p:nvPr/>
        </p:nvSpPr>
        <p:spPr>
          <a:xfrm>
            <a:off x="6428517" y="949570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Calibri" panose="020F0502020204030204" pitchFamily="34" charset="0"/>
              </a:rPr>
              <a:t>. COMPLIANCE HIGHLIGHT</a:t>
            </a:r>
            <a:endParaRPr lang="en-US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16B7E17C-69A2-4C4F-A7F6-AD35374AFCB5}"/>
              </a:ext>
            </a:extLst>
          </p:cNvPr>
          <p:cNvSpPr/>
          <p:nvPr/>
        </p:nvSpPr>
        <p:spPr>
          <a:xfrm>
            <a:off x="6428517" y="1507931"/>
            <a:ext cx="5120640" cy="841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lvl="1" indent="-290513" algn="just">
              <a:spcBef>
                <a:spcPts val="200"/>
              </a:spcBef>
              <a:spcAft>
                <a:spcPts val="6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Need to take action on SSI Datsun Compliance, which mainly for:</a:t>
            </a:r>
          </a:p>
          <a:p>
            <a:pPr marL="290513" lvl="1" indent="-290513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kumimoji="1" lang="en-US" sz="1400" dirty="0"/>
              <a:t>Interior and exterior clean and undamaged at </a:t>
            </a:r>
            <a:r>
              <a:rPr kumimoji="1" lang="en-US" sz="1400" dirty="0" smtClean="0"/>
              <a:t>delivery </a:t>
            </a:r>
            <a:r>
              <a:rPr lang="id-ID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96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June</a:t>
            </a:r>
            <a:r>
              <a:rPr lang="id-ID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="" xmlns:a16="http://schemas.microsoft.com/office/drawing/2014/main" id="{CA4DC39E-871B-4C15-AA58-3D16D0522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063393"/>
              </p:ext>
            </p:extLst>
          </p:nvPr>
        </p:nvGraphicFramePr>
        <p:xfrm>
          <a:off x="931984" y="3776663"/>
          <a:ext cx="4572000" cy="2194560"/>
        </p:xfrm>
        <a:graphic>
          <a:graphicData uri="http://schemas.openxmlformats.org/drawingml/2006/table">
            <a:tbl>
              <a:tblPr firstRow="1" bandRow="1"/>
              <a:tblGrid>
                <a:gridCol w="457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Focus Process</a:t>
                      </a:r>
                      <a:endParaRPr lang="en-US" sz="11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F497D"/>
                      </a:solidFill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Consultation 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9.30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9.49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June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F497D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Follow up  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9.48 on May to 9.45 on June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Product Presentation</a:t>
                      </a:r>
                      <a:r>
                        <a:rPr lang="id-ID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9.24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9.54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June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 Test Drive 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7.85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8.82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June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400" b="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379673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 New Vehicle Delivery 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9.55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9.61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June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31897644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17A6AC1-2CF3-4771-BBC5-C9B8D49CE82A}"/>
              </a:ext>
            </a:extLst>
          </p:cNvPr>
          <p:cNvCxnSpPr/>
          <p:nvPr/>
        </p:nvCxnSpPr>
        <p:spPr>
          <a:xfrm>
            <a:off x="6094412" y="1463920"/>
            <a:ext cx="0" cy="3930161"/>
          </a:xfrm>
          <a:prstGeom prst="line">
            <a:avLst/>
          </a:prstGeom>
          <a:noFill/>
          <a:ln w="12700">
            <a:solidFill>
              <a:srgbClr val="BCBE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4629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Executive Summary – CSI June 2020</a:t>
            </a:r>
            <a:r>
              <a:rPr lang="en-GB" sz="2000" b="0" smtClean="0"/>
              <a:t> (2/2)</a:t>
            </a:r>
            <a:endParaRPr lang="en-US" sz="3200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0C12B6F3-9948-4B1E-9D1E-A5EB835AA89F}"/>
              </a:ext>
            </a:extLst>
          </p:cNvPr>
          <p:cNvSpPr/>
          <p:nvPr/>
        </p:nvSpPr>
        <p:spPr>
          <a:xfrm>
            <a:off x="545121" y="949570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en-US" sz="2400" b="1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sz="2400" b="1" smtClean="0">
                <a:solidFill>
                  <a:srgbClr val="000000"/>
                </a:solidFill>
                <a:latin typeface="Calibri" panose="020F0502020204030204" pitchFamily="34" charset="0"/>
              </a:rPr>
              <a:t>CSI INDEX</a:t>
            </a:r>
            <a:endParaRPr lang="en-US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A61A5C8-DE33-4CBC-9ECB-52B616490142}"/>
              </a:ext>
            </a:extLst>
          </p:cNvPr>
          <p:cNvSpPr/>
          <p:nvPr/>
        </p:nvSpPr>
        <p:spPr>
          <a:xfrm>
            <a:off x="545121" y="1507931"/>
            <a:ext cx="512064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lvl="1" indent="-290513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b="1" u="sng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KPI:</a:t>
            </a:r>
            <a:r>
              <a:rPr lang="en-US" sz="14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d-ID" sz="1400" b="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0513" lvl="1" indent="-290513" algn="just">
              <a:spcBef>
                <a:spcPts val="200"/>
              </a:spcBef>
              <a:spcAft>
                <a:spcPts val="6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Different from previous period,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CSI Index score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has decreased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by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10pts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from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887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to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877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compared to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May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CSI and below the target score.</a:t>
            </a:r>
            <a:endParaRPr lang="en-US" sz="1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90513" lvl="1" indent="-290513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b="1" u="sng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Secondary KPI: Focus Process</a:t>
            </a:r>
          </a:p>
          <a:p>
            <a:pPr marL="290513" lvl="1" indent="-290513" algn="just">
              <a:spcBef>
                <a:spcPts val="200"/>
              </a:spcBef>
              <a:spcAft>
                <a:spcPts val="6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Factors that need to maintain are: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AE0D338E-1A58-4947-87FD-70E7F2E494F0}"/>
              </a:ext>
            </a:extLst>
          </p:cNvPr>
          <p:cNvSpPr/>
          <p:nvPr/>
        </p:nvSpPr>
        <p:spPr>
          <a:xfrm>
            <a:off x="6428517" y="949570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Calibri" panose="020F0502020204030204" pitchFamily="34" charset="0"/>
              </a:rPr>
              <a:t>. COMPLIANCE HIGHLIGHT</a:t>
            </a:r>
            <a:endParaRPr lang="en-US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6B7E17C-69A2-4C4F-A7F6-AD35374AFCB5}"/>
              </a:ext>
            </a:extLst>
          </p:cNvPr>
          <p:cNvSpPr/>
          <p:nvPr/>
        </p:nvSpPr>
        <p:spPr>
          <a:xfrm>
            <a:off x="6323012" y="1507931"/>
            <a:ext cx="5429495" cy="1159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lvl="1" indent="-290513">
              <a:spcBef>
                <a:spcPts val="200"/>
              </a:spcBef>
              <a:spcAft>
                <a:spcPts val="6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Need to take action on all Service Quality c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ompliance, which mainly for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90513" lvl="1" indent="-290513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400" dirty="0"/>
              <a:t>Contacted after </a:t>
            </a:r>
            <a:r>
              <a:rPr lang="en-US" sz="1400" dirty="0" smtClean="0"/>
              <a:t>service </a:t>
            </a:r>
            <a:r>
              <a:rPr lang="en-GB" sz="1400" dirty="0" smtClean="0">
                <a:latin typeface="Calibri" panose="020F0502020204030204" pitchFamily="34" charset="0"/>
              </a:rPr>
              <a:t>(from 73% </a:t>
            </a:r>
            <a:r>
              <a:rPr lang="en-GB" sz="1400" dirty="0">
                <a:latin typeface="Calibri" panose="020F0502020204030204" pitchFamily="34" charset="0"/>
              </a:rPr>
              <a:t>on </a:t>
            </a:r>
            <a:r>
              <a:rPr lang="en-GB" sz="1400" dirty="0" smtClean="0">
                <a:latin typeface="Calibri" panose="020F0502020204030204" pitchFamily="34" charset="0"/>
              </a:rPr>
              <a:t>May </a:t>
            </a:r>
            <a:r>
              <a:rPr lang="en-GB" sz="1400" dirty="0" smtClean="0">
                <a:latin typeface="Calibri" panose="020F0502020204030204" pitchFamily="34" charset="0"/>
              </a:rPr>
              <a:t>to </a:t>
            </a:r>
            <a:r>
              <a:rPr lang="en-GB" sz="1400" dirty="0" smtClean="0">
                <a:latin typeface="Calibri" panose="020F0502020204030204" pitchFamily="34" charset="0"/>
              </a:rPr>
              <a:t>71% </a:t>
            </a:r>
            <a:r>
              <a:rPr lang="en-GB" sz="1400" dirty="0" smtClean="0">
                <a:latin typeface="Calibri" panose="020F0502020204030204" pitchFamily="34" charset="0"/>
              </a:rPr>
              <a:t>on </a:t>
            </a:r>
            <a:r>
              <a:rPr lang="en-GB" sz="1400" dirty="0" smtClean="0">
                <a:latin typeface="Calibri" panose="020F0502020204030204" pitchFamily="34" charset="0"/>
              </a:rPr>
              <a:t>June)</a:t>
            </a:r>
            <a:endParaRPr lang="en-GB" sz="1400" dirty="0">
              <a:latin typeface="Calibri" panose="020F0502020204030204" pitchFamily="34" charset="0"/>
            </a:endParaRPr>
          </a:p>
          <a:p>
            <a:pPr marL="290513" lvl="1" indent="-290513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400" dirty="0">
                <a:latin typeface="Calibri" panose="020F0502020204030204" pitchFamily="34" charset="0"/>
              </a:rPr>
              <a:t>Vehicle washed and vacuumed after </a:t>
            </a:r>
            <a:r>
              <a:rPr lang="en-GB" sz="1400" dirty="0" smtClean="0">
                <a:latin typeface="Calibri" panose="020F0502020204030204" pitchFamily="34" charset="0"/>
              </a:rPr>
              <a:t>service </a:t>
            </a:r>
            <a:r>
              <a:rPr lang="id-ID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62%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60%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June</a:t>
            </a:r>
            <a:r>
              <a:rPr lang="id-ID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sz="1400" dirty="0">
              <a:latin typeface="Calibri" panose="020F050202020403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CA4DC39E-871B-4C15-AA58-3D16D0522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556959"/>
              </p:ext>
            </p:extLst>
          </p:nvPr>
        </p:nvGraphicFramePr>
        <p:xfrm>
          <a:off x="931984" y="3178786"/>
          <a:ext cx="4572000" cy="3078480"/>
        </p:xfrm>
        <a:graphic>
          <a:graphicData uri="http://schemas.openxmlformats.org/drawingml/2006/table">
            <a:tbl>
              <a:tblPr firstRow="1" bandRow="1"/>
              <a:tblGrid>
                <a:gridCol w="457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Focus Process</a:t>
                      </a:r>
                      <a:endParaRPr lang="en-US" sz="11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F497D"/>
                      </a:solidFill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 Cost 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8.35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8.28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June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F497D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2. Time 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8.75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8.57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June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3. F1 [Thoroughness of maintenance/repair]</a:t>
                      </a:r>
                      <a:r>
                        <a:rPr lang="id-ID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8.84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8.70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June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id-ID" sz="14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4. Quality of Work 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8.96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8.80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June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id-ID" sz="1400" b="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379673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5. </a:t>
                      </a:r>
                      <a:r>
                        <a:rPr lang="id-ID" sz="1400" b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Vehicle</a:t>
                      </a:r>
                      <a:r>
                        <a:rPr lang="id-ID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Cleanliness 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8.84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8.73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June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318976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6. Service Advisor 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9.04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8.93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June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7. Follow up</a:t>
                      </a:r>
                      <a:r>
                        <a:rPr lang="id-ID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8.92 on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May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8.80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June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E17A6AC1-2CF3-4771-BBC5-C9B8D49CE82A}"/>
              </a:ext>
            </a:extLst>
          </p:cNvPr>
          <p:cNvCxnSpPr/>
          <p:nvPr/>
        </p:nvCxnSpPr>
        <p:spPr>
          <a:xfrm>
            <a:off x="6094412" y="1463920"/>
            <a:ext cx="0" cy="3930161"/>
          </a:xfrm>
          <a:prstGeom prst="line">
            <a:avLst/>
          </a:prstGeom>
          <a:noFill/>
          <a:ln w="12700">
            <a:solidFill>
              <a:srgbClr val="BCBE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4876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4521" y="2967338"/>
            <a:ext cx="959980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5400" b="1" smtClean="0"/>
              <a:t>FOCUS PROCESS CSI &amp; SSI </a:t>
            </a:r>
            <a:r>
              <a:rPr lang="en-GB" sz="5400" smtClean="0"/>
              <a:t>TREND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225521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Sales Focus Process Trend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</p:spPr>
        <p:txBody>
          <a:bodyPr/>
          <a:lstStyle/>
          <a:p>
            <a:r>
              <a:rPr lang="en-GB" dirty="0"/>
              <a:t>Good performance shown on this period, and </a:t>
            </a:r>
            <a:r>
              <a:rPr lang="en-GB" dirty="0" smtClean="0"/>
              <a:t>compared </a:t>
            </a:r>
            <a:r>
              <a:rPr lang="en-GB" dirty="0"/>
              <a:t>to SSI target, it has </a:t>
            </a:r>
            <a:r>
              <a:rPr lang="en-GB" dirty="0" smtClean="0"/>
              <a:t>increased </a:t>
            </a:r>
            <a:r>
              <a:rPr lang="en-GB" dirty="0"/>
              <a:t>by </a:t>
            </a:r>
            <a:r>
              <a:rPr lang="en-GB" dirty="0" smtClean="0"/>
              <a:t>16 </a:t>
            </a:r>
            <a:r>
              <a:rPr lang="en-GB" dirty="0" smtClean="0"/>
              <a:t>pts</a:t>
            </a:r>
            <a:r>
              <a:rPr lang="en-GB" dirty="0"/>
              <a:t>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xmlns="" id="{2882AE79-3DF0-486D-AD2F-2F05962AD4E8}"/>
              </a:ext>
            </a:extLst>
          </p:cNvPr>
          <p:cNvSpPr txBox="1"/>
          <p:nvPr/>
        </p:nvSpPr>
        <p:spPr>
          <a:xfrm>
            <a:off x="2419925" y="1664552"/>
            <a:ext cx="734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600" b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Customer Satisfaction : Overall Satisfaction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2000" b="1" dirty="0">
                <a:solidFill>
                  <a:srgbClr val="000008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INDEX SCORE RESULT</a:t>
            </a:r>
          </a:p>
        </p:txBody>
      </p:sp>
      <p:graphicFrame>
        <p:nvGraphicFramePr>
          <p:cNvPr id="31" name="Chart 30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512809"/>
              </p:ext>
            </p:extLst>
          </p:nvPr>
        </p:nvGraphicFramePr>
        <p:xfrm>
          <a:off x="1510796" y="2466633"/>
          <a:ext cx="9167233" cy="2668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68250"/>
              </p:ext>
            </p:extLst>
          </p:nvPr>
        </p:nvGraphicFramePr>
        <p:xfrm>
          <a:off x="2152634" y="5260154"/>
          <a:ext cx="7883556" cy="274320"/>
        </p:xfrm>
        <a:graphic>
          <a:graphicData uri="http://schemas.openxmlformats.org/drawingml/2006/table">
            <a:tbl>
              <a:tblPr/>
              <a:tblGrid>
                <a:gridCol w="6569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1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113</a:t>
                      </a:r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3F084A7-B664-4F3B-949B-A98D3749182D}"/>
              </a:ext>
            </a:extLst>
          </p:cNvPr>
          <p:cNvSpPr txBox="1"/>
          <p:nvPr/>
        </p:nvSpPr>
        <p:spPr>
          <a:xfrm>
            <a:off x="1053490" y="5304981"/>
            <a:ext cx="994628" cy="184666"/>
          </a:xfrm>
          <a:prstGeom prst="rect">
            <a:avLst/>
          </a:prstGeom>
        </p:spPr>
        <p:txBody>
          <a:bodyPr vert="horz" wrap="square" lIns="0" tIns="0" rIns="0" bIns="0" spcCol="548640" rtlCol="0">
            <a:spAutoFit/>
          </a:bodyPr>
          <a:lstStyle/>
          <a:p>
            <a:pPr marL="4763" algn="r" defTabSz="924282"/>
            <a:r>
              <a:rPr lang="en-US" sz="1200" b="1" dirty="0">
                <a:solidFill>
                  <a:srgbClr val="000000"/>
                </a:solidFill>
                <a:latin typeface="Calibri"/>
              </a:rPr>
              <a:t>Sample Size</a:t>
            </a:r>
          </a:p>
        </p:txBody>
      </p:sp>
    </p:spTree>
    <p:extLst>
      <p:ext uri="{BB962C8B-B14F-4D97-AF65-F5344CB8AC3E}">
        <p14:creationId xmlns:p14="http://schemas.microsoft.com/office/powerpoint/2010/main" val="375027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Sales Focus Process Trend – </a:t>
            </a:r>
            <a:r>
              <a:rPr lang="en-GB" b="0" smtClean="0"/>
              <a:t>By Touch Points</a:t>
            </a:r>
            <a:r>
              <a:rPr lang="en-GB" sz="2000" b="0" smtClean="0"/>
              <a:t> (1/3)</a:t>
            </a:r>
            <a:endParaRPr lang="en-US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</p:spPr>
        <p:txBody>
          <a:bodyPr/>
          <a:lstStyle/>
          <a:p>
            <a:pPr fontAlgn="b"/>
            <a:r>
              <a:rPr lang="en-GB" dirty="0" smtClean="0"/>
              <a:t>Same as previous period</a:t>
            </a:r>
            <a:r>
              <a:rPr lang="en-GB" dirty="0"/>
              <a:t>,</a:t>
            </a:r>
            <a:r>
              <a:rPr lang="en-GB" dirty="0" smtClean="0"/>
              <a:t> </a:t>
            </a:r>
            <a:r>
              <a:rPr lang="en-GB" dirty="0"/>
              <a:t>h</a:t>
            </a:r>
            <a:r>
              <a:rPr lang="en-GB" dirty="0" smtClean="0"/>
              <a:t>ighest </a:t>
            </a:r>
            <a:r>
              <a:rPr lang="en-GB" dirty="0"/>
              <a:t>score happened for </a:t>
            </a:r>
            <a:r>
              <a:rPr lang="en-US" b="1" dirty="0"/>
              <a:t>New Vehicle Delivery</a:t>
            </a:r>
            <a:r>
              <a:rPr lang="en-US" sz="1050" b="1" dirty="0"/>
              <a:t> </a:t>
            </a:r>
            <a:r>
              <a:rPr lang="en-GB" dirty="0"/>
              <a:t>(</a:t>
            </a:r>
            <a:r>
              <a:rPr lang="en-GB" dirty="0" smtClean="0"/>
              <a:t>9.61). </a:t>
            </a:r>
            <a:r>
              <a:rPr lang="en-GB" dirty="0"/>
              <a:t>And lowest score happened for </a:t>
            </a:r>
            <a:r>
              <a:rPr lang="en-US" b="1" dirty="0"/>
              <a:t>Test Drive</a:t>
            </a:r>
            <a:r>
              <a:rPr lang="en-US" sz="1050" b="1" dirty="0"/>
              <a:t> </a:t>
            </a:r>
            <a:r>
              <a:rPr lang="en-US" sz="1050" dirty="0" smtClean="0"/>
              <a:t>(</a:t>
            </a:r>
            <a:r>
              <a:rPr lang="en-US" sz="1050" dirty="0" smtClean="0"/>
              <a:t>8.82</a:t>
            </a:r>
            <a:r>
              <a:rPr lang="en-US" sz="1050" dirty="0" smtClean="0"/>
              <a:t>).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358102"/>
              </p:ext>
            </p:extLst>
          </p:nvPr>
        </p:nvGraphicFramePr>
        <p:xfrm>
          <a:off x="7740332" y="1395759"/>
          <a:ext cx="4069080" cy="182880"/>
        </p:xfrm>
        <a:graphic>
          <a:graphicData uri="http://schemas.openxmlformats.org/drawingml/2006/table">
            <a:tbl>
              <a:tblPr/>
              <a:tblGrid>
                <a:gridCol w="182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990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4124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MTD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GAP (month-on-month)</a:t>
                      </a: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Top-Bottom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FY20 BP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21614"/>
              </p:ext>
            </p:extLst>
          </p:nvPr>
        </p:nvGraphicFramePr>
        <p:xfrm>
          <a:off x="646112" y="1705711"/>
          <a:ext cx="11163300" cy="4009290"/>
        </p:xfrm>
        <a:graphic>
          <a:graphicData uri="http://schemas.openxmlformats.org/drawingml/2006/table">
            <a:tbl>
              <a:tblPr firstRow="1" bandRow="1"/>
              <a:tblGrid>
                <a:gridCol w="21146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48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Overall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Satisfaction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772473"/>
                  </a:ext>
                </a:extLst>
              </a:tr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Consultation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7905789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rcRect l="4700" t="3274" r="8464" b="5450"/>
          <a:stretch>
            <a:fillRect/>
          </a:stretch>
        </p:blipFill>
        <p:spPr>
          <a:xfrm>
            <a:off x="1446210" y="2286368"/>
            <a:ext cx="514476" cy="529562"/>
          </a:xfrm>
          <a:custGeom>
            <a:avLst/>
            <a:gdLst>
              <a:gd name="connsiteX0" fmla="*/ 2125980 w 4251960"/>
              <a:gd name="connsiteY0" fmla="*/ 0 h 4251960"/>
              <a:gd name="connsiteX1" fmla="*/ 4251960 w 4251960"/>
              <a:gd name="connsiteY1" fmla="*/ 2125980 h 4251960"/>
              <a:gd name="connsiteX2" fmla="*/ 2125980 w 4251960"/>
              <a:gd name="connsiteY2" fmla="*/ 4251960 h 4251960"/>
              <a:gd name="connsiteX3" fmla="*/ 0 w 4251960"/>
              <a:gd name="connsiteY3" fmla="*/ 2125980 h 4251960"/>
              <a:gd name="connsiteX4" fmla="*/ 2125980 w 4251960"/>
              <a:gd name="connsiteY4" fmla="*/ 0 h 425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1960" h="4251960">
                <a:moveTo>
                  <a:pt x="2125980" y="0"/>
                </a:moveTo>
                <a:cubicBezTo>
                  <a:pt x="3300126" y="0"/>
                  <a:pt x="4251960" y="951834"/>
                  <a:pt x="4251960" y="2125980"/>
                </a:cubicBezTo>
                <a:cubicBezTo>
                  <a:pt x="4251960" y="3300126"/>
                  <a:pt x="3300126" y="4251960"/>
                  <a:pt x="2125980" y="4251960"/>
                </a:cubicBezTo>
                <a:cubicBezTo>
                  <a:pt x="951834" y="4251960"/>
                  <a:pt x="0" y="3300126"/>
                  <a:pt x="0" y="2125980"/>
                </a:cubicBezTo>
                <a:cubicBezTo>
                  <a:pt x="0" y="951834"/>
                  <a:pt x="951834" y="0"/>
                  <a:pt x="2125980" y="0"/>
                </a:cubicBez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20D3836C-922C-480D-A7CF-248001594C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37" y="4257029"/>
            <a:ext cx="623232" cy="623232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070744"/>
              </p:ext>
            </p:extLst>
          </p:nvPr>
        </p:nvGraphicFramePr>
        <p:xfrm>
          <a:off x="3303648" y="2833477"/>
          <a:ext cx="1447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+0.2%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-0.8%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397637"/>
              </p:ext>
            </p:extLst>
          </p:nvPr>
        </p:nvGraphicFramePr>
        <p:xfrm>
          <a:off x="3303648" y="4402016"/>
          <a:ext cx="1447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-0.18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+0.19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833272"/>
              </p:ext>
            </p:extLst>
          </p:nvPr>
        </p:nvGraphicFramePr>
        <p:xfrm>
          <a:off x="2941698" y="1893280"/>
          <a:ext cx="8686800" cy="1650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84002"/>
              </p:ext>
            </p:extLst>
          </p:nvPr>
        </p:nvGraphicFramePr>
        <p:xfrm>
          <a:off x="2941698" y="3299469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50" b="0" i="1" u="none" strike="noStrike" smtClean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4064"/>
              </p:ext>
            </p:extLst>
          </p:nvPr>
        </p:nvGraphicFramePr>
        <p:xfrm>
          <a:off x="2941698" y="5778900"/>
          <a:ext cx="8686800" cy="27432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Apr’20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Jun’20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Jul’20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Aug’20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Oct’20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Nov’20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Dec’20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Feb’21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Mar’21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5188756"/>
              </p:ext>
            </p:extLst>
          </p:nvPr>
        </p:nvGraphicFramePr>
        <p:xfrm>
          <a:off x="2941698" y="3774832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71389"/>
              </p:ext>
            </p:extLst>
          </p:nvPr>
        </p:nvGraphicFramePr>
        <p:xfrm>
          <a:off x="2941698" y="4747848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50" b="0" i="1" u="none" strike="noStrike" smtClean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377522"/>
              </p:ext>
            </p:extLst>
          </p:nvPr>
        </p:nvGraphicFramePr>
        <p:xfrm>
          <a:off x="2941698" y="4976446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147807"/>
              </p:ext>
            </p:extLst>
          </p:nvPr>
        </p:nvGraphicFramePr>
        <p:xfrm>
          <a:off x="2941698" y="5468817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50" b="0" i="1" u="none" strike="noStrike" smtClean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0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Sales Focus Process Trend – </a:t>
            </a:r>
            <a:r>
              <a:rPr lang="en-GB" b="0" smtClean="0"/>
              <a:t>By Touch Points</a:t>
            </a:r>
            <a:r>
              <a:rPr lang="en-GB" sz="2000" b="0" smtClean="0"/>
              <a:t> (2/3)</a:t>
            </a:r>
            <a:endParaRPr lang="en-US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</p:spPr>
        <p:txBody>
          <a:bodyPr/>
          <a:lstStyle/>
          <a:p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983767"/>
              </p:ext>
            </p:extLst>
          </p:nvPr>
        </p:nvGraphicFramePr>
        <p:xfrm>
          <a:off x="646112" y="1705711"/>
          <a:ext cx="11163300" cy="4009290"/>
        </p:xfrm>
        <a:graphic>
          <a:graphicData uri="http://schemas.openxmlformats.org/drawingml/2006/table">
            <a:tbl>
              <a:tblPr firstRow="1" bandRow="1"/>
              <a:tblGrid>
                <a:gridCol w="21146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48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Product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Presentation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772473"/>
                  </a:ext>
                </a:extLst>
              </a:tr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Test Drive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7905789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AB89896-67DA-402C-B9E6-39AC149743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67080" y="2218471"/>
            <a:ext cx="663942" cy="6639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D7406DD-761D-431F-960E-9C8229BF99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80" y="4294786"/>
            <a:ext cx="555381" cy="555381"/>
          </a:xfrm>
          <a:prstGeom prst="rect">
            <a:avLst/>
          </a:prstGeom>
        </p:spPr>
      </p:pic>
      <p:graphicFrame>
        <p:nvGraphicFramePr>
          <p:cNvPr id="43" name="Table 42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6186"/>
              </p:ext>
            </p:extLst>
          </p:nvPr>
        </p:nvGraphicFramePr>
        <p:xfrm>
          <a:off x="7740332" y="1395759"/>
          <a:ext cx="4069080" cy="182880"/>
        </p:xfrm>
        <a:graphic>
          <a:graphicData uri="http://schemas.openxmlformats.org/drawingml/2006/table">
            <a:tbl>
              <a:tblPr/>
              <a:tblGrid>
                <a:gridCol w="182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990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4124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MTD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GAP (month-on-month)</a:t>
                      </a: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Top-Bottom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FY20 BP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403811"/>
              </p:ext>
            </p:extLst>
          </p:nvPr>
        </p:nvGraphicFramePr>
        <p:xfrm>
          <a:off x="3303648" y="2397369"/>
          <a:ext cx="1447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+0.30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070633"/>
              </p:ext>
            </p:extLst>
          </p:nvPr>
        </p:nvGraphicFramePr>
        <p:xfrm>
          <a:off x="3303648" y="4402016"/>
          <a:ext cx="1447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+0.97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728435"/>
              </p:ext>
            </p:extLst>
          </p:nvPr>
        </p:nvGraphicFramePr>
        <p:xfrm>
          <a:off x="2941698" y="5778900"/>
          <a:ext cx="8686800" cy="27432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Apr’20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Jun’20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Jul’20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Aug’20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Oct’20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Nov’20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Dec’20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Feb’21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Mar’21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850541"/>
              </p:ext>
            </p:extLst>
          </p:nvPr>
        </p:nvGraphicFramePr>
        <p:xfrm>
          <a:off x="2941698" y="1770185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509086"/>
              </p:ext>
            </p:extLst>
          </p:nvPr>
        </p:nvGraphicFramePr>
        <p:xfrm>
          <a:off x="2941698" y="2743201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50" b="0" i="1" u="none" strike="noStrike" smtClean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Chart 37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18094"/>
              </p:ext>
            </p:extLst>
          </p:nvPr>
        </p:nvGraphicFramePr>
        <p:xfrm>
          <a:off x="2941698" y="2971799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903960"/>
              </p:ext>
            </p:extLst>
          </p:nvPr>
        </p:nvGraphicFramePr>
        <p:xfrm>
          <a:off x="2941698" y="3464170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50" b="0" i="1" u="none" strike="noStrike" smtClean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Chart 39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7890356"/>
              </p:ext>
            </p:extLst>
          </p:nvPr>
        </p:nvGraphicFramePr>
        <p:xfrm>
          <a:off x="2941698" y="3774832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944046"/>
              </p:ext>
            </p:extLst>
          </p:nvPr>
        </p:nvGraphicFramePr>
        <p:xfrm>
          <a:off x="2941698" y="4747848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50" b="0" i="1" u="none" strike="noStrike" smtClean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Chart 41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69620"/>
              </p:ext>
            </p:extLst>
          </p:nvPr>
        </p:nvGraphicFramePr>
        <p:xfrm>
          <a:off x="2941698" y="4976446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528855"/>
              </p:ext>
            </p:extLst>
          </p:nvPr>
        </p:nvGraphicFramePr>
        <p:xfrm>
          <a:off x="2941698" y="5468817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50" b="0" i="1" u="none" strike="noStrike" smtClean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95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Sales Focus Process Trend – </a:t>
            </a:r>
            <a:r>
              <a:rPr lang="en-GB" b="0" smtClean="0"/>
              <a:t>By Touch Points</a:t>
            </a:r>
            <a:r>
              <a:rPr lang="en-GB" sz="2000" b="0" smtClean="0"/>
              <a:t> (3/3)</a:t>
            </a:r>
            <a:endParaRPr lang="en-US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</p:spPr>
        <p:txBody>
          <a:bodyPr/>
          <a:lstStyle/>
          <a:p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198"/>
              </p:ext>
            </p:extLst>
          </p:nvPr>
        </p:nvGraphicFramePr>
        <p:xfrm>
          <a:off x="646112" y="1705711"/>
          <a:ext cx="11163300" cy="4009290"/>
        </p:xfrm>
        <a:graphic>
          <a:graphicData uri="http://schemas.openxmlformats.org/drawingml/2006/table">
            <a:tbl>
              <a:tblPr firstRow="1" bandRow="1"/>
              <a:tblGrid>
                <a:gridCol w="21146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48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New</a:t>
                      </a:r>
                      <a:r>
                        <a:rPr lang="en-US" sz="1400" b="1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Vehicle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Delivery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772473"/>
                  </a:ext>
                </a:extLst>
              </a:tr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Follow Up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7905789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BDCD6D6F-3705-4FD0-9A8B-0A107460D0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59" y="2139461"/>
            <a:ext cx="726831" cy="7268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F7BE576-4E1A-486A-8F9F-3A61601C80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37" y="4215954"/>
            <a:ext cx="787331" cy="645853"/>
          </a:xfrm>
          <a:prstGeom prst="rect">
            <a:avLst/>
          </a:prstGeom>
        </p:spPr>
      </p:pic>
      <p:graphicFrame>
        <p:nvGraphicFramePr>
          <p:cNvPr id="39" name="Table 38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25155"/>
              </p:ext>
            </p:extLst>
          </p:nvPr>
        </p:nvGraphicFramePr>
        <p:xfrm>
          <a:off x="7740332" y="1395759"/>
          <a:ext cx="4069080" cy="182880"/>
        </p:xfrm>
        <a:graphic>
          <a:graphicData uri="http://schemas.openxmlformats.org/drawingml/2006/table">
            <a:tbl>
              <a:tblPr/>
              <a:tblGrid>
                <a:gridCol w="182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990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4124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MTD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GAP (month-on-month)</a:t>
                      </a: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Top-Bottom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FY20 BP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78517"/>
              </p:ext>
            </p:extLst>
          </p:nvPr>
        </p:nvGraphicFramePr>
        <p:xfrm>
          <a:off x="3303648" y="2397369"/>
          <a:ext cx="1447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-0.13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+0.06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519413"/>
              </p:ext>
            </p:extLst>
          </p:nvPr>
        </p:nvGraphicFramePr>
        <p:xfrm>
          <a:off x="3303648" y="4402016"/>
          <a:ext cx="1447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+0.06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175886"/>
              </p:ext>
            </p:extLst>
          </p:nvPr>
        </p:nvGraphicFramePr>
        <p:xfrm>
          <a:off x="2941698" y="5778900"/>
          <a:ext cx="8686800" cy="27432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Apr’20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Jun’20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Jul’20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Aug’20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Oct’20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Nov’20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Dec’20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Feb’21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Mar’21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892750"/>
              </p:ext>
            </p:extLst>
          </p:nvPr>
        </p:nvGraphicFramePr>
        <p:xfrm>
          <a:off x="2941698" y="1770185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632937"/>
              </p:ext>
            </p:extLst>
          </p:nvPr>
        </p:nvGraphicFramePr>
        <p:xfrm>
          <a:off x="2941698" y="2743201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50" b="0" i="1" u="none" strike="noStrike" smtClean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2167262"/>
              </p:ext>
            </p:extLst>
          </p:nvPr>
        </p:nvGraphicFramePr>
        <p:xfrm>
          <a:off x="2941698" y="2971799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5994"/>
              </p:ext>
            </p:extLst>
          </p:nvPr>
        </p:nvGraphicFramePr>
        <p:xfrm>
          <a:off x="2941698" y="3464170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50" b="0" i="1" u="none" strike="noStrike" smtClean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8676693"/>
              </p:ext>
            </p:extLst>
          </p:nvPr>
        </p:nvGraphicFramePr>
        <p:xfrm>
          <a:off x="2941698" y="3774832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61269"/>
              </p:ext>
            </p:extLst>
          </p:nvPr>
        </p:nvGraphicFramePr>
        <p:xfrm>
          <a:off x="2941698" y="4747848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50" b="0" i="1" u="none" strike="noStrike" smtClean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Chart 42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7613043"/>
              </p:ext>
            </p:extLst>
          </p:nvPr>
        </p:nvGraphicFramePr>
        <p:xfrm>
          <a:off x="2941698" y="4976446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028232"/>
              </p:ext>
            </p:extLst>
          </p:nvPr>
        </p:nvGraphicFramePr>
        <p:xfrm>
          <a:off x="2941698" y="5468817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50" b="0" i="1" u="none" strike="noStrike" smtClean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3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Service Focus Process Trend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</p:spPr>
        <p:txBody>
          <a:bodyPr/>
          <a:lstStyle/>
          <a:p>
            <a:r>
              <a:rPr lang="en-GB" dirty="0" smtClean="0"/>
              <a:t>Not quite good </a:t>
            </a:r>
            <a:r>
              <a:rPr lang="en-GB" dirty="0"/>
              <a:t>performance shown on this </a:t>
            </a:r>
            <a:r>
              <a:rPr lang="en-GB" dirty="0" smtClean="0"/>
              <a:t>period. </a:t>
            </a:r>
            <a:r>
              <a:rPr lang="en-GB" dirty="0"/>
              <a:t>B</a:t>
            </a:r>
            <a:r>
              <a:rPr lang="en-GB" dirty="0" smtClean="0"/>
              <a:t>ecause compared </a:t>
            </a:r>
            <a:r>
              <a:rPr lang="en-GB" dirty="0"/>
              <a:t>to CSI target, it has slight </a:t>
            </a:r>
            <a:r>
              <a:rPr lang="en-GB" dirty="0" smtClean="0"/>
              <a:t>decrease </a:t>
            </a:r>
            <a:r>
              <a:rPr lang="en-GB" dirty="0"/>
              <a:t>by </a:t>
            </a:r>
            <a:r>
              <a:rPr lang="en-GB" dirty="0" smtClean="0"/>
              <a:t>3 pts</a:t>
            </a:r>
            <a:r>
              <a:rPr lang="en-GB" dirty="0"/>
              <a:t>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xmlns="" id="{2882AE79-3DF0-486D-AD2F-2F05962AD4E8}"/>
              </a:ext>
            </a:extLst>
          </p:cNvPr>
          <p:cNvSpPr txBox="1"/>
          <p:nvPr/>
        </p:nvSpPr>
        <p:spPr>
          <a:xfrm>
            <a:off x="2419925" y="1664552"/>
            <a:ext cx="734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600" b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Customer Satisfaction : Overall Satisfaction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2000" b="1" dirty="0">
                <a:solidFill>
                  <a:srgbClr val="000008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INDEX SCORE RESULT</a:t>
            </a:r>
          </a:p>
        </p:txBody>
      </p:sp>
      <p:graphicFrame>
        <p:nvGraphicFramePr>
          <p:cNvPr id="31" name="Chart 30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895937"/>
              </p:ext>
            </p:extLst>
          </p:nvPr>
        </p:nvGraphicFramePr>
        <p:xfrm>
          <a:off x="1510796" y="2466633"/>
          <a:ext cx="9167233" cy="2668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56873"/>
              </p:ext>
            </p:extLst>
          </p:nvPr>
        </p:nvGraphicFramePr>
        <p:xfrm>
          <a:off x="2152634" y="5260154"/>
          <a:ext cx="7883556" cy="274320"/>
        </p:xfrm>
        <a:graphic>
          <a:graphicData uri="http://schemas.openxmlformats.org/drawingml/2006/table">
            <a:tbl>
              <a:tblPr/>
              <a:tblGrid>
                <a:gridCol w="6569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0" i="1" u="none" strike="noStrike" smtClean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1,668</a:t>
                      </a:r>
                      <a:endParaRPr lang="en-US" sz="110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3F084A7-B664-4F3B-949B-A98D3749182D}"/>
              </a:ext>
            </a:extLst>
          </p:cNvPr>
          <p:cNvSpPr txBox="1"/>
          <p:nvPr/>
        </p:nvSpPr>
        <p:spPr>
          <a:xfrm>
            <a:off x="1053490" y="5304981"/>
            <a:ext cx="994628" cy="184666"/>
          </a:xfrm>
          <a:prstGeom prst="rect">
            <a:avLst/>
          </a:prstGeom>
        </p:spPr>
        <p:txBody>
          <a:bodyPr vert="horz" wrap="square" lIns="0" tIns="0" rIns="0" bIns="0" spcCol="548640" rtlCol="0">
            <a:spAutoFit/>
          </a:bodyPr>
          <a:lstStyle/>
          <a:p>
            <a:pPr marL="4763" algn="r" defTabSz="924282"/>
            <a:r>
              <a:rPr lang="en-US" sz="1200" b="1" dirty="0">
                <a:solidFill>
                  <a:srgbClr val="000000"/>
                </a:solidFill>
                <a:latin typeface="Calibri"/>
              </a:rPr>
              <a:t>Sample Size</a:t>
            </a:r>
          </a:p>
        </p:txBody>
      </p:sp>
    </p:spTree>
    <p:extLst>
      <p:ext uri="{BB962C8B-B14F-4D97-AF65-F5344CB8AC3E}">
        <p14:creationId xmlns:p14="http://schemas.microsoft.com/office/powerpoint/2010/main" val="416055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7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8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9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0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1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7197080900659115","enableDocumentContentUpdater":true,"version":"1.4"}]]></TemplafySlideTemplateConfiguration>
</file>

<file path=customXml/item2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3409A7D8-1463-42FF-96AF-322411D47E5D}">
  <ds:schemaRefs/>
</ds:datastoreItem>
</file>

<file path=customXml/itemProps2.xml><?xml version="1.0" encoding="utf-8"?>
<ds:datastoreItem xmlns:ds="http://schemas.openxmlformats.org/officeDocument/2006/customXml" ds:itemID="{DC9C5E55-D2AE-4A50-8CA8-8402303AE2A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13261</TotalTime>
  <Words>1244</Words>
  <Application>Microsoft Office PowerPoint</Application>
  <PresentationFormat>Custom</PresentationFormat>
  <Paragraphs>486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ＭＳ Ｐゴシック</vt:lpstr>
      <vt:lpstr>Arial</vt:lpstr>
      <vt:lpstr>Calibri</vt:lpstr>
      <vt:lpstr>Calibri Light</vt:lpstr>
      <vt:lpstr>Montserrat</vt:lpstr>
      <vt:lpstr>Nissan Brand Bold</vt:lpstr>
      <vt:lpstr>Verdana</vt:lpstr>
      <vt:lpstr>Wingdings</vt:lpstr>
      <vt:lpstr>1_Custom Design</vt:lpstr>
      <vt:lpstr>2_Custom Design</vt:lpstr>
      <vt:lpstr>3_Custom Design</vt:lpstr>
      <vt:lpstr>PowerPoint Presentation</vt:lpstr>
      <vt:lpstr>         Executive Summary – SSI June 2020 (1/2)</vt:lpstr>
      <vt:lpstr>         Executive Summary – CSI June 2020 (2/2)</vt:lpstr>
      <vt:lpstr> </vt:lpstr>
      <vt:lpstr>         Sales Focus Process Trend</vt:lpstr>
      <vt:lpstr>         Sales Focus Process Trend – By Touch Points (1/3)</vt:lpstr>
      <vt:lpstr>         Sales Focus Process Trend – By Touch Points (2/3)</vt:lpstr>
      <vt:lpstr>         Sales Focus Process Trend – By Touch Points (3/3)</vt:lpstr>
      <vt:lpstr>         Service Focus Process Trend</vt:lpstr>
      <vt:lpstr>         Service Focus Process Trend – By Touch Points (1/5)</vt:lpstr>
      <vt:lpstr>         Service Focus Process Trend – By Touch Points (2/5)</vt:lpstr>
      <vt:lpstr>         Service Focus Process Trend – By Touch Points (3/5)</vt:lpstr>
      <vt:lpstr>         Service Focus Process Trend – By Touch Points (4/5)</vt:lpstr>
      <vt:lpstr>         Service Focus Process Trend – By Touch Points (5/5)</vt:lpstr>
      <vt:lpstr> </vt:lpstr>
      <vt:lpstr>Compliance Trend Comparison – Sales Focus Process</vt:lpstr>
      <vt:lpstr> </vt:lpstr>
      <vt:lpstr>Compliance Trend Comparison – Service Focus Process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Syarif Amrulla</dc:creator>
  <cp:lastModifiedBy>Rizqia Azizah</cp:lastModifiedBy>
  <cp:revision>453</cp:revision>
  <dcterms:created xsi:type="dcterms:W3CDTF">2019-02-02T11:59:57Z</dcterms:created>
  <dcterms:modified xsi:type="dcterms:W3CDTF">2020-07-22T08:22:26Z</dcterms:modified>
</cp:coreProperties>
</file>