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F781EA-C45C-4C3E-8098-437A630B87A2}">
  <a:tblStyle styleId="{68F781EA-C45C-4C3E-8098-437A630B8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9457036c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a9457036c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a91be6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a91be6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91be6a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91be6a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a91be6a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a91be6a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91be6a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91be6a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a91be6a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a91be6a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462150" y="2398500"/>
            <a:ext cx="3170700" cy="58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464100" y="773588"/>
            <a:ext cx="8520600" cy="15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Sistem Pusat Penilaian Insan Asrama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SIPP-BINAANS</a:t>
            </a:r>
            <a:endParaRPr sz="40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64100" y="2365650"/>
            <a:ext cx="3166800" cy="64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TOPIK KHUSUS STATISTIKA 2022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KELOMPOK 2</a:t>
            </a:r>
            <a:endParaRPr b="1" i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2233346"/>
            <a:ext cx="1769251" cy="17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4"/>
          <p:cNvGraphicFramePr/>
          <p:nvPr/>
        </p:nvGraphicFramePr>
        <p:xfrm>
          <a:off x="2038713" y="219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{68F781EA-C45C-4C3E-8098-437A630B87A2}</a:tableStyleId>
              </a:tblPr>
              <a:tblGrid>
                <a:gridCol w="3491125"/>
                <a:gridCol w="1575425"/>
              </a:tblGrid>
              <a:tr h="20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Muhammad Rizky Nurhambali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G14190022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Sasha Shakila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G14190062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Azzahra Rahmat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G14190045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Ummu Hikmah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G14190033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Elma Meilina Mursyida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G14190075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Gita Cahyo Nomi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G14190011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Adley Dityo Valentinus Putra</a:t>
                      </a:r>
                      <a:endParaRPr b="1"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G14180009</a:t>
                      </a:r>
                      <a:endParaRPr sz="15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4"/>
          <p:cNvSpPr/>
          <p:nvPr/>
        </p:nvSpPr>
        <p:spPr>
          <a:xfrm>
            <a:off x="3057450" y="1370929"/>
            <a:ext cx="3029100" cy="48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3059313" y="1343725"/>
            <a:ext cx="30255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Anggota Kelompok</a:t>
            </a:r>
            <a:endParaRPr b="1" i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510088" y="831300"/>
            <a:ext cx="2123100" cy="3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LATAR BELAKANG</a:t>
            </a:r>
            <a:endParaRPr sz="25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824713" y="1804463"/>
            <a:ext cx="5809200" cy="63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Kurang sistematis dan kurang terintegrasi </a:t>
            </a:r>
            <a:endParaRPr b="1"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824713" y="831300"/>
            <a:ext cx="5809200" cy="63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Manajemen p</a:t>
            </a:r>
            <a:r>
              <a:rPr lang="en"/>
              <a:t>endataan IPP asrama PKU IPB manual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2824713" y="3766500"/>
            <a:ext cx="5809200" cy="638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Sistem Pusat Penilaian Insan Asrama (SIPP-BINAAN’S)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824713" y="2777625"/>
            <a:ext cx="5809200" cy="63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Memudahkan perhitungan penilaian BInaan asrama PKU IPB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5533263" y="1469700"/>
            <a:ext cx="3921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5533263" y="2451250"/>
            <a:ext cx="3921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5533263" y="3432800"/>
            <a:ext cx="3921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41120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APLIKASI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330600" y="1152475"/>
            <a:ext cx="2482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PROSES: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Rumus sistem penilaian PPAMB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Running </a:t>
            </a:r>
            <a:r>
              <a:rPr lang="en"/>
              <a:t>shiny </a:t>
            </a:r>
            <a:r>
              <a:rPr i="1" lang="en"/>
              <a:t>syntax</a:t>
            </a:r>
            <a:endParaRPr i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349500" y="1152475"/>
            <a:ext cx="2482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OUTPUT: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Visualisasi data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Insan Asrama: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Biodata/Profil (memastikan)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IP dan Huruf Mutu dalam bentuk Excel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2482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(manual oleh insan asrama dan SR):</a:t>
            </a:r>
            <a:endParaRPr b="1"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Presensi Kegiatan PPAMB dari Kestari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Pelanggaran Berat Peraturan Asrama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Penilaian </a:t>
            </a:r>
            <a:r>
              <a:rPr i="1" lang="en"/>
              <a:t>Self Assessment</a:t>
            </a:r>
            <a:r>
              <a:rPr lang="en"/>
              <a:t> dari SR lorong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860450" y="2571700"/>
            <a:ext cx="417300" cy="3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872800" y="2571700"/>
            <a:ext cx="417300" cy="3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50" y="2254950"/>
            <a:ext cx="9144000" cy="139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1352650" y="201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>
                <a:solidFill>
                  <a:schemeClr val="lt1"/>
                </a:solidFill>
              </a:rPr>
              <a:t>RANCANGAN </a:t>
            </a:r>
            <a:endParaRPr sz="3111"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41" y="1010925"/>
            <a:ext cx="5294711" cy="3765125"/>
          </a:xfrm>
          <a:prstGeom prst="rect">
            <a:avLst/>
          </a:prstGeom>
          <a:noFill/>
          <a:ln cap="flat" cmpd="sng" w="28575">
            <a:solidFill>
              <a:srgbClr val="70351B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1980000" dist="104775">
              <a:srgbClr val="70351B">
                <a:alpha val="68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897600" y="1217275"/>
            <a:ext cx="3550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(KELEMAHAN)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SOLUSI: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Mempelajari koneksi shiny-app dengan sql. 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Pembaharuan sistem input data oleh pihak SR. 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Mempelajari advance visualization technique.  </a:t>
            </a:r>
            <a:endParaRPr sz="15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1096300" y="575950"/>
            <a:ext cx="762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KELEBIHAN danKELEMAHAN APLIKASI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95500" y="1217275"/>
            <a:ext cx="3550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KELEBIHAN:</a:t>
            </a:r>
            <a:endParaRPr b="1" sz="15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Lebih Praktis </a:t>
            </a: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Data Lebih aman tidak berceceran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KELEMAHAN: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Belum mengetahui cara pengkoneksian dengan database.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Belum ada </a:t>
            </a:r>
            <a:r>
              <a:rPr i="1" lang="en" sz="1500"/>
              <a:t>database </a:t>
            </a:r>
            <a:r>
              <a:rPr lang="en" sz="1500"/>
              <a:t>dari beberapa peubah.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Tampilan aplikasi dan visualisasi yang mungkin akan sederhana.  </a:t>
            </a:r>
            <a:endParaRPr sz="1500"/>
          </a:p>
        </p:txBody>
      </p:sp>
      <p:sp>
        <p:nvSpPr>
          <p:cNvPr id="123" name="Google Shape;123;p18"/>
          <p:cNvSpPr/>
          <p:nvPr/>
        </p:nvSpPr>
        <p:spPr>
          <a:xfrm>
            <a:off x="4342150" y="2647900"/>
            <a:ext cx="459600" cy="3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1406250" y="1242388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1406250" y="2860013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“Saran dan pertanyaan membangun masa depan.”</a:t>
            </a:r>
            <a:endParaRPr sz="15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4587200"/>
            <a:ext cx="437751" cy="4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