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A84D-84D4-417B-9A54-C22D3B49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70A11-C51E-44F8-94C4-3CCB6D53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E388-29F5-4DBE-898C-25F155A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37B9-9142-4671-8754-917D3111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55C-CE8D-4A66-852B-88B4A55A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DD19-E3D1-46E6-BD57-E97A644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EE00-EE14-4569-97B3-FC95388FB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3E8B-DA33-4B19-AE5E-153DE38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A853-9727-49B0-9CF5-5E0A3C19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795E-F2C3-4CC8-8268-3B29FF4F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67ECD-95DE-4A91-A82A-E614ED476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3287-5373-4167-A008-FF0A562AB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C385-4CE7-4B7E-B90C-97B010E1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AACD-6C96-44EE-8B77-C4313CE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40DB-1B0A-4AF3-91AF-7AF2D59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DFDC-AE05-46E7-916D-F43D31E0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82E1-CC80-426E-8BAD-A929FBA6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9334-B0D9-4BF8-8759-57E7A58F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0D58-F285-4035-AB3F-B9F3088A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6ECB-FDB4-46DC-BD77-81A042B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C487-6A88-4CF0-8A42-D88E374B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D6B1-ABE3-4C18-83B2-CB7F54B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4A5D-A913-4152-8D49-AC2DCB93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5072-348C-479F-B27B-B9FA11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7A0A-A2E2-485D-8B18-B27BD169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1D26-AEE1-4818-AB06-47148A07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6944-06EC-4E48-9218-80B6EAE68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17267-8BD7-4AAC-B976-F7DABE5BB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5F3F3-C678-4083-9FAA-30A79427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6877-2B17-47FD-AA90-E8C3A40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FFC7C-F7FC-470F-98A3-94FB34A0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920D-7C12-4ED0-B18F-AC39279B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A4C2-1AD8-4830-B2A6-3C28B6F4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47312-5443-4F61-8EBA-BADF2574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D2AF0-07F7-4CF5-9193-977CA45B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BA34B-04D8-4F14-96B3-D1F29A82B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9A11-7C61-4F75-A898-31A2AFE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606B7-4A47-4617-8E5F-9EDE6391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FB7C1-882E-43C7-A5E9-6A4124A8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5C9A-C3DE-4917-96D9-C3485301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6048A-0CFD-4CD4-A9D6-FF0FF557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BE53B-978D-4A72-A3DB-8650998A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16316-47D1-4250-A1F7-22820953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97544-B3C2-4215-A967-7B543380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9364E-1BFD-4892-8BB5-ED73E1D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021A-CC85-47BE-9065-4FFEBFF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8986-844F-4063-8C9B-90B2E4C3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DCFD-FC11-450A-AA0E-E5836EED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6335D-F726-4D48-BFB4-00C96633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C3E6-EFAA-4639-B80A-8F30771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B927-5FBC-4B46-A79E-DD66FB8A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D6D2-1A53-4C02-9C0F-4105D027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4A6B-8DEA-4486-8926-64577974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EB87-F56B-418A-9EC5-288F2F68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1E4E4-2AF3-44C6-B0BF-1DB2B5CFF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0378-5B07-49D5-A359-FC46308C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7ED3-73D2-4408-8ED5-75DF3FF7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5DF91-5068-4C0B-88A8-9426C95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09BC-9E60-4371-876B-72BF4C2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2188-1DBF-4C94-9CAA-FC933833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47F9-D6CA-4EA9-A6FC-7AD08B34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63C2-2C70-4FF7-970A-43FBA7D27F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B3AE-0694-41E1-BD74-95BB4078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4BE1-9473-4041-8A27-A4B7E0861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0305-B688-451B-AA98-2FBB79FD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CAC1A5-C1A0-41D6-9A34-CE6FB8A81E5D}"/>
              </a:ext>
            </a:extLst>
          </p:cNvPr>
          <p:cNvGrpSpPr/>
          <p:nvPr/>
        </p:nvGrpSpPr>
        <p:grpSpPr>
          <a:xfrm>
            <a:off x="690173" y="2577189"/>
            <a:ext cx="2871988" cy="1860936"/>
            <a:chOff x="2328465" y="1364695"/>
            <a:chExt cx="2871988" cy="1860936"/>
          </a:xfrm>
        </p:grpSpPr>
        <p:pic>
          <p:nvPicPr>
            <p:cNvPr id="1030" name="Picture 6" descr="Image result for broadband icon">
              <a:extLst>
                <a:ext uri="{FF2B5EF4-FFF2-40B4-BE49-F238E27FC236}">
                  <a16:creationId xmlns:a16="http://schemas.microsoft.com/office/drawing/2014/main" id="{BBBD923C-670C-404E-8B4B-74632CE56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287" y="2151901"/>
              <a:ext cx="1269038" cy="71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broadband icon">
              <a:extLst>
                <a:ext uri="{FF2B5EF4-FFF2-40B4-BE49-F238E27FC236}">
                  <a16:creationId xmlns:a16="http://schemas.microsoft.com/office/drawing/2014/main" id="{75DE0D1B-C17A-4C8D-8F8D-8E7B4891A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503" y="1364695"/>
              <a:ext cx="1602950" cy="160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EE53A6-5B42-4FBC-A37D-1E849D5FA55B}"/>
                </a:ext>
              </a:extLst>
            </p:cNvPr>
            <p:cNvSpPr txBox="1"/>
            <p:nvPr/>
          </p:nvSpPr>
          <p:spPr>
            <a:xfrm>
              <a:off x="2328465" y="1444015"/>
              <a:ext cx="1269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Eras Bold ITC" panose="020B0907030504020204" pitchFamily="34" charset="0"/>
                  <a:cs typeface="LilyUPC" panose="020B0604020202020204" pitchFamily="34" charset="-34"/>
                </a:rPr>
                <a:t>Basic Package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8A09A7-F74F-4AAB-A8B2-5020C845DCFF}"/>
                </a:ext>
              </a:extLst>
            </p:cNvPr>
            <p:cNvSpPr txBox="1"/>
            <p:nvPr/>
          </p:nvSpPr>
          <p:spPr>
            <a:xfrm>
              <a:off x="2705088" y="2948632"/>
              <a:ext cx="2018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ras Bold ITC" panose="020B0907030504020204" pitchFamily="34" charset="0"/>
                </a:rPr>
                <a:t>Rp50K       3 GB/30 days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FD9BA1-5752-4228-8B0A-2D268D5A02D7}"/>
              </a:ext>
            </a:extLst>
          </p:cNvPr>
          <p:cNvGrpSpPr/>
          <p:nvPr/>
        </p:nvGrpSpPr>
        <p:grpSpPr>
          <a:xfrm>
            <a:off x="8534369" y="2577189"/>
            <a:ext cx="2982896" cy="1860936"/>
            <a:chOff x="6570482" y="1364695"/>
            <a:chExt cx="2982896" cy="1860936"/>
          </a:xfrm>
        </p:grpSpPr>
        <p:pic>
          <p:nvPicPr>
            <p:cNvPr id="12" name="Picture 6" descr="Image result for broadband icon">
              <a:extLst>
                <a:ext uri="{FF2B5EF4-FFF2-40B4-BE49-F238E27FC236}">
                  <a16:creationId xmlns:a16="http://schemas.microsoft.com/office/drawing/2014/main" id="{C6007244-5AFC-4F3D-A918-325FEE21A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212" y="2151901"/>
              <a:ext cx="1269038" cy="71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broadband icon">
              <a:extLst>
                <a:ext uri="{FF2B5EF4-FFF2-40B4-BE49-F238E27FC236}">
                  <a16:creationId xmlns:a16="http://schemas.microsoft.com/office/drawing/2014/main" id="{C5FC370B-D4A4-447F-B17E-07E316175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0428" y="1364695"/>
              <a:ext cx="1602950" cy="160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403A6E-B3FD-401C-BFAB-836A71992C6C}"/>
                </a:ext>
              </a:extLst>
            </p:cNvPr>
            <p:cNvSpPr txBox="1"/>
            <p:nvPr/>
          </p:nvSpPr>
          <p:spPr>
            <a:xfrm>
              <a:off x="6570482" y="1444015"/>
              <a:ext cx="1379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Eras Bold ITC" panose="020B0907030504020204" pitchFamily="34" charset="0"/>
                  <a:cs typeface="LilyUPC" panose="020B0604020202020204" pitchFamily="34" charset="-34"/>
                </a:rPr>
                <a:t>Premium Package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A1E359-88F1-460F-AAED-92659A51C483}"/>
                </a:ext>
              </a:extLst>
            </p:cNvPr>
            <p:cNvSpPr txBox="1"/>
            <p:nvPr/>
          </p:nvSpPr>
          <p:spPr>
            <a:xfrm>
              <a:off x="6907183" y="2948632"/>
              <a:ext cx="2220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ras Bold ITC" panose="020B0907030504020204" pitchFamily="34" charset="0"/>
                </a:rPr>
                <a:t>Rp250K       20 GB/30 days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6C84FF-860C-48E8-9643-A8A3D5BED678}"/>
              </a:ext>
            </a:extLst>
          </p:cNvPr>
          <p:cNvGrpSpPr/>
          <p:nvPr/>
        </p:nvGrpSpPr>
        <p:grpSpPr>
          <a:xfrm>
            <a:off x="4553603" y="2577189"/>
            <a:ext cx="2982896" cy="1860936"/>
            <a:chOff x="4884656" y="4478984"/>
            <a:chExt cx="2982896" cy="1860936"/>
          </a:xfrm>
        </p:grpSpPr>
        <p:pic>
          <p:nvPicPr>
            <p:cNvPr id="24" name="Picture 6" descr="Image result for broadband icon">
              <a:extLst>
                <a:ext uri="{FF2B5EF4-FFF2-40B4-BE49-F238E27FC236}">
                  <a16:creationId xmlns:a16="http://schemas.microsoft.com/office/drawing/2014/main" id="{33027321-C33B-4B96-A504-689FEC21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386" y="5266190"/>
              <a:ext cx="1269038" cy="71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Image result for broadband icon">
              <a:extLst>
                <a:ext uri="{FF2B5EF4-FFF2-40B4-BE49-F238E27FC236}">
                  <a16:creationId xmlns:a16="http://schemas.microsoft.com/office/drawing/2014/main" id="{1C6B11D4-B912-442E-A1BD-1ABD437C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602" y="4478984"/>
              <a:ext cx="1602950" cy="160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4662C-80A1-414D-B3DB-BB703B3F364A}"/>
                </a:ext>
              </a:extLst>
            </p:cNvPr>
            <p:cNvSpPr txBox="1"/>
            <p:nvPr/>
          </p:nvSpPr>
          <p:spPr>
            <a:xfrm>
              <a:off x="4884656" y="4558304"/>
              <a:ext cx="1379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Eras Bold ITC" panose="020B0907030504020204" pitchFamily="34" charset="0"/>
                  <a:cs typeface="LilyUPC" panose="020B0604020202020204" pitchFamily="34" charset="-34"/>
                </a:rPr>
                <a:t>Medium Package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711E54-FD64-4466-9E59-0E5326DF7617}"/>
                </a:ext>
              </a:extLst>
            </p:cNvPr>
            <p:cNvSpPr txBox="1"/>
            <p:nvPr/>
          </p:nvSpPr>
          <p:spPr>
            <a:xfrm>
              <a:off x="5372187" y="6062921"/>
              <a:ext cx="2220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ras Bold ITC" panose="020B0907030504020204" pitchFamily="34" charset="0"/>
                </a:rPr>
                <a:t>Rp150K       10 GB/30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52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A69F8-C715-486F-8F66-B6781C691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47"/>
          <a:stretch/>
        </p:blipFill>
        <p:spPr>
          <a:xfrm>
            <a:off x="452437" y="2314575"/>
            <a:ext cx="3572808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520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FDC2A-3927-4BC5-A567-DE9BA1A49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9" r="34270"/>
          <a:stretch/>
        </p:blipFill>
        <p:spPr>
          <a:xfrm>
            <a:off x="4411744" y="2314575"/>
            <a:ext cx="3459637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80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3E7B12-3C01-4B69-A028-7D8E38319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40"/>
          <a:stretch/>
        </p:blipFill>
        <p:spPr>
          <a:xfrm>
            <a:off x="8436990" y="2314575"/>
            <a:ext cx="3302572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1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rizky_rahmany</dc:creator>
  <cp:lastModifiedBy>rizky_rahmany</cp:lastModifiedBy>
  <cp:revision>6</cp:revision>
  <dcterms:created xsi:type="dcterms:W3CDTF">2019-05-17T14:23:08Z</dcterms:created>
  <dcterms:modified xsi:type="dcterms:W3CDTF">2019-05-19T11:33:31Z</dcterms:modified>
</cp:coreProperties>
</file>