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9" r:id="rId5"/>
    <p:sldId id="272" r:id="rId6"/>
    <p:sldId id="274" r:id="rId7"/>
    <p:sldId id="275" r:id="rId8"/>
    <p:sldId id="276" r:id="rId9"/>
    <p:sldId id="260" r:id="rId10"/>
    <p:sldId id="261" r:id="rId11"/>
    <p:sldId id="262" r:id="rId12"/>
    <p:sldId id="277" r:id="rId13"/>
    <p:sldId id="283" r:id="rId14"/>
    <p:sldId id="278" r:id="rId15"/>
    <p:sldId id="285" r:id="rId16"/>
    <p:sldId id="286" r:id="rId17"/>
    <p:sldId id="287" r:id="rId18"/>
    <p:sldId id="288" r:id="rId19"/>
    <p:sldId id="289" r:id="rId20"/>
    <p:sldId id="279" r:id="rId21"/>
    <p:sldId id="281" r:id="rId22"/>
    <p:sldId id="280" r:id="rId23"/>
    <p:sldId id="282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01F"/>
    <a:srgbClr val="222A35"/>
    <a:srgbClr val="F5E7DE"/>
    <a:srgbClr val="477397"/>
    <a:srgbClr val="E3E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FD4AD-F6A4-4359-8BA4-F5034052D7D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D9DBC-93C9-4B28-9734-1947A1FD7FEC}">
      <dgm:prSet phldrT="[Text]"/>
      <dgm:spPr/>
      <dgm:t>
        <a:bodyPr/>
        <a:lstStyle/>
        <a:p>
          <a:r>
            <a:rPr lang="en-US" b="0" dirty="0" smtClean="0"/>
            <a:t>Business Problem Understanding</a:t>
          </a:r>
        </a:p>
      </dgm:t>
    </dgm:pt>
    <dgm:pt modelId="{F373E46E-B1AB-4622-B0CF-41DA9F558264}" type="parTrans" cxnId="{F952A260-07C9-4487-8828-BE1306D3D82D}">
      <dgm:prSet/>
      <dgm:spPr/>
      <dgm:t>
        <a:bodyPr/>
        <a:lstStyle/>
        <a:p>
          <a:endParaRPr lang="en-US"/>
        </a:p>
      </dgm:t>
    </dgm:pt>
    <dgm:pt modelId="{9CCCF5A0-0BAD-42D9-AD90-51AD322CAFBF}" type="sibTrans" cxnId="{F952A260-07C9-4487-8828-BE1306D3D82D}">
      <dgm:prSet/>
      <dgm:spPr/>
      <dgm:t>
        <a:bodyPr/>
        <a:lstStyle/>
        <a:p>
          <a:endParaRPr lang="en-US"/>
        </a:p>
      </dgm:t>
    </dgm:pt>
    <dgm:pt modelId="{BB0EE12D-D2D6-453E-8A36-18E2928850BA}">
      <dgm:prSet phldrT="[Text]"/>
      <dgm:spPr/>
      <dgm:t>
        <a:bodyPr/>
        <a:lstStyle/>
        <a:p>
          <a:r>
            <a:rPr lang="en-US" b="0" dirty="0" smtClean="0"/>
            <a:t>Data Understanding</a:t>
          </a:r>
        </a:p>
      </dgm:t>
    </dgm:pt>
    <dgm:pt modelId="{CCD2CAE9-EDC8-489B-9CA5-55C0F629A7E3}" type="parTrans" cxnId="{35A71D3C-EF20-4A75-940B-E064649F5229}">
      <dgm:prSet/>
      <dgm:spPr/>
      <dgm:t>
        <a:bodyPr/>
        <a:lstStyle/>
        <a:p>
          <a:endParaRPr lang="en-US"/>
        </a:p>
      </dgm:t>
    </dgm:pt>
    <dgm:pt modelId="{DA6A71DF-B524-4A26-A2AA-91B50A9F93AC}" type="sibTrans" cxnId="{35A71D3C-EF20-4A75-940B-E064649F5229}">
      <dgm:prSet/>
      <dgm:spPr/>
      <dgm:t>
        <a:bodyPr/>
        <a:lstStyle/>
        <a:p>
          <a:endParaRPr lang="en-US"/>
        </a:p>
      </dgm:t>
    </dgm:pt>
    <dgm:pt modelId="{63343BB8-958F-4024-B301-3FCDE5AB5B9A}">
      <dgm:prSet phldrT="[Text]"/>
      <dgm:spPr/>
      <dgm:t>
        <a:bodyPr/>
        <a:lstStyle/>
        <a:p>
          <a:r>
            <a:rPr lang="en-US" b="0" dirty="0" smtClean="0"/>
            <a:t>Data Preprocessing</a:t>
          </a:r>
        </a:p>
      </dgm:t>
    </dgm:pt>
    <dgm:pt modelId="{717B96DA-D6B8-4531-9C35-5FDEB954C9EC}" type="parTrans" cxnId="{70E4E1EF-79AD-4294-9E1C-4DFEB3F167E4}">
      <dgm:prSet/>
      <dgm:spPr/>
      <dgm:t>
        <a:bodyPr/>
        <a:lstStyle/>
        <a:p>
          <a:endParaRPr lang="en-US"/>
        </a:p>
      </dgm:t>
    </dgm:pt>
    <dgm:pt modelId="{12234669-A27B-438F-AAB7-41CBC98A3C70}" type="sibTrans" cxnId="{70E4E1EF-79AD-4294-9E1C-4DFEB3F167E4}">
      <dgm:prSet/>
      <dgm:spPr/>
      <dgm:t>
        <a:bodyPr/>
        <a:lstStyle/>
        <a:p>
          <a:endParaRPr lang="en-US"/>
        </a:p>
      </dgm:t>
    </dgm:pt>
    <dgm:pt modelId="{77F3BDD0-A8D6-4892-BAB2-3FD77548974C}" type="pres">
      <dgm:prSet presAssocID="{907FD4AD-F6A4-4359-8BA4-F5034052D7D8}" presName="Name0" presStyleCnt="0">
        <dgm:presLayoutVars>
          <dgm:dir/>
          <dgm:resizeHandles val="exact"/>
        </dgm:presLayoutVars>
      </dgm:prSet>
      <dgm:spPr/>
    </dgm:pt>
    <dgm:pt modelId="{37E87D50-3180-4CFE-99D9-A9256DCCDF76}" type="pres">
      <dgm:prSet presAssocID="{77BD9DBC-93C9-4B28-9734-1947A1FD7FEC}" presName="composite" presStyleCnt="0"/>
      <dgm:spPr/>
    </dgm:pt>
    <dgm:pt modelId="{7B853B6A-AAE5-43C8-88C5-4A6BD7BEE076}" type="pres">
      <dgm:prSet presAssocID="{77BD9DBC-93C9-4B28-9734-1947A1FD7FEC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AADAE-5A24-4E6F-A7EE-D03BE215E1D8}" type="pres">
      <dgm:prSet presAssocID="{77BD9DBC-93C9-4B28-9734-1947A1FD7FEC}" presName="rect2" presStyleLbl="fgImgPlace1" presStyleIdx="0" presStyleCnt="3"/>
      <dgm:spPr/>
    </dgm:pt>
    <dgm:pt modelId="{F307AD15-9A98-493F-8D6D-AE1974884B4F}" type="pres">
      <dgm:prSet presAssocID="{9CCCF5A0-0BAD-42D9-AD90-51AD322CAFBF}" presName="sibTrans" presStyleCnt="0"/>
      <dgm:spPr/>
    </dgm:pt>
    <dgm:pt modelId="{6B59ECA9-BB1B-434F-8C59-63A3BEEA75B4}" type="pres">
      <dgm:prSet presAssocID="{BB0EE12D-D2D6-453E-8A36-18E2928850BA}" presName="composite" presStyleCnt="0"/>
      <dgm:spPr/>
    </dgm:pt>
    <dgm:pt modelId="{F1A37012-A6DB-42E7-81F4-F8DF8E0DB665}" type="pres">
      <dgm:prSet presAssocID="{BB0EE12D-D2D6-453E-8A36-18E2928850BA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C6F61-10FE-4236-9C65-D6E71DB79D0C}" type="pres">
      <dgm:prSet presAssocID="{BB0EE12D-D2D6-453E-8A36-18E2928850BA}" presName="rect2" presStyleLbl="fgImgPlace1" presStyleIdx="1" presStyleCnt="3"/>
      <dgm:spPr/>
    </dgm:pt>
    <dgm:pt modelId="{184F33A8-3CE0-4324-B516-3ADC24511BD4}" type="pres">
      <dgm:prSet presAssocID="{DA6A71DF-B524-4A26-A2AA-91B50A9F93AC}" presName="sibTrans" presStyleCnt="0"/>
      <dgm:spPr/>
    </dgm:pt>
    <dgm:pt modelId="{E5914A8D-5D4A-441E-839E-1FE848730CCB}" type="pres">
      <dgm:prSet presAssocID="{63343BB8-958F-4024-B301-3FCDE5AB5B9A}" presName="composite" presStyleCnt="0"/>
      <dgm:spPr/>
    </dgm:pt>
    <dgm:pt modelId="{32B673AE-4DCD-4220-8516-39DF52E7F58E}" type="pres">
      <dgm:prSet presAssocID="{63343BB8-958F-4024-B301-3FCDE5AB5B9A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CC612-6E86-4E87-BD2F-A1C102E33E59}" type="pres">
      <dgm:prSet presAssocID="{63343BB8-958F-4024-B301-3FCDE5AB5B9A}" presName="rect2" presStyleLbl="fgImgPlace1" presStyleIdx="2" presStyleCnt="3"/>
      <dgm:spPr/>
    </dgm:pt>
  </dgm:ptLst>
  <dgm:cxnLst>
    <dgm:cxn modelId="{F952A260-07C9-4487-8828-BE1306D3D82D}" srcId="{907FD4AD-F6A4-4359-8BA4-F5034052D7D8}" destId="{77BD9DBC-93C9-4B28-9734-1947A1FD7FEC}" srcOrd="0" destOrd="0" parTransId="{F373E46E-B1AB-4622-B0CF-41DA9F558264}" sibTransId="{9CCCF5A0-0BAD-42D9-AD90-51AD322CAFBF}"/>
    <dgm:cxn modelId="{7B6684EF-C86F-4CF1-90A8-DE0F529830DC}" type="presOf" srcId="{63343BB8-958F-4024-B301-3FCDE5AB5B9A}" destId="{32B673AE-4DCD-4220-8516-39DF52E7F58E}" srcOrd="0" destOrd="0" presId="urn:microsoft.com/office/officeart/2008/layout/PictureStrips"/>
    <dgm:cxn modelId="{70E4E1EF-79AD-4294-9E1C-4DFEB3F167E4}" srcId="{907FD4AD-F6A4-4359-8BA4-F5034052D7D8}" destId="{63343BB8-958F-4024-B301-3FCDE5AB5B9A}" srcOrd="2" destOrd="0" parTransId="{717B96DA-D6B8-4531-9C35-5FDEB954C9EC}" sibTransId="{12234669-A27B-438F-AAB7-41CBC98A3C70}"/>
    <dgm:cxn modelId="{94004489-B578-4DCC-900F-09146B899383}" type="presOf" srcId="{BB0EE12D-D2D6-453E-8A36-18E2928850BA}" destId="{F1A37012-A6DB-42E7-81F4-F8DF8E0DB665}" srcOrd="0" destOrd="0" presId="urn:microsoft.com/office/officeart/2008/layout/PictureStrips"/>
    <dgm:cxn modelId="{35A71D3C-EF20-4A75-940B-E064649F5229}" srcId="{907FD4AD-F6A4-4359-8BA4-F5034052D7D8}" destId="{BB0EE12D-D2D6-453E-8A36-18E2928850BA}" srcOrd="1" destOrd="0" parTransId="{CCD2CAE9-EDC8-489B-9CA5-55C0F629A7E3}" sibTransId="{DA6A71DF-B524-4A26-A2AA-91B50A9F93AC}"/>
    <dgm:cxn modelId="{EB75F1A5-2F1D-4CF0-8BCE-F39A20012DAA}" type="presOf" srcId="{77BD9DBC-93C9-4B28-9734-1947A1FD7FEC}" destId="{7B853B6A-AAE5-43C8-88C5-4A6BD7BEE076}" srcOrd="0" destOrd="0" presId="urn:microsoft.com/office/officeart/2008/layout/PictureStrips"/>
    <dgm:cxn modelId="{51D75880-1285-4DC2-B9F3-80F83CC84AEF}" type="presOf" srcId="{907FD4AD-F6A4-4359-8BA4-F5034052D7D8}" destId="{77F3BDD0-A8D6-4892-BAB2-3FD77548974C}" srcOrd="0" destOrd="0" presId="urn:microsoft.com/office/officeart/2008/layout/PictureStrips"/>
    <dgm:cxn modelId="{DC1EE370-A67E-4096-A03B-D4A7E4212135}" type="presParOf" srcId="{77F3BDD0-A8D6-4892-BAB2-3FD77548974C}" destId="{37E87D50-3180-4CFE-99D9-A9256DCCDF76}" srcOrd="0" destOrd="0" presId="urn:microsoft.com/office/officeart/2008/layout/PictureStrips"/>
    <dgm:cxn modelId="{D512D009-1983-4D11-A18A-0FBF53F3F3AF}" type="presParOf" srcId="{37E87D50-3180-4CFE-99D9-A9256DCCDF76}" destId="{7B853B6A-AAE5-43C8-88C5-4A6BD7BEE076}" srcOrd="0" destOrd="0" presId="urn:microsoft.com/office/officeart/2008/layout/PictureStrips"/>
    <dgm:cxn modelId="{E1842AF3-D76A-4405-A7A2-B0481E954CE1}" type="presParOf" srcId="{37E87D50-3180-4CFE-99D9-A9256DCCDF76}" destId="{364AADAE-5A24-4E6F-A7EE-D03BE215E1D8}" srcOrd="1" destOrd="0" presId="urn:microsoft.com/office/officeart/2008/layout/PictureStrips"/>
    <dgm:cxn modelId="{8E4E668F-8C8A-4400-AE28-45F9B231AB15}" type="presParOf" srcId="{77F3BDD0-A8D6-4892-BAB2-3FD77548974C}" destId="{F307AD15-9A98-493F-8D6D-AE1974884B4F}" srcOrd="1" destOrd="0" presId="urn:microsoft.com/office/officeart/2008/layout/PictureStrips"/>
    <dgm:cxn modelId="{06E579B3-E6D6-4CEE-821A-DB2C9FC8BE97}" type="presParOf" srcId="{77F3BDD0-A8D6-4892-BAB2-3FD77548974C}" destId="{6B59ECA9-BB1B-434F-8C59-63A3BEEA75B4}" srcOrd="2" destOrd="0" presId="urn:microsoft.com/office/officeart/2008/layout/PictureStrips"/>
    <dgm:cxn modelId="{86AC4E16-ECBC-436E-B217-B110AB024148}" type="presParOf" srcId="{6B59ECA9-BB1B-434F-8C59-63A3BEEA75B4}" destId="{F1A37012-A6DB-42E7-81F4-F8DF8E0DB665}" srcOrd="0" destOrd="0" presId="urn:microsoft.com/office/officeart/2008/layout/PictureStrips"/>
    <dgm:cxn modelId="{4E8BEFFC-93E6-45FD-8EBC-F9A9F8A1A93E}" type="presParOf" srcId="{6B59ECA9-BB1B-434F-8C59-63A3BEEA75B4}" destId="{32EC6F61-10FE-4236-9C65-D6E71DB79D0C}" srcOrd="1" destOrd="0" presId="urn:microsoft.com/office/officeart/2008/layout/PictureStrips"/>
    <dgm:cxn modelId="{5EFDF509-4A15-48CB-A40B-5D002FC64371}" type="presParOf" srcId="{77F3BDD0-A8D6-4892-BAB2-3FD77548974C}" destId="{184F33A8-3CE0-4324-B516-3ADC24511BD4}" srcOrd="3" destOrd="0" presId="urn:microsoft.com/office/officeart/2008/layout/PictureStrips"/>
    <dgm:cxn modelId="{C868BC2C-ED21-4BBC-B4A6-2CD042560AA8}" type="presParOf" srcId="{77F3BDD0-A8D6-4892-BAB2-3FD77548974C}" destId="{E5914A8D-5D4A-441E-839E-1FE848730CCB}" srcOrd="4" destOrd="0" presId="urn:microsoft.com/office/officeart/2008/layout/PictureStrips"/>
    <dgm:cxn modelId="{5DAF8049-E148-4A54-BF37-6B73AFA0E72E}" type="presParOf" srcId="{E5914A8D-5D4A-441E-839E-1FE848730CCB}" destId="{32B673AE-4DCD-4220-8516-39DF52E7F58E}" srcOrd="0" destOrd="0" presId="urn:microsoft.com/office/officeart/2008/layout/PictureStrips"/>
    <dgm:cxn modelId="{167AFC91-2178-4359-A5C8-3CC0BD7F97E3}" type="presParOf" srcId="{E5914A8D-5D4A-441E-839E-1FE848730CCB}" destId="{3D1CC612-6E86-4E87-BD2F-A1C102E33E5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7FD4AD-F6A4-4359-8BA4-F5034052D7D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D9DBC-93C9-4B28-9734-1947A1FD7FEC}">
      <dgm:prSet phldrT="[Text]" custT="1"/>
      <dgm:spPr/>
      <dgm:t>
        <a:bodyPr anchor="ctr"/>
        <a:lstStyle/>
        <a:p>
          <a:pPr>
            <a:spcBef>
              <a:spcPts val="3600"/>
            </a:spcBef>
            <a:spcAft>
              <a:spcPts val="0"/>
            </a:spcAft>
          </a:pPr>
          <a:r>
            <a:rPr lang="en-US" sz="4000" b="0" dirty="0" smtClean="0"/>
            <a:t>Modeling</a:t>
          </a:r>
        </a:p>
        <a:p>
          <a:pPr>
            <a:spcBef>
              <a:spcPct val="0"/>
            </a:spcBef>
            <a:spcAft>
              <a:spcPct val="35000"/>
            </a:spcAft>
          </a:pPr>
          <a:endParaRPr lang="en-US" sz="3300" b="0" dirty="0" smtClean="0"/>
        </a:p>
      </dgm:t>
    </dgm:pt>
    <dgm:pt modelId="{F373E46E-B1AB-4622-B0CF-41DA9F558264}" type="parTrans" cxnId="{F952A260-07C9-4487-8828-BE1306D3D82D}">
      <dgm:prSet/>
      <dgm:spPr/>
      <dgm:t>
        <a:bodyPr/>
        <a:lstStyle/>
        <a:p>
          <a:endParaRPr lang="en-US"/>
        </a:p>
      </dgm:t>
    </dgm:pt>
    <dgm:pt modelId="{9CCCF5A0-0BAD-42D9-AD90-51AD322CAFBF}" type="sibTrans" cxnId="{F952A260-07C9-4487-8828-BE1306D3D82D}">
      <dgm:prSet/>
      <dgm:spPr/>
      <dgm:t>
        <a:bodyPr/>
        <a:lstStyle/>
        <a:p>
          <a:endParaRPr lang="en-US"/>
        </a:p>
      </dgm:t>
    </dgm:pt>
    <dgm:pt modelId="{77F3BDD0-A8D6-4892-BAB2-3FD77548974C}" type="pres">
      <dgm:prSet presAssocID="{907FD4AD-F6A4-4359-8BA4-F5034052D7D8}" presName="Name0" presStyleCnt="0">
        <dgm:presLayoutVars>
          <dgm:dir/>
          <dgm:resizeHandles val="exact"/>
        </dgm:presLayoutVars>
      </dgm:prSet>
      <dgm:spPr/>
    </dgm:pt>
    <dgm:pt modelId="{37E87D50-3180-4CFE-99D9-A9256DCCDF76}" type="pres">
      <dgm:prSet presAssocID="{77BD9DBC-93C9-4B28-9734-1947A1FD7FEC}" presName="composite" presStyleCnt="0"/>
      <dgm:spPr/>
    </dgm:pt>
    <dgm:pt modelId="{7B853B6A-AAE5-43C8-88C5-4A6BD7BEE076}" type="pres">
      <dgm:prSet presAssocID="{77BD9DBC-93C9-4B28-9734-1947A1FD7FEC}" presName="rect1" presStyleLbl="tr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AADAE-5A24-4E6F-A7EE-D03BE215E1D8}" type="pres">
      <dgm:prSet presAssocID="{77BD9DBC-93C9-4B28-9734-1947A1FD7FEC}" presName="rect2" presStyleLbl="fgImgPlace1" presStyleIdx="0" presStyleCnt="1"/>
      <dgm:spPr/>
    </dgm:pt>
  </dgm:ptLst>
  <dgm:cxnLst>
    <dgm:cxn modelId="{F952A260-07C9-4487-8828-BE1306D3D82D}" srcId="{907FD4AD-F6A4-4359-8BA4-F5034052D7D8}" destId="{77BD9DBC-93C9-4B28-9734-1947A1FD7FEC}" srcOrd="0" destOrd="0" parTransId="{F373E46E-B1AB-4622-B0CF-41DA9F558264}" sibTransId="{9CCCF5A0-0BAD-42D9-AD90-51AD322CAFBF}"/>
    <dgm:cxn modelId="{CDF6983F-AA93-4D9E-A167-DD0325C24753}" type="presOf" srcId="{907FD4AD-F6A4-4359-8BA4-F5034052D7D8}" destId="{77F3BDD0-A8D6-4892-BAB2-3FD77548974C}" srcOrd="0" destOrd="0" presId="urn:microsoft.com/office/officeart/2008/layout/PictureStrips"/>
    <dgm:cxn modelId="{F7813474-1087-406C-A1EF-611EECFEE886}" type="presOf" srcId="{77BD9DBC-93C9-4B28-9734-1947A1FD7FEC}" destId="{7B853B6A-AAE5-43C8-88C5-4A6BD7BEE076}" srcOrd="0" destOrd="0" presId="urn:microsoft.com/office/officeart/2008/layout/PictureStrips"/>
    <dgm:cxn modelId="{122663B9-5843-4FED-A7FB-B6B5371F4894}" type="presParOf" srcId="{77F3BDD0-A8D6-4892-BAB2-3FD77548974C}" destId="{37E87D50-3180-4CFE-99D9-A9256DCCDF76}" srcOrd="0" destOrd="0" presId="urn:microsoft.com/office/officeart/2008/layout/PictureStrips"/>
    <dgm:cxn modelId="{380F27B6-6C0A-49C3-89BB-E26BAEBDAF61}" type="presParOf" srcId="{37E87D50-3180-4CFE-99D9-A9256DCCDF76}" destId="{7B853B6A-AAE5-43C8-88C5-4A6BD7BEE076}" srcOrd="0" destOrd="0" presId="urn:microsoft.com/office/officeart/2008/layout/PictureStrips"/>
    <dgm:cxn modelId="{4A060F15-FBE8-4F17-873F-B7D88EEAF938}" type="presParOf" srcId="{37E87D50-3180-4CFE-99D9-A9256DCCDF76}" destId="{364AADAE-5A24-4E6F-A7EE-D03BE215E1D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07FD4AD-F6A4-4359-8BA4-F5034052D7D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F3BDD0-A8D6-4892-BAB2-3FD77548974C}" type="pres">
      <dgm:prSet presAssocID="{907FD4AD-F6A4-4359-8BA4-F5034052D7D8}" presName="Name0" presStyleCnt="0">
        <dgm:presLayoutVars>
          <dgm:dir/>
          <dgm:resizeHandles val="exact"/>
        </dgm:presLayoutVars>
      </dgm:prSet>
      <dgm:spPr/>
    </dgm:pt>
  </dgm:ptLst>
  <dgm:cxnLst>
    <dgm:cxn modelId="{51BFB2A6-BAFA-4A1A-856A-6E23275F852D}" type="presOf" srcId="{907FD4AD-F6A4-4359-8BA4-F5034052D7D8}" destId="{77F3BDD0-A8D6-4892-BAB2-3FD77548974C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6A91CC8-4936-40F6-A2E8-9A5011C109A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029085-225F-4328-9E8E-442062BCD8A9}">
      <dgm:prSet phldrT="[Text]"/>
      <dgm:spPr>
        <a:solidFill>
          <a:srgbClr val="222A35"/>
        </a:solidFill>
        <a:ln>
          <a:solidFill>
            <a:srgbClr val="222A35"/>
          </a:solidFill>
        </a:ln>
      </dgm:spPr>
      <dgm:t>
        <a:bodyPr/>
        <a:lstStyle/>
        <a:p>
          <a:r>
            <a:rPr lang="en-US" dirty="0" smtClean="0"/>
            <a:t>Linear Regression</a:t>
          </a:r>
          <a:endParaRPr lang="en-US" dirty="0"/>
        </a:p>
      </dgm:t>
    </dgm:pt>
    <dgm:pt modelId="{17A00CDB-00C1-4209-B5A1-C0148F5D8111}" type="parTrans" cxnId="{E0E5F172-5242-4193-9D74-B139A220B293}">
      <dgm:prSet/>
      <dgm:spPr/>
      <dgm:t>
        <a:bodyPr/>
        <a:lstStyle/>
        <a:p>
          <a:endParaRPr lang="en-US"/>
        </a:p>
      </dgm:t>
    </dgm:pt>
    <dgm:pt modelId="{612BC0BE-831D-4C94-B53E-E473F95BC5AA}" type="sibTrans" cxnId="{E0E5F172-5242-4193-9D74-B139A220B293}">
      <dgm:prSet/>
      <dgm:spPr/>
      <dgm:t>
        <a:bodyPr/>
        <a:lstStyle/>
        <a:p>
          <a:endParaRPr lang="en-US"/>
        </a:p>
      </dgm:t>
    </dgm:pt>
    <dgm:pt modelId="{D0535FB7-6B68-443C-82BB-5D3ADF3D8BD1}">
      <dgm:prSet phldrT="[Text]"/>
      <dgm:spPr>
        <a:solidFill>
          <a:srgbClr val="222A35"/>
        </a:solidFill>
        <a:ln>
          <a:solidFill>
            <a:srgbClr val="222A35"/>
          </a:solidFill>
        </a:ln>
      </dgm:spPr>
      <dgm:t>
        <a:bodyPr/>
        <a:lstStyle/>
        <a:p>
          <a:r>
            <a:rPr lang="en-US" dirty="0" smtClean="0"/>
            <a:t>Lasso		</a:t>
          </a:r>
          <a:endParaRPr lang="en-US" dirty="0"/>
        </a:p>
      </dgm:t>
    </dgm:pt>
    <dgm:pt modelId="{8767ADDF-EDC2-4C7C-A690-B2450D57B63C}" type="parTrans" cxnId="{5E4F1C84-C4DA-424D-AD66-9BFD35D2F58B}">
      <dgm:prSet/>
      <dgm:spPr/>
      <dgm:t>
        <a:bodyPr/>
        <a:lstStyle/>
        <a:p>
          <a:endParaRPr lang="en-US"/>
        </a:p>
      </dgm:t>
    </dgm:pt>
    <dgm:pt modelId="{AD872172-35C5-4D13-B7BD-5224C798195B}" type="sibTrans" cxnId="{5E4F1C84-C4DA-424D-AD66-9BFD35D2F58B}">
      <dgm:prSet/>
      <dgm:spPr/>
      <dgm:t>
        <a:bodyPr/>
        <a:lstStyle/>
        <a:p>
          <a:endParaRPr lang="en-US"/>
        </a:p>
      </dgm:t>
    </dgm:pt>
    <dgm:pt modelId="{3890B7E7-EBF0-42BA-B112-EE697E107835}">
      <dgm:prSet phldrT="[Text]"/>
      <dgm:spPr>
        <a:solidFill>
          <a:srgbClr val="222A35"/>
        </a:solidFill>
        <a:ln>
          <a:solidFill>
            <a:srgbClr val="222A35"/>
          </a:solidFill>
        </a:ln>
      </dgm:spPr>
      <dgm:t>
        <a:bodyPr/>
        <a:lstStyle/>
        <a:p>
          <a:r>
            <a:rPr lang="en-US" dirty="0" smtClean="0"/>
            <a:t>Ridge</a:t>
          </a:r>
        </a:p>
      </dgm:t>
    </dgm:pt>
    <dgm:pt modelId="{A986A601-8795-481B-A1CD-FD2DAABF610B}" type="parTrans" cxnId="{D1DA5E4A-0544-47F2-B6EE-25B0A460B525}">
      <dgm:prSet/>
      <dgm:spPr/>
      <dgm:t>
        <a:bodyPr/>
        <a:lstStyle/>
        <a:p>
          <a:endParaRPr lang="en-US"/>
        </a:p>
      </dgm:t>
    </dgm:pt>
    <dgm:pt modelId="{4CED8AFF-9D79-4127-93BD-B52B74B01CA7}" type="sibTrans" cxnId="{D1DA5E4A-0544-47F2-B6EE-25B0A460B525}">
      <dgm:prSet/>
      <dgm:spPr/>
      <dgm:t>
        <a:bodyPr/>
        <a:lstStyle/>
        <a:p>
          <a:endParaRPr lang="en-US"/>
        </a:p>
      </dgm:t>
    </dgm:pt>
    <dgm:pt modelId="{0CC84AFC-B770-423F-A7F0-04A42F8EC586}">
      <dgm:prSet/>
      <dgm:spPr>
        <a:solidFill>
          <a:srgbClr val="222A35"/>
        </a:solidFill>
        <a:ln>
          <a:solidFill>
            <a:srgbClr val="222A35"/>
          </a:solidFill>
        </a:ln>
      </dgm:spPr>
      <dgm:t>
        <a:bodyPr/>
        <a:lstStyle/>
        <a:p>
          <a:r>
            <a:rPr lang="en-US" dirty="0" smtClean="0"/>
            <a:t>KNN	</a:t>
          </a:r>
          <a:endParaRPr lang="en-US" dirty="0"/>
        </a:p>
      </dgm:t>
    </dgm:pt>
    <dgm:pt modelId="{153608EC-FDC3-4759-9CE5-B76C2F07F696}" type="parTrans" cxnId="{BCE58929-7E37-418E-A8A7-56BE4016F48D}">
      <dgm:prSet/>
      <dgm:spPr/>
      <dgm:t>
        <a:bodyPr/>
        <a:lstStyle/>
        <a:p>
          <a:endParaRPr lang="en-US"/>
        </a:p>
      </dgm:t>
    </dgm:pt>
    <dgm:pt modelId="{A6AA0D67-06FF-4913-BE74-2F303FA04447}" type="sibTrans" cxnId="{BCE58929-7E37-418E-A8A7-56BE4016F48D}">
      <dgm:prSet/>
      <dgm:spPr/>
      <dgm:t>
        <a:bodyPr/>
        <a:lstStyle/>
        <a:p>
          <a:endParaRPr lang="en-US"/>
        </a:p>
      </dgm:t>
    </dgm:pt>
    <dgm:pt modelId="{C044BE0C-C4B6-4D30-9B75-43A2CB949695}">
      <dgm:prSet/>
      <dgm:spPr>
        <a:solidFill>
          <a:srgbClr val="222A35"/>
        </a:solidFill>
        <a:ln>
          <a:solidFill>
            <a:srgbClr val="222A35"/>
          </a:solidFill>
        </a:ln>
      </dgm:spPr>
      <dgm:t>
        <a:bodyPr/>
        <a:lstStyle/>
        <a:p>
          <a:r>
            <a:rPr lang="en-US" dirty="0" smtClean="0"/>
            <a:t>Decision Tree</a:t>
          </a:r>
          <a:endParaRPr lang="en-US" dirty="0"/>
        </a:p>
      </dgm:t>
    </dgm:pt>
    <dgm:pt modelId="{6AAB6EBD-7279-49A2-ACDF-05C8B6EAD13A}" type="parTrans" cxnId="{FD47E4A9-10DF-4F9D-80B9-2F2B29D1EDA8}">
      <dgm:prSet/>
      <dgm:spPr/>
      <dgm:t>
        <a:bodyPr/>
        <a:lstStyle/>
        <a:p>
          <a:endParaRPr lang="en-US"/>
        </a:p>
      </dgm:t>
    </dgm:pt>
    <dgm:pt modelId="{5293C34B-E8AC-43C0-9B0D-8383B62C8829}" type="sibTrans" cxnId="{FD47E4A9-10DF-4F9D-80B9-2F2B29D1EDA8}">
      <dgm:prSet/>
      <dgm:spPr/>
      <dgm:t>
        <a:bodyPr/>
        <a:lstStyle/>
        <a:p>
          <a:endParaRPr lang="en-US"/>
        </a:p>
      </dgm:t>
    </dgm:pt>
    <dgm:pt modelId="{78711C56-439F-4491-B1E7-E0250A769D06}">
      <dgm:prSet/>
      <dgm:spPr>
        <a:solidFill>
          <a:srgbClr val="222A35"/>
        </a:solidFill>
        <a:ln>
          <a:solidFill>
            <a:srgbClr val="222A35"/>
          </a:solidFill>
        </a:ln>
      </dgm:spPr>
      <dgm:t>
        <a:bodyPr/>
        <a:lstStyle/>
        <a:p>
          <a:r>
            <a:rPr lang="en-US" dirty="0" smtClean="0"/>
            <a:t>Random Forest</a:t>
          </a:r>
          <a:endParaRPr lang="en-US" dirty="0"/>
        </a:p>
      </dgm:t>
    </dgm:pt>
    <dgm:pt modelId="{5B821065-8FF4-4B2B-9305-38390A7020B9}" type="parTrans" cxnId="{2B8C9176-6B84-4E59-A91C-6E6EC6B60922}">
      <dgm:prSet/>
      <dgm:spPr/>
      <dgm:t>
        <a:bodyPr/>
        <a:lstStyle/>
        <a:p>
          <a:endParaRPr lang="en-US"/>
        </a:p>
      </dgm:t>
    </dgm:pt>
    <dgm:pt modelId="{33468B15-9E54-4C7E-A910-B831A67991CB}" type="sibTrans" cxnId="{2B8C9176-6B84-4E59-A91C-6E6EC6B60922}">
      <dgm:prSet/>
      <dgm:spPr/>
      <dgm:t>
        <a:bodyPr/>
        <a:lstStyle/>
        <a:p>
          <a:endParaRPr lang="en-US"/>
        </a:p>
      </dgm:t>
    </dgm:pt>
    <dgm:pt modelId="{69A716B3-46C9-4DE5-9E80-244B8ABFFFF3}">
      <dgm:prSet/>
      <dgm:spPr>
        <a:solidFill>
          <a:srgbClr val="222A35"/>
        </a:solidFill>
        <a:ln>
          <a:solidFill>
            <a:srgbClr val="222A35"/>
          </a:solidFill>
        </a:ln>
      </dgm:spPr>
      <dgm:t>
        <a:bodyPr/>
        <a:lstStyle/>
        <a:p>
          <a:r>
            <a:rPr lang="en-US" dirty="0" smtClean="0"/>
            <a:t>Ada Boost	</a:t>
          </a:r>
          <a:endParaRPr lang="en-US" dirty="0"/>
        </a:p>
      </dgm:t>
    </dgm:pt>
    <dgm:pt modelId="{8C3FF519-C408-478D-B492-3ED12BE835DA}" type="parTrans" cxnId="{C0A91CCF-1973-4685-8ACE-6B43B0D3866F}">
      <dgm:prSet/>
      <dgm:spPr/>
      <dgm:t>
        <a:bodyPr/>
        <a:lstStyle/>
        <a:p>
          <a:endParaRPr lang="en-US"/>
        </a:p>
      </dgm:t>
    </dgm:pt>
    <dgm:pt modelId="{AA735DCE-25F0-4318-83FC-6BB6C69A93DD}" type="sibTrans" cxnId="{C0A91CCF-1973-4685-8ACE-6B43B0D3866F}">
      <dgm:prSet/>
      <dgm:spPr/>
      <dgm:t>
        <a:bodyPr/>
        <a:lstStyle/>
        <a:p>
          <a:endParaRPr lang="en-US"/>
        </a:p>
      </dgm:t>
    </dgm:pt>
    <dgm:pt modelId="{106AEBFD-9614-48D7-A74A-0C17118506E6}">
      <dgm:prSet/>
      <dgm:spPr>
        <a:solidFill>
          <a:srgbClr val="222A35"/>
        </a:solidFill>
        <a:ln>
          <a:solidFill>
            <a:srgbClr val="222A35"/>
          </a:solidFill>
        </a:ln>
      </dgm:spPr>
      <dgm:t>
        <a:bodyPr/>
        <a:lstStyle/>
        <a:p>
          <a:r>
            <a:rPr lang="en-US" dirty="0" smtClean="0"/>
            <a:t>Gradient Boost</a:t>
          </a:r>
          <a:endParaRPr lang="en-US" dirty="0"/>
        </a:p>
      </dgm:t>
    </dgm:pt>
    <dgm:pt modelId="{52771002-B93A-44B5-926A-14C53816046E}" type="parTrans" cxnId="{DD894B35-94D9-4719-B336-232183AB2B8E}">
      <dgm:prSet/>
      <dgm:spPr/>
      <dgm:t>
        <a:bodyPr/>
        <a:lstStyle/>
        <a:p>
          <a:endParaRPr lang="en-US"/>
        </a:p>
      </dgm:t>
    </dgm:pt>
    <dgm:pt modelId="{DD45283A-74BE-40DB-A88E-7DDEB68C3102}" type="sibTrans" cxnId="{DD894B35-94D9-4719-B336-232183AB2B8E}">
      <dgm:prSet/>
      <dgm:spPr/>
      <dgm:t>
        <a:bodyPr/>
        <a:lstStyle/>
        <a:p>
          <a:endParaRPr lang="en-US"/>
        </a:p>
      </dgm:t>
    </dgm:pt>
    <dgm:pt modelId="{E61D0C35-1EFD-4C00-93E0-19A991701299}">
      <dgm:prSet/>
      <dgm:spPr>
        <a:solidFill>
          <a:srgbClr val="222A35"/>
        </a:solidFill>
        <a:ln>
          <a:solidFill>
            <a:srgbClr val="222A35"/>
          </a:solidFill>
        </a:ln>
      </dgm:spPr>
      <dgm:t>
        <a:bodyPr/>
        <a:lstStyle/>
        <a:p>
          <a:r>
            <a:rPr lang="en-US" dirty="0" err="1" smtClean="0"/>
            <a:t>XGBoost</a:t>
          </a:r>
          <a:endParaRPr lang="en-US" dirty="0"/>
        </a:p>
      </dgm:t>
    </dgm:pt>
    <dgm:pt modelId="{F33F6D35-A97F-4A7D-A6DE-43572C315797}" type="parTrans" cxnId="{FC75A271-006E-4FDB-AD2F-067456F14DCE}">
      <dgm:prSet/>
      <dgm:spPr/>
      <dgm:t>
        <a:bodyPr/>
        <a:lstStyle/>
        <a:p>
          <a:endParaRPr lang="en-US"/>
        </a:p>
      </dgm:t>
    </dgm:pt>
    <dgm:pt modelId="{D252A50B-2F3D-4AEB-B232-6F6255372D39}" type="sibTrans" cxnId="{FC75A271-006E-4FDB-AD2F-067456F14DCE}">
      <dgm:prSet/>
      <dgm:spPr/>
      <dgm:t>
        <a:bodyPr/>
        <a:lstStyle/>
        <a:p>
          <a:endParaRPr lang="en-US"/>
        </a:p>
      </dgm:t>
    </dgm:pt>
    <dgm:pt modelId="{F1AE2C29-954A-4966-9F81-AC47ACC4AA35}" type="pres">
      <dgm:prSet presAssocID="{46A91CC8-4936-40F6-A2E8-9A5011C109AF}" presName="linear" presStyleCnt="0">
        <dgm:presLayoutVars>
          <dgm:dir/>
          <dgm:animLvl val="lvl"/>
          <dgm:resizeHandles val="exact"/>
        </dgm:presLayoutVars>
      </dgm:prSet>
      <dgm:spPr/>
    </dgm:pt>
    <dgm:pt modelId="{DEED7488-CB1E-4DD6-9EB1-34F09409F0CE}" type="pres">
      <dgm:prSet presAssocID="{33029085-225F-4328-9E8E-442062BCD8A9}" presName="parentLin" presStyleCnt="0"/>
      <dgm:spPr/>
    </dgm:pt>
    <dgm:pt modelId="{4A15F002-654A-4FB8-B172-74CB4350FD92}" type="pres">
      <dgm:prSet presAssocID="{33029085-225F-4328-9E8E-442062BCD8A9}" presName="parentLeftMargin" presStyleLbl="node1" presStyleIdx="0" presStyleCnt="9"/>
      <dgm:spPr/>
    </dgm:pt>
    <dgm:pt modelId="{D75CF334-DE21-4888-BC50-B5535501E824}" type="pres">
      <dgm:prSet presAssocID="{33029085-225F-4328-9E8E-442062BCD8A9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26442-5C52-4145-9FA8-F5A7A7EBFBC1}" type="pres">
      <dgm:prSet presAssocID="{33029085-225F-4328-9E8E-442062BCD8A9}" presName="negativeSpace" presStyleCnt="0"/>
      <dgm:spPr/>
    </dgm:pt>
    <dgm:pt modelId="{BA2F46FB-D027-49EE-AAEB-753D1ACF645C}" type="pres">
      <dgm:prSet presAssocID="{33029085-225F-4328-9E8E-442062BCD8A9}" presName="childText" presStyleLbl="conFgAcc1" presStyleIdx="0" presStyleCnt="9">
        <dgm:presLayoutVars>
          <dgm:bulletEnabled val="1"/>
        </dgm:presLayoutVars>
      </dgm:prSet>
      <dgm:spPr/>
    </dgm:pt>
    <dgm:pt modelId="{D5AACFFA-428F-4F89-A07A-4DA3BA71638A}" type="pres">
      <dgm:prSet presAssocID="{612BC0BE-831D-4C94-B53E-E473F95BC5AA}" presName="spaceBetweenRectangles" presStyleCnt="0"/>
      <dgm:spPr/>
    </dgm:pt>
    <dgm:pt modelId="{34500861-019C-4B63-B0D7-8E5F44DF5084}" type="pres">
      <dgm:prSet presAssocID="{D0535FB7-6B68-443C-82BB-5D3ADF3D8BD1}" presName="parentLin" presStyleCnt="0"/>
      <dgm:spPr/>
    </dgm:pt>
    <dgm:pt modelId="{92090F66-3543-4033-ABE2-B7AF9597074E}" type="pres">
      <dgm:prSet presAssocID="{D0535FB7-6B68-443C-82BB-5D3ADF3D8BD1}" presName="parentLeftMargin" presStyleLbl="node1" presStyleIdx="0" presStyleCnt="9"/>
      <dgm:spPr/>
    </dgm:pt>
    <dgm:pt modelId="{BA5C2E53-D7A7-4D0E-8996-98F0C90A335E}" type="pres">
      <dgm:prSet presAssocID="{D0535FB7-6B68-443C-82BB-5D3ADF3D8BD1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5A02F4BD-59D4-4A24-96A6-E6C73FDC3AD7}" type="pres">
      <dgm:prSet presAssocID="{D0535FB7-6B68-443C-82BB-5D3ADF3D8BD1}" presName="negativeSpace" presStyleCnt="0"/>
      <dgm:spPr/>
    </dgm:pt>
    <dgm:pt modelId="{2665D6BC-CD0A-4834-A796-051E0A162097}" type="pres">
      <dgm:prSet presAssocID="{D0535FB7-6B68-443C-82BB-5D3ADF3D8BD1}" presName="childText" presStyleLbl="conFgAcc1" presStyleIdx="1" presStyleCnt="9">
        <dgm:presLayoutVars>
          <dgm:bulletEnabled val="1"/>
        </dgm:presLayoutVars>
      </dgm:prSet>
      <dgm:spPr/>
    </dgm:pt>
    <dgm:pt modelId="{DC079BA9-D19F-4A3D-AADA-1CD6B7A01355}" type="pres">
      <dgm:prSet presAssocID="{AD872172-35C5-4D13-B7BD-5224C798195B}" presName="spaceBetweenRectangles" presStyleCnt="0"/>
      <dgm:spPr/>
    </dgm:pt>
    <dgm:pt modelId="{723783F9-1F34-4BED-86DC-E1B0F6DFEFBF}" type="pres">
      <dgm:prSet presAssocID="{3890B7E7-EBF0-42BA-B112-EE697E107835}" presName="parentLin" presStyleCnt="0"/>
      <dgm:spPr/>
    </dgm:pt>
    <dgm:pt modelId="{2157EAA1-AD67-406D-98A3-26AA35B811D8}" type="pres">
      <dgm:prSet presAssocID="{3890B7E7-EBF0-42BA-B112-EE697E107835}" presName="parentLeftMargin" presStyleLbl="node1" presStyleIdx="1" presStyleCnt="9"/>
      <dgm:spPr/>
    </dgm:pt>
    <dgm:pt modelId="{D20CAB91-3152-48D8-86B2-0F45BB7B753F}" type="pres">
      <dgm:prSet presAssocID="{3890B7E7-EBF0-42BA-B112-EE697E107835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CF9BE-F457-423E-8683-31F268BA05F1}" type="pres">
      <dgm:prSet presAssocID="{3890B7E7-EBF0-42BA-B112-EE697E107835}" presName="negativeSpace" presStyleCnt="0"/>
      <dgm:spPr/>
    </dgm:pt>
    <dgm:pt modelId="{ADD66AB7-846E-4BB7-B8D9-8282ACF86065}" type="pres">
      <dgm:prSet presAssocID="{3890B7E7-EBF0-42BA-B112-EE697E107835}" presName="childText" presStyleLbl="conFgAcc1" presStyleIdx="2" presStyleCnt="9" custLinFactNeighborX="1918" custLinFactNeighborY="1717">
        <dgm:presLayoutVars>
          <dgm:bulletEnabled val="1"/>
        </dgm:presLayoutVars>
      </dgm:prSet>
      <dgm:spPr/>
    </dgm:pt>
    <dgm:pt modelId="{ED7C5FD9-B223-413C-BD46-F37818934C78}" type="pres">
      <dgm:prSet presAssocID="{4CED8AFF-9D79-4127-93BD-B52B74B01CA7}" presName="spaceBetweenRectangles" presStyleCnt="0"/>
      <dgm:spPr/>
    </dgm:pt>
    <dgm:pt modelId="{C871E101-CB25-49BA-B1ED-3DE3056F50A4}" type="pres">
      <dgm:prSet presAssocID="{0CC84AFC-B770-423F-A7F0-04A42F8EC586}" presName="parentLin" presStyleCnt="0"/>
      <dgm:spPr/>
    </dgm:pt>
    <dgm:pt modelId="{D8B715D0-7A0C-4E7A-96A2-086ED638A019}" type="pres">
      <dgm:prSet presAssocID="{0CC84AFC-B770-423F-A7F0-04A42F8EC586}" presName="parentLeftMargin" presStyleLbl="node1" presStyleIdx="2" presStyleCnt="9"/>
      <dgm:spPr/>
    </dgm:pt>
    <dgm:pt modelId="{AB33D39E-489C-43BA-9280-9385DF6772C3}" type="pres">
      <dgm:prSet presAssocID="{0CC84AFC-B770-423F-A7F0-04A42F8EC586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B95F4FB0-DF17-4DFE-8063-DC6D5E9C563B}" type="pres">
      <dgm:prSet presAssocID="{0CC84AFC-B770-423F-A7F0-04A42F8EC586}" presName="negativeSpace" presStyleCnt="0"/>
      <dgm:spPr/>
    </dgm:pt>
    <dgm:pt modelId="{54541B3F-CCD1-45E5-B3C3-C98C38332F34}" type="pres">
      <dgm:prSet presAssocID="{0CC84AFC-B770-423F-A7F0-04A42F8EC586}" presName="childText" presStyleLbl="conFgAcc1" presStyleIdx="3" presStyleCnt="9">
        <dgm:presLayoutVars>
          <dgm:bulletEnabled val="1"/>
        </dgm:presLayoutVars>
      </dgm:prSet>
      <dgm:spPr/>
    </dgm:pt>
    <dgm:pt modelId="{1E2582C5-2188-4689-8FE0-50F3ED54541D}" type="pres">
      <dgm:prSet presAssocID="{A6AA0D67-06FF-4913-BE74-2F303FA04447}" presName="spaceBetweenRectangles" presStyleCnt="0"/>
      <dgm:spPr/>
    </dgm:pt>
    <dgm:pt modelId="{65430EC0-DC0D-4138-A4A7-E904B07FED65}" type="pres">
      <dgm:prSet presAssocID="{C044BE0C-C4B6-4D30-9B75-43A2CB949695}" presName="parentLin" presStyleCnt="0"/>
      <dgm:spPr/>
    </dgm:pt>
    <dgm:pt modelId="{CCDEE97F-47AD-48FD-8247-FE63894B8CD5}" type="pres">
      <dgm:prSet presAssocID="{C044BE0C-C4B6-4D30-9B75-43A2CB949695}" presName="parentLeftMargin" presStyleLbl="node1" presStyleIdx="3" presStyleCnt="9"/>
      <dgm:spPr/>
    </dgm:pt>
    <dgm:pt modelId="{8087DB24-48EB-4712-BD10-85C90D36165B}" type="pres">
      <dgm:prSet presAssocID="{C044BE0C-C4B6-4D30-9B75-43A2CB949695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1B9A4-0A38-4362-AE3F-2F6432028369}" type="pres">
      <dgm:prSet presAssocID="{C044BE0C-C4B6-4D30-9B75-43A2CB949695}" presName="negativeSpace" presStyleCnt="0"/>
      <dgm:spPr/>
    </dgm:pt>
    <dgm:pt modelId="{D3A45546-B81D-4F6E-A674-3AEA7D0019E5}" type="pres">
      <dgm:prSet presAssocID="{C044BE0C-C4B6-4D30-9B75-43A2CB949695}" presName="childText" presStyleLbl="conFgAcc1" presStyleIdx="4" presStyleCnt="9">
        <dgm:presLayoutVars>
          <dgm:bulletEnabled val="1"/>
        </dgm:presLayoutVars>
      </dgm:prSet>
      <dgm:spPr/>
    </dgm:pt>
    <dgm:pt modelId="{AB137381-67C5-4E7F-8681-2C4F530E1FDB}" type="pres">
      <dgm:prSet presAssocID="{5293C34B-E8AC-43C0-9B0D-8383B62C8829}" presName="spaceBetweenRectangles" presStyleCnt="0"/>
      <dgm:spPr/>
    </dgm:pt>
    <dgm:pt modelId="{C017853F-48D9-4532-AE01-0554ED5B1BFC}" type="pres">
      <dgm:prSet presAssocID="{78711C56-439F-4491-B1E7-E0250A769D06}" presName="parentLin" presStyleCnt="0"/>
      <dgm:spPr/>
    </dgm:pt>
    <dgm:pt modelId="{2BF30FCE-2780-4CFE-8F39-9B1BB332AC37}" type="pres">
      <dgm:prSet presAssocID="{78711C56-439F-4491-B1E7-E0250A769D06}" presName="parentLeftMargin" presStyleLbl="node1" presStyleIdx="4" presStyleCnt="9"/>
      <dgm:spPr/>
    </dgm:pt>
    <dgm:pt modelId="{E59EB5BA-6A90-41B3-BFC6-B2A904479CB4}" type="pres">
      <dgm:prSet presAssocID="{78711C56-439F-4491-B1E7-E0250A769D06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9F2462D-104E-4A05-ACBF-E26015A2BA57}" type="pres">
      <dgm:prSet presAssocID="{78711C56-439F-4491-B1E7-E0250A769D06}" presName="negativeSpace" presStyleCnt="0"/>
      <dgm:spPr/>
    </dgm:pt>
    <dgm:pt modelId="{74BA4963-E176-4149-8BE9-1FDF13E6B728}" type="pres">
      <dgm:prSet presAssocID="{78711C56-439F-4491-B1E7-E0250A769D06}" presName="childText" presStyleLbl="conFgAcc1" presStyleIdx="5" presStyleCnt="9">
        <dgm:presLayoutVars>
          <dgm:bulletEnabled val="1"/>
        </dgm:presLayoutVars>
      </dgm:prSet>
      <dgm:spPr/>
    </dgm:pt>
    <dgm:pt modelId="{B0B12304-CFB2-4825-BB05-94AD3B0B6FE1}" type="pres">
      <dgm:prSet presAssocID="{33468B15-9E54-4C7E-A910-B831A67991CB}" presName="spaceBetweenRectangles" presStyleCnt="0"/>
      <dgm:spPr/>
    </dgm:pt>
    <dgm:pt modelId="{36F54C6E-C4BA-4EA1-B105-C98C78A65192}" type="pres">
      <dgm:prSet presAssocID="{69A716B3-46C9-4DE5-9E80-244B8ABFFFF3}" presName="parentLin" presStyleCnt="0"/>
      <dgm:spPr/>
    </dgm:pt>
    <dgm:pt modelId="{AE5FF9E7-EFD5-4640-91D1-E2800FA8C06E}" type="pres">
      <dgm:prSet presAssocID="{69A716B3-46C9-4DE5-9E80-244B8ABFFFF3}" presName="parentLeftMargin" presStyleLbl="node1" presStyleIdx="5" presStyleCnt="9"/>
      <dgm:spPr/>
    </dgm:pt>
    <dgm:pt modelId="{BA34BACC-2645-43EF-B3B1-C4F3EDB56C7C}" type="pres">
      <dgm:prSet presAssocID="{69A716B3-46C9-4DE5-9E80-244B8ABFFFF3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3C4ACF8F-EAD8-46BC-87B3-2064336F418B}" type="pres">
      <dgm:prSet presAssocID="{69A716B3-46C9-4DE5-9E80-244B8ABFFFF3}" presName="negativeSpace" presStyleCnt="0"/>
      <dgm:spPr/>
    </dgm:pt>
    <dgm:pt modelId="{43E9C137-6F45-4182-8809-812FB2D205AF}" type="pres">
      <dgm:prSet presAssocID="{69A716B3-46C9-4DE5-9E80-244B8ABFFFF3}" presName="childText" presStyleLbl="conFgAcc1" presStyleIdx="6" presStyleCnt="9">
        <dgm:presLayoutVars>
          <dgm:bulletEnabled val="1"/>
        </dgm:presLayoutVars>
      </dgm:prSet>
      <dgm:spPr/>
    </dgm:pt>
    <dgm:pt modelId="{568E9644-6C55-4F1C-BAEB-26886322BE36}" type="pres">
      <dgm:prSet presAssocID="{AA735DCE-25F0-4318-83FC-6BB6C69A93DD}" presName="spaceBetweenRectangles" presStyleCnt="0"/>
      <dgm:spPr/>
    </dgm:pt>
    <dgm:pt modelId="{63305E02-CA92-41B1-B735-ABFD50D9DBFB}" type="pres">
      <dgm:prSet presAssocID="{106AEBFD-9614-48D7-A74A-0C17118506E6}" presName="parentLin" presStyleCnt="0"/>
      <dgm:spPr/>
    </dgm:pt>
    <dgm:pt modelId="{11F20DAD-5B33-4FD0-B93C-1C42B2E1362B}" type="pres">
      <dgm:prSet presAssocID="{106AEBFD-9614-48D7-A74A-0C17118506E6}" presName="parentLeftMargin" presStyleLbl="node1" presStyleIdx="6" presStyleCnt="9"/>
      <dgm:spPr/>
    </dgm:pt>
    <dgm:pt modelId="{5B5AE351-BE83-4775-97B3-83F5675CA54C}" type="pres">
      <dgm:prSet presAssocID="{106AEBFD-9614-48D7-A74A-0C17118506E6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B8D6BB71-E73A-4CF7-8AD3-A688D29813D0}" type="pres">
      <dgm:prSet presAssocID="{106AEBFD-9614-48D7-A74A-0C17118506E6}" presName="negativeSpace" presStyleCnt="0"/>
      <dgm:spPr/>
    </dgm:pt>
    <dgm:pt modelId="{D0228439-2C75-4CBB-9DC8-3DD32798C71F}" type="pres">
      <dgm:prSet presAssocID="{106AEBFD-9614-48D7-A74A-0C17118506E6}" presName="childText" presStyleLbl="conFgAcc1" presStyleIdx="7" presStyleCnt="9">
        <dgm:presLayoutVars>
          <dgm:bulletEnabled val="1"/>
        </dgm:presLayoutVars>
      </dgm:prSet>
      <dgm:spPr/>
    </dgm:pt>
    <dgm:pt modelId="{58D9C886-AD08-46FC-B430-976777DBF32D}" type="pres">
      <dgm:prSet presAssocID="{DD45283A-74BE-40DB-A88E-7DDEB68C3102}" presName="spaceBetweenRectangles" presStyleCnt="0"/>
      <dgm:spPr/>
    </dgm:pt>
    <dgm:pt modelId="{E59A0B6A-F97D-4819-9EFA-CCDD005A8FCD}" type="pres">
      <dgm:prSet presAssocID="{E61D0C35-1EFD-4C00-93E0-19A991701299}" presName="parentLin" presStyleCnt="0"/>
      <dgm:spPr/>
    </dgm:pt>
    <dgm:pt modelId="{BAD14392-B285-4D58-8038-4D317D606236}" type="pres">
      <dgm:prSet presAssocID="{E61D0C35-1EFD-4C00-93E0-19A991701299}" presName="parentLeftMargin" presStyleLbl="node1" presStyleIdx="7" presStyleCnt="9"/>
      <dgm:spPr/>
    </dgm:pt>
    <dgm:pt modelId="{681D63DE-6ADC-4DA6-AE75-63E8C1B9D2EC}" type="pres">
      <dgm:prSet presAssocID="{E61D0C35-1EFD-4C00-93E0-19A991701299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C1D14-114D-4DA3-AC39-7DAFBA42CB72}" type="pres">
      <dgm:prSet presAssocID="{E61D0C35-1EFD-4C00-93E0-19A991701299}" presName="negativeSpace" presStyleCnt="0"/>
      <dgm:spPr/>
    </dgm:pt>
    <dgm:pt modelId="{97C385D5-4014-4F73-9CFB-BAF3F2BC1651}" type="pres">
      <dgm:prSet presAssocID="{E61D0C35-1EFD-4C00-93E0-19A991701299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3C8F2B29-7D1A-4F50-8815-D50A872CE9D9}" type="presOf" srcId="{33029085-225F-4328-9E8E-442062BCD8A9}" destId="{4A15F002-654A-4FB8-B172-74CB4350FD92}" srcOrd="0" destOrd="0" presId="urn:microsoft.com/office/officeart/2005/8/layout/list1"/>
    <dgm:cxn modelId="{E0E5F172-5242-4193-9D74-B139A220B293}" srcId="{46A91CC8-4936-40F6-A2E8-9A5011C109AF}" destId="{33029085-225F-4328-9E8E-442062BCD8A9}" srcOrd="0" destOrd="0" parTransId="{17A00CDB-00C1-4209-B5A1-C0148F5D8111}" sibTransId="{612BC0BE-831D-4C94-B53E-E473F95BC5AA}"/>
    <dgm:cxn modelId="{EAA1FC9B-ECDA-4FCA-854B-3CC0A559D709}" type="presOf" srcId="{46A91CC8-4936-40F6-A2E8-9A5011C109AF}" destId="{F1AE2C29-954A-4966-9F81-AC47ACC4AA35}" srcOrd="0" destOrd="0" presId="urn:microsoft.com/office/officeart/2005/8/layout/list1"/>
    <dgm:cxn modelId="{A78958DB-7259-4725-B9A5-1CEFDE2F0BBA}" type="presOf" srcId="{C044BE0C-C4B6-4D30-9B75-43A2CB949695}" destId="{CCDEE97F-47AD-48FD-8247-FE63894B8CD5}" srcOrd="0" destOrd="0" presId="urn:microsoft.com/office/officeart/2005/8/layout/list1"/>
    <dgm:cxn modelId="{50393A53-6A15-448B-B76B-6D7FD9EEDD00}" type="presOf" srcId="{69A716B3-46C9-4DE5-9E80-244B8ABFFFF3}" destId="{AE5FF9E7-EFD5-4640-91D1-E2800FA8C06E}" srcOrd="0" destOrd="0" presId="urn:microsoft.com/office/officeart/2005/8/layout/list1"/>
    <dgm:cxn modelId="{9783CCEC-1487-4EB5-90FC-3984A6D753E5}" type="presOf" srcId="{69A716B3-46C9-4DE5-9E80-244B8ABFFFF3}" destId="{BA34BACC-2645-43EF-B3B1-C4F3EDB56C7C}" srcOrd="1" destOrd="0" presId="urn:microsoft.com/office/officeart/2005/8/layout/list1"/>
    <dgm:cxn modelId="{FC75A271-006E-4FDB-AD2F-067456F14DCE}" srcId="{46A91CC8-4936-40F6-A2E8-9A5011C109AF}" destId="{E61D0C35-1EFD-4C00-93E0-19A991701299}" srcOrd="8" destOrd="0" parTransId="{F33F6D35-A97F-4A7D-A6DE-43572C315797}" sibTransId="{D252A50B-2F3D-4AEB-B232-6F6255372D39}"/>
    <dgm:cxn modelId="{479B02BE-FC19-42FB-A58E-4F490265D067}" type="presOf" srcId="{106AEBFD-9614-48D7-A74A-0C17118506E6}" destId="{5B5AE351-BE83-4775-97B3-83F5675CA54C}" srcOrd="1" destOrd="0" presId="urn:microsoft.com/office/officeart/2005/8/layout/list1"/>
    <dgm:cxn modelId="{F6523D96-8BFD-48F3-9BCA-103D9C7A4417}" type="presOf" srcId="{3890B7E7-EBF0-42BA-B112-EE697E107835}" destId="{2157EAA1-AD67-406D-98A3-26AA35B811D8}" srcOrd="0" destOrd="0" presId="urn:microsoft.com/office/officeart/2005/8/layout/list1"/>
    <dgm:cxn modelId="{47A612D4-A292-44E2-8674-F75D8441F7E3}" type="presOf" srcId="{78711C56-439F-4491-B1E7-E0250A769D06}" destId="{E59EB5BA-6A90-41B3-BFC6-B2A904479CB4}" srcOrd="1" destOrd="0" presId="urn:microsoft.com/office/officeart/2005/8/layout/list1"/>
    <dgm:cxn modelId="{C0A91CCF-1973-4685-8ACE-6B43B0D3866F}" srcId="{46A91CC8-4936-40F6-A2E8-9A5011C109AF}" destId="{69A716B3-46C9-4DE5-9E80-244B8ABFFFF3}" srcOrd="6" destOrd="0" parTransId="{8C3FF519-C408-478D-B492-3ED12BE835DA}" sibTransId="{AA735DCE-25F0-4318-83FC-6BB6C69A93DD}"/>
    <dgm:cxn modelId="{2E5D2A2D-A52F-40A9-8891-030CDDD3775D}" type="presOf" srcId="{E61D0C35-1EFD-4C00-93E0-19A991701299}" destId="{BAD14392-B285-4D58-8038-4D317D606236}" srcOrd="0" destOrd="0" presId="urn:microsoft.com/office/officeart/2005/8/layout/list1"/>
    <dgm:cxn modelId="{84F79FF0-A36C-4828-9337-025139CFDA75}" type="presOf" srcId="{3890B7E7-EBF0-42BA-B112-EE697E107835}" destId="{D20CAB91-3152-48D8-86B2-0F45BB7B753F}" srcOrd="1" destOrd="0" presId="urn:microsoft.com/office/officeart/2005/8/layout/list1"/>
    <dgm:cxn modelId="{D25476ED-7569-4B52-A121-57652CFD88A3}" type="presOf" srcId="{33029085-225F-4328-9E8E-442062BCD8A9}" destId="{D75CF334-DE21-4888-BC50-B5535501E824}" srcOrd="1" destOrd="0" presId="urn:microsoft.com/office/officeart/2005/8/layout/list1"/>
    <dgm:cxn modelId="{0BB9DD03-8FA3-4507-9029-749E65D2ABE4}" type="presOf" srcId="{C044BE0C-C4B6-4D30-9B75-43A2CB949695}" destId="{8087DB24-48EB-4712-BD10-85C90D36165B}" srcOrd="1" destOrd="0" presId="urn:microsoft.com/office/officeart/2005/8/layout/list1"/>
    <dgm:cxn modelId="{BDEA8ECB-6B26-47EE-925A-E8480A8FCDD7}" type="presOf" srcId="{E61D0C35-1EFD-4C00-93E0-19A991701299}" destId="{681D63DE-6ADC-4DA6-AE75-63E8C1B9D2EC}" srcOrd="1" destOrd="0" presId="urn:microsoft.com/office/officeart/2005/8/layout/list1"/>
    <dgm:cxn modelId="{F99BE69B-4151-414C-B7DC-20E6691B747D}" type="presOf" srcId="{D0535FB7-6B68-443C-82BB-5D3ADF3D8BD1}" destId="{BA5C2E53-D7A7-4D0E-8996-98F0C90A335E}" srcOrd="1" destOrd="0" presId="urn:microsoft.com/office/officeart/2005/8/layout/list1"/>
    <dgm:cxn modelId="{880D5EBE-36A0-4229-9932-BDA1F07F2FF4}" type="presOf" srcId="{0CC84AFC-B770-423F-A7F0-04A42F8EC586}" destId="{AB33D39E-489C-43BA-9280-9385DF6772C3}" srcOrd="1" destOrd="0" presId="urn:microsoft.com/office/officeart/2005/8/layout/list1"/>
    <dgm:cxn modelId="{ACA232DA-D457-43FF-B181-5719287CD3D4}" type="presOf" srcId="{0CC84AFC-B770-423F-A7F0-04A42F8EC586}" destId="{D8B715D0-7A0C-4E7A-96A2-086ED638A019}" srcOrd="0" destOrd="0" presId="urn:microsoft.com/office/officeart/2005/8/layout/list1"/>
    <dgm:cxn modelId="{49B0FE82-B659-43ED-AEE9-A359031A7298}" type="presOf" srcId="{D0535FB7-6B68-443C-82BB-5D3ADF3D8BD1}" destId="{92090F66-3543-4033-ABE2-B7AF9597074E}" srcOrd="0" destOrd="0" presId="urn:microsoft.com/office/officeart/2005/8/layout/list1"/>
    <dgm:cxn modelId="{FD47E4A9-10DF-4F9D-80B9-2F2B29D1EDA8}" srcId="{46A91CC8-4936-40F6-A2E8-9A5011C109AF}" destId="{C044BE0C-C4B6-4D30-9B75-43A2CB949695}" srcOrd="4" destOrd="0" parTransId="{6AAB6EBD-7279-49A2-ACDF-05C8B6EAD13A}" sibTransId="{5293C34B-E8AC-43C0-9B0D-8383B62C8829}"/>
    <dgm:cxn modelId="{DD894B35-94D9-4719-B336-232183AB2B8E}" srcId="{46A91CC8-4936-40F6-A2E8-9A5011C109AF}" destId="{106AEBFD-9614-48D7-A74A-0C17118506E6}" srcOrd="7" destOrd="0" parTransId="{52771002-B93A-44B5-926A-14C53816046E}" sibTransId="{DD45283A-74BE-40DB-A88E-7DDEB68C3102}"/>
    <dgm:cxn modelId="{0F701C97-E241-4725-BECF-7B5A91A8F3D1}" type="presOf" srcId="{106AEBFD-9614-48D7-A74A-0C17118506E6}" destId="{11F20DAD-5B33-4FD0-B93C-1C42B2E1362B}" srcOrd="0" destOrd="0" presId="urn:microsoft.com/office/officeart/2005/8/layout/list1"/>
    <dgm:cxn modelId="{8D4AAE08-677D-482C-AADB-792A67EE9DB0}" type="presOf" srcId="{78711C56-439F-4491-B1E7-E0250A769D06}" destId="{2BF30FCE-2780-4CFE-8F39-9B1BB332AC37}" srcOrd="0" destOrd="0" presId="urn:microsoft.com/office/officeart/2005/8/layout/list1"/>
    <dgm:cxn modelId="{2B8C9176-6B84-4E59-A91C-6E6EC6B60922}" srcId="{46A91CC8-4936-40F6-A2E8-9A5011C109AF}" destId="{78711C56-439F-4491-B1E7-E0250A769D06}" srcOrd="5" destOrd="0" parTransId="{5B821065-8FF4-4B2B-9305-38390A7020B9}" sibTransId="{33468B15-9E54-4C7E-A910-B831A67991CB}"/>
    <dgm:cxn modelId="{D1DA5E4A-0544-47F2-B6EE-25B0A460B525}" srcId="{46A91CC8-4936-40F6-A2E8-9A5011C109AF}" destId="{3890B7E7-EBF0-42BA-B112-EE697E107835}" srcOrd="2" destOrd="0" parTransId="{A986A601-8795-481B-A1CD-FD2DAABF610B}" sibTransId="{4CED8AFF-9D79-4127-93BD-B52B74B01CA7}"/>
    <dgm:cxn modelId="{5E4F1C84-C4DA-424D-AD66-9BFD35D2F58B}" srcId="{46A91CC8-4936-40F6-A2E8-9A5011C109AF}" destId="{D0535FB7-6B68-443C-82BB-5D3ADF3D8BD1}" srcOrd="1" destOrd="0" parTransId="{8767ADDF-EDC2-4C7C-A690-B2450D57B63C}" sibTransId="{AD872172-35C5-4D13-B7BD-5224C798195B}"/>
    <dgm:cxn modelId="{BCE58929-7E37-418E-A8A7-56BE4016F48D}" srcId="{46A91CC8-4936-40F6-A2E8-9A5011C109AF}" destId="{0CC84AFC-B770-423F-A7F0-04A42F8EC586}" srcOrd="3" destOrd="0" parTransId="{153608EC-FDC3-4759-9CE5-B76C2F07F696}" sibTransId="{A6AA0D67-06FF-4913-BE74-2F303FA04447}"/>
    <dgm:cxn modelId="{A1B31F6C-BBB3-4760-915E-0BCB874321DA}" type="presParOf" srcId="{F1AE2C29-954A-4966-9F81-AC47ACC4AA35}" destId="{DEED7488-CB1E-4DD6-9EB1-34F09409F0CE}" srcOrd="0" destOrd="0" presId="urn:microsoft.com/office/officeart/2005/8/layout/list1"/>
    <dgm:cxn modelId="{75525AF8-B382-4F43-9806-BFBE76EB2F6D}" type="presParOf" srcId="{DEED7488-CB1E-4DD6-9EB1-34F09409F0CE}" destId="{4A15F002-654A-4FB8-B172-74CB4350FD92}" srcOrd="0" destOrd="0" presId="urn:microsoft.com/office/officeart/2005/8/layout/list1"/>
    <dgm:cxn modelId="{47ED90AE-F182-49A0-AE5A-4E7F59DB721E}" type="presParOf" srcId="{DEED7488-CB1E-4DD6-9EB1-34F09409F0CE}" destId="{D75CF334-DE21-4888-BC50-B5535501E824}" srcOrd="1" destOrd="0" presId="urn:microsoft.com/office/officeart/2005/8/layout/list1"/>
    <dgm:cxn modelId="{972BB739-98D2-484B-B76F-FA9E4A0EB9ED}" type="presParOf" srcId="{F1AE2C29-954A-4966-9F81-AC47ACC4AA35}" destId="{29726442-5C52-4145-9FA8-F5A7A7EBFBC1}" srcOrd="1" destOrd="0" presId="urn:microsoft.com/office/officeart/2005/8/layout/list1"/>
    <dgm:cxn modelId="{AD717811-F7DC-495E-BD06-14E51FFB6A66}" type="presParOf" srcId="{F1AE2C29-954A-4966-9F81-AC47ACC4AA35}" destId="{BA2F46FB-D027-49EE-AAEB-753D1ACF645C}" srcOrd="2" destOrd="0" presId="urn:microsoft.com/office/officeart/2005/8/layout/list1"/>
    <dgm:cxn modelId="{DDE4E17C-3389-43CC-A63C-9B523796FD9D}" type="presParOf" srcId="{F1AE2C29-954A-4966-9F81-AC47ACC4AA35}" destId="{D5AACFFA-428F-4F89-A07A-4DA3BA71638A}" srcOrd="3" destOrd="0" presId="urn:microsoft.com/office/officeart/2005/8/layout/list1"/>
    <dgm:cxn modelId="{15011519-8669-464E-BF6F-35E04CAB596C}" type="presParOf" srcId="{F1AE2C29-954A-4966-9F81-AC47ACC4AA35}" destId="{34500861-019C-4B63-B0D7-8E5F44DF5084}" srcOrd="4" destOrd="0" presId="urn:microsoft.com/office/officeart/2005/8/layout/list1"/>
    <dgm:cxn modelId="{116F3B97-A3B2-48C6-93F0-ACE024E8D0E2}" type="presParOf" srcId="{34500861-019C-4B63-B0D7-8E5F44DF5084}" destId="{92090F66-3543-4033-ABE2-B7AF9597074E}" srcOrd="0" destOrd="0" presId="urn:microsoft.com/office/officeart/2005/8/layout/list1"/>
    <dgm:cxn modelId="{7B5E4E0B-42A2-4D47-B205-918C320A8B2E}" type="presParOf" srcId="{34500861-019C-4B63-B0D7-8E5F44DF5084}" destId="{BA5C2E53-D7A7-4D0E-8996-98F0C90A335E}" srcOrd="1" destOrd="0" presId="urn:microsoft.com/office/officeart/2005/8/layout/list1"/>
    <dgm:cxn modelId="{9F09925F-EAD4-4AD5-81E2-9619C663ABDA}" type="presParOf" srcId="{F1AE2C29-954A-4966-9F81-AC47ACC4AA35}" destId="{5A02F4BD-59D4-4A24-96A6-E6C73FDC3AD7}" srcOrd="5" destOrd="0" presId="urn:microsoft.com/office/officeart/2005/8/layout/list1"/>
    <dgm:cxn modelId="{6710FCA2-2E96-4191-89D2-41C3D2BB825A}" type="presParOf" srcId="{F1AE2C29-954A-4966-9F81-AC47ACC4AA35}" destId="{2665D6BC-CD0A-4834-A796-051E0A162097}" srcOrd="6" destOrd="0" presId="urn:microsoft.com/office/officeart/2005/8/layout/list1"/>
    <dgm:cxn modelId="{B5727A0E-DAD9-481A-8E72-9F59A13FCDBA}" type="presParOf" srcId="{F1AE2C29-954A-4966-9F81-AC47ACC4AA35}" destId="{DC079BA9-D19F-4A3D-AADA-1CD6B7A01355}" srcOrd="7" destOrd="0" presId="urn:microsoft.com/office/officeart/2005/8/layout/list1"/>
    <dgm:cxn modelId="{47451D97-048A-4AA7-BC6C-D8D747231E9F}" type="presParOf" srcId="{F1AE2C29-954A-4966-9F81-AC47ACC4AA35}" destId="{723783F9-1F34-4BED-86DC-E1B0F6DFEFBF}" srcOrd="8" destOrd="0" presId="urn:microsoft.com/office/officeart/2005/8/layout/list1"/>
    <dgm:cxn modelId="{8C515CF6-CE8A-482D-83B1-65729C6AE9DE}" type="presParOf" srcId="{723783F9-1F34-4BED-86DC-E1B0F6DFEFBF}" destId="{2157EAA1-AD67-406D-98A3-26AA35B811D8}" srcOrd="0" destOrd="0" presId="urn:microsoft.com/office/officeart/2005/8/layout/list1"/>
    <dgm:cxn modelId="{4AC27361-A079-4913-B77F-39534BB60CDF}" type="presParOf" srcId="{723783F9-1F34-4BED-86DC-E1B0F6DFEFBF}" destId="{D20CAB91-3152-48D8-86B2-0F45BB7B753F}" srcOrd="1" destOrd="0" presId="urn:microsoft.com/office/officeart/2005/8/layout/list1"/>
    <dgm:cxn modelId="{EECDACBC-1A9F-4FA6-B19B-2CA5A51FB145}" type="presParOf" srcId="{F1AE2C29-954A-4966-9F81-AC47ACC4AA35}" destId="{D29CF9BE-F457-423E-8683-31F268BA05F1}" srcOrd="9" destOrd="0" presId="urn:microsoft.com/office/officeart/2005/8/layout/list1"/>
    <dgm:cxn modelId="{0BAE8E13-5F69-4355-8F6A-6704B0A34376}" type="presParOf" srcId="{F1AE2C29-954A-4966-9F81-AC47ACC4AA35}" destId="{ADD66AB7-846E-4BB7-B8D9-8282ACF86065}" srcOrd="10" destOrd="0" presId="urn:microsoft.com/office/officeart/2005/8/layout/list1"/>
    <dgm:cxn modelId="{3544D469-D31C-4D8E-A976-6E7C98C90000}" type="presParOf" srcId="{F1AE2C29-954A-4966-9F81-AC47ACC4AA35}" destId="{ED7C5FD9-B223-413C-BD46-F37818934C78}" srcOrd="11" destOrd="0" presId="urn:microsoft.com/office/officeart/2005/8/layout/list1"/>
    <dgm:cxn modelId="{380121CB-5D89-433E-ABB3-220924AEB949}" type="presParOf" srcId="{F1AE2C29-954A-4966-9F81-AC47ACC4AA35}" destId="{C871E101-CB25-49BA-B1ED-3DE3056F50A4}" srcOrd="12" destOrd="0" presId="urn:microsoft.com/office/officeart/2005/8/layout/list1"/>
    <dgm:cxn modelId="{513EA503-E08A-46C0-843F-17270B6423CD}" type="presParOf" srcId="{C871E101-CB25-49BA-B1ED-3DE3056F50A4}" destId="{D8B715D0-7A0C-4E7A-96A2-086ED638A019}" srcOrd="0" destOrd="0" presId="urn:microsoft.com/office/officeart/2005/8/layout/list1"/>
    <dgm:cxn modelId="{C256D320-3E76-4964-9FBB-04ADC876C9A5}" type="presParOf" srcId="{C871E101-CB25-49BA-B1ED-3DE3056F50A4}" destId="{AB33D39E-489C-43BA-9280-9385DF6772C3}" srcOrd="1" destOrd="0" presId="urn:microsoft.com/office/officeart/2005/8/layout/list1"/>
    <dgm:cxn modelId="{D1EFD6DD-D495-412B-A3B8-3776D5E21B83}" type="presParOf" srcId="{F1AE2C29-954A-4966-9F81-AC47ACC4AA35}" destId="{B95F4FB0-DF17-4DFE-8063-DC6D5E9C563B}" srcOrd="13" destOrd="0" presId="urn:microsoft.com/office/officeart/2005/8/layout/list1"/>
    <dgm:cxn modelId="{8D8F99B1-B6A5-4C59-986E-745A07E82602}" type="presParOf" srcId="{F1AE2C29-954A-4966-9F81-AC47ACC4AA35}" destId="{54541B3F-CCD1-45E5-B3C3-C98C38332F34}" srcOrd="14" destOrd="0" presId="urn:microsoft.com/office/officeart/2005/8/layout/list1"/>
    <dgm:cxn modelId="{91C07593-5BA1-4BBE-92B4-746DD05772C4}" type="presParOf" srcId="{F1AE2C29-954A-4966-9F81-AC47ACC4AA35}" destId="{1E2582C5-2188-4689-8FE0-50F3ED54541D}" srcOrd="15" destOrd="0" presId="urn:microsoft.com/office/officeart/2005/8/layout/list1"/>
    <dgm:cxn modelId="{DDD74945-2272-4C14-9239-7B184DDAC62F}" type="presParOf" srcId="{F1AE2C29-954A-4966-9F81-AC47ACC4AA35}" destId="{65430EC0-DC0D-4138-A4A7-E904B07FED65}" srcOrd="16" destOrd="0" presId="urn:microsoft.com/office/officeart/2005/8/layout/list1"/>
    <dgm:cxn modelId="{5E2DF2B8-4BE6-4063-B375-A3564C3E5AB4}" type="presParOf" srcId="{65430EC0-DC0D-4138-A4A7-E904B07FED65}" destId="{CCDEE97F-47AD-48FD-8247-FE63894B8CD5}" srcOrd="0" destOrd="0" presId="urn:microsoft.com/office/officeart/2005/8/layout/list1"/>
    <dgm:cxn modelId="{24EFAD9A-FB65-4FBC-8752-0711B78EDD20}" type="presParOf" srcId="{65430EC0-DC0D-4138-A4A7-E904B07FED65}" destId="{8087DB24-48EB-4712-BD10-85C90D36165B}" srcOrd="1" destOrd="0" presId="urn:microsoft.com/office/officeart/2005/8/layout/list1"/>
    <dgm:cxn modelId="{1569345D-F4FA-4AB3-873B-B6D829026FAD}" type="presParOf" srcId="{F1AE2C29-954A-4966-9F81-AC47ACC4AA35}" destId="{1A91B9A4-0A38-4362-AE3F-2F6432028369}" srcOrd="17" destOrd="0" presId="urn:microsoft.com/office/officeart/2005/8/layout/list1"/>
    <dgm:cxn modelId="{FEDB3AE1-8D84-4928-81AA-EBC0EA9F5768}" type="presParOf" srcId="{F1AE2C29-954A-4966-9F81-AC47ACC4AA35}" destId="{D3A45546-B81D-4F6E-A674-3AEA7D0019E5}" srcOrd="18" destOrd="0" presId="urn:microsoft.com/office/officeart/2005/8/layout/list1"/>
    <dgm:cxn modelId="{EF5C2B63-4B24-49E6-8E3E-A68243ED61E4}" type="presParOf" srcId="{F1AE2C29-954A-4966-9F81-AC47ACC4AA35}" destId="{AB137381-67C5-4E7F-8681-2C4F530E1FDB}" srcOrd="19" destOrd="0" presId="urn:microsoft.com/office/officeart/2005/8/layout/list1"/>
    <dgm:cxn modelId="{F0AC6139-4DEE-479F-8C61-4806342A1A34}" type="presParOf" srcId="{F1AE2C29-954A-4966-9F81-AC47ACC4AA35}" destId="{C017853F-48D9-4532-AE01-0554ED5B1BFC}" srcOrd="20" destOrd="0" presId="urn:microsoft.com/office/officeart/2005/8/layout/list1"/>
    <dgm:cxn modelId="{C6B4DEB6-9455-44B5-9027-21B5C248E5D1}" type="presParOf" srcId="{C017853F-48D9-4532-AE01-0554ED5B1BFC}" destId="{2BF30FCE-2780-4CFE-8F39-9B1BB332AC37}" srcOrd="0" destOrd="0" presId="urn:microsoft.com/office/officeart/2005/8/layout/list1"/>
    <dgm:cxn modelId="{F728F1C2-B125-4DEA-AFFD-BF4C80911636}" type="presParOf" srcId="{C017853F-48D9-4532-AE01-0554ED5B1BFC}" destId="{E59EB5BA-6A90-41B3-BFC6-B2A904479CB4}" srcOrd="1" destOrd="0" presId="urn:microsoft.com/office/officeart/2005/8/layout/list1"/>
    <dgm:cxn modelId="{DC8DF026-D963-45BD-BC74-7C1B77BC9820}" type="presParOf" srcId="{F1AE2C29-954A-4966-9F81-AC47ACC4AA35}" destId="{99F2462D-104E-4A05-ACBF-E26015A2BA57}" srcOrd="21" destOrd="0" presId="urn:microsoft.com/office/officeart/2005/8/layout/list1"/>
    <dgm:cxn modelId="{C022CE6B-0C01-4235-85B1-95C80303A0E0}" type="presParOf" srcId="{F1AE2C29-954A-4966-9F81-AC47ACC4AA35}" destId="{74BA4963-E176-4149-8BE9-1FDF13E6B728}" srcOrd="22" destOrd="0" presId="urn:microsoft.com/office/officeart/2005/8/layout/list1"/>
    <dgm:cxn modelId="{0D6DE771-7D2C-495B-A754-58A4CF8EA770}" type="presParOf" srcId="{F1AE2C29-954A-4966-9F81-AC47ACC4AA35}" destId="{B0B12304-CFB2-4825-BB05-94AD3B0B6FE1}" srcOrd="23" destOrd="0" presId="urn:microsoft.com/office/officeart/2005/8/layout/list1"/>
    <dgm:cxn modelId="{6E9FB455-3091-4326-BABC-B72CEA34D190}" type="presParOf" srcId="{F1AE2C29-954A-4966-9F81-AC47ACC4AA35}" destId="{36F54C6E-C4BA-4EA1-B105-C98C78A65192}" srcOrd="24" destOrd="0" presId="urn:microsoft.com/office/officeart/2005/8/layout/list1"/>
    <dgm:cxn modelId="{15959BCF-92A7-43F5-9559-FD7F22A5FC54}" type="presParOf" srcId="{36F54C6E-C4BA-4EA1-B105-C98C78A65192}" destId="{AE5FF9E7-EFD5-4640-91D1-E2800FA8C06E}" srcOrd="0" destOrd="0" presId="urn:microsoft.com/office/officeart/2005/8/layout/list1"/>
    <dgm:cxn modelId="{20D4E8D9-54DA-4BE4-B392-C417AC5DB6C6}" type="presParOf" srcId="{36F54C6E-C4BA-4EA1-B105-C98C78A65192}" destId="{BA34BACC-2645-43EF-B3B1-C4F3EDB56C7C}" srcOrd="1" destOrd="0" presId="urn:microsoft.com/office/officeart/2005/8/layout/list1"/>
    <dgm:cxn modelId="{B0EA8D55-ACB1-4B21-AA78-F80D297A94F6}" type="presParOf" srcId="{F1AE2C29-954A-4966-9F81-AC47ACC4AA35}" destId="{3C4ACF8F-EAD8-46BC-87B3-2064336F418B}" srcOrd="25" destOrd="0" presId="urn:microsoft.com/office/officeart/2005/8/layout/list1"/>
    <dgm:cxn modelId="{6D27B6AB-14DB-4DED-8F9F-3E934A7B864A}" type="presParOf" srcId="{F1AE2C29-954A-4966-9F81-AC47ACC4AA35}" destId="{43E9C137-6F45-4182-8809-812FB2D205AF}" srcOrd="26" destOrd="0" presId="urn:microsoft.com/office/officeart/2005/8/layout/list1"/>
    <dgm:cxn modelId="{5B0AEB0C-1493-44D7-961C-F594C79FC6F0}" type="presParOf" srcId="{F1AE2C29-954A-4966-9F81-AC47ACC4AA35}" destId="{568E9644-6C55-4F1C-BAEB-26886322BE36}" srcOrd="27" destOrd="0" presId="urn:microsoft.com/office/officeart/2005/8/layout/list1"/>
    <dgm:cxn modelId="{4C7043EE-52F4-4E3B-860B-81921E441B02}" type="presParOf" srcId="{F1AE2C29-954A-4966-9F81-AC47ACC4AA35}" destId="{63305E02-CA92-41B1-B735-ABFD50D9DBFB}" srcOrd="28" destOrd="0" presId="urn:microsoft.com/office/officeart/2005/8/layout/list1"/>
    <dgm:cxn modelId="{7C5177E8-5D7E-4630-8F55-7064F3F1CF9B}" type="presParOf" srcId="{63305E02-CA92-41B1-B735-ABFD50D9DBFB}" destId="{11F20DAD-5B33-4FD0-B93C-1C42B2E1362B}" srcOrd="0" destOrd="0" presId="urn:microsoft.com/office/officeart/2005/8/layout/list1"/>
    <dgm:cxn modelId="{8876DF26-169C-4CBA-8FCB-94B8EC074A47}" type="presParOf" srcId="{63305E02-CA92-41B1-B735-ABFD50D9DBFB}" destId="{5B5AE351-BE83-4775-97B3-83F5675CA54C}" srcOrd="1" destOrd="0" presId="urn:microsoft.com/office/officeart/2005/8/layout/list1"/>
    <dgm:cxn modelId="{4CDD68A5-8C5C-42EA-8DCF-C86C48D791F4}" type="presParOf" srcId="{F1AE2C29-954A-4966-9F81-AC47ACC4AA35}" destId="{B8D6BB71-E73A-4CF7-8AD3-A688D29813D0}" srcOrd="29" destOrd="0" presId="urn:microsoft.com/office/officeart/2005/8/layout/list1"/>
    <dgm:cxn modelId="{43F2C708-3649-4A47-82D2-EB8DFB357A52}" type="presParOf" srcId="{F1AE2C29-954A-4966-9F81-AC47ACC4AA35}" destId="{D0228439-2C75-4CBB-9DC8-3DD32798C71F}" srcOrd="30" destOrd="0" presId="urn:microsoft.com/office/officeart/2005/8/layout/list1"/>
    <dgm:cxn modelId="{152B613D-6A08-4972-978E-784092DC98E0}" type="presParOf" srcId="{F1AE2C29-954A-4966-9F81-AC47ACC4AA35}" destId="{58D9C886-AD08-46FC-B430-976777DBF32D}" srcOrd="31" destOrd="0" presId="urn:microsoft.com/office/officeart/2005/8/layout/list1"/>
    <dgm:cxn modelId="{5426B8AE-B6D4-4075-8AA0-3B742A6840CC}" type="presParOf" srcId="{F1AE2C29-954A-4966-9F81-AC47ACC4AA35}" destId="{E59A0B6A-F97D-4819-9EFA-CCDD005A8FCD}" srcOrd="32" destOrd="0" presId="urn:microsoft.com/office/officeart/2005/8/layout/list1"/>
    <dgm:cxn modelId="{3F43EA96-0B84-4DC8-8E59-072C87E797B2}" type="presParOf" srcId="{E59A0B6A-F97D-4819-9EFA-CCDD005A8FCD}" destId="{BAD14392-B285-4D58-8038-4D317D606236}" srcOrd="0" destOrd="0" presId="urn:microsoft.com/office/officeart/2005/8/layout/list1"/>
    <dgm:cxn modelId="{AD215514-746C-49B7-A5B3-84358C649ADA}" type="presParOf" srcId="{E59A0B6A-F97D-4819-9EFA-CCDD005A8FCD}" destId="{681D63DE-6ADC-4DA6-AE75-63E8C1B9D2EC}" srcOrd="1" destOrd="0" presId="urn:microsoft.com/office/officeart/2005/8/layout/list1"/>
    <dgm:cxn modelId="{42898E3B-DC61-4D1D-BA9C-51EB31A47516}" type="presParOf" srcId="{F1AE2C29-954A-4966-9F81-AC47ACC4AA35}" destId="{767C1D14-114D-4DA3-AC39-7DAFBA42CB72}" srcOrd="33" destOrd="0" presId="urn:microsoft.com/office/officeart/2005/8/layout/list1"/>
    <dgm:cxn modelId="{1D771AA8-F305-42FD-9655-28492FF91B54}" type="presParOf" srcId="{F1AE2C29-954A-4966-9F81-AC47ACC4AA35}" destId="{97C385D5-4014-4F73-9CFB-BAF3F2BC1651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FB772ED-E15E-4ED1-9A26-BC1E44AC992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23A50F-7B43-4174-9EBA-E9329816E7D5}">
      <dgm:prSet phldrT="[Text]"/>
      <dgm:spPr>
        <a:solidFill>
          <a:srgbClr val="222A35"/>
        </a:solidFill>
      </dgm:spPr>
      <dgm:t>
        <a:bodyPr/>
        <a:lstStyle/>
        <a:p>
          <a:pPr algn="l"/>
          <a:r>
            <a:rPr lang="en-US" dirty="0" err="1" smtClean="0"/>
            <a:t>Sebelum</a:t>
          </a:r>
          <a:r>
            <a:rPr lang="en-US" dirty="0" smtClean="0"/>
            <a:t> proses </a:t>
          </a:r>
          <a:r>
            <a:rPr lang="en-US" i="1" dirty="0" smtClean="0"/>
            <a:t>tuning</a:t>
          </a:r>
          <a:r>
            <a:rPr lang="en-US" dirty="0" smtClean="0"/>
            <a:t>:</a:t>
          </a:r>
        </a:p>
        <a:p>
          <a:pPr algn="l"/>
          <a:r>
            <a:rPr lang="en-US" dirty="0" smtClean="0"/>
            <a:t>- MAPE = 13.27%</a:t>
          </a:r>
        </a:p>
        <a:p>
          <a:pPr algn="l"/>
          <a:r>
            <a:rPr lang="en-US" dirty="0" smtClean="0"/>
            <a:t>- MAE = 1745.54</a:t>
          </a:r>
        </a:p>
        <a:p>
          <a:pPr algn="l"/>
          <a:r>
            <a:rPr lang="en-US" dirty="0" smtClean="0"/>
            <a:t>- MSE = 15661807.77</a:t>
          </a:r>
        </a:p>
        <a:p>
          <a:pPr algn="l"/>
          <a:r>
            <a:rPr lang="en-US" dirty="0" smtClean="0"/>
            <a:t>- RMSE = 3957.50</a:t>
          </a:r>
          <a:endParaRPr lang="en-US" dirty="0"/>
        </a:p>
      </dgm:t>
    </dgm:pt>
    <dgm:pt modelId="{2A607078-7950-47BC-8377-2C875BC06429}" type="parTrans" cxnId="{0797FAFD-BF6F-46EB-B111-98C1C74832BE}">
      <dgm:prSet/>
      <dgm:spPr/>
      <dgm:t>
        <a:bodyPr/>
        <a:lstStyle/>
        <a:p>
          <a:endParaRPr lang="en-US"/>
        </a:p>
      </dgm:t>
    </dgm:pt>
    <dgm:pt modelId="{ECEEFA0B-4537-4D19-A206-BE9EE0AF5F20}" type="sibTrans" cxnId="{0797FAFD-BF6F-46EB-B111-98C1C74832BE}">
      <dgm:prSet/>
      <dgm:spPr>
        <a:solidFill>
          <a:srgbClr val="222A35"/>
        </a:solidFill>
      </dgm:spPr>
      <dgm:t>
        <a:bodyPr/>
        <a:lstStyle/>
        <a:p>
          <a:endParaRPr lang="en-US"/>
        </a:p>
      </dgm:t>
    </dgm:pt>
    <dgm:pt modelId="{4C987AF8-78BA-4CD9-9C0B-24DC1A76D587}">
      <dgm:prSet phldrT="[Text]"/>
      <dgm:spPr>
        <a:solidFill>
          <a:srgbClr val="222A35"/>
        </a:solidFill>
      </dgm:spPr>
      <dgm:t>
        <a:bodyPr/>
        <a:lstStyle/>
        <a:p>
          <a:pPr algn="l"/>
          <a:r>
            <a:rPr lang="en-US" dirty="0" err="1" smtClean="0"/>
            <a:t>Setelah</a:t>
          </a:r>
          <a:r>
            <a:rPr lang="en-US" dirty="0" smtClean="0"/>
            <a:t> proses tuning:</a:t>
          </a:r>
        </a:p>
        <a:p>
          <a:pPr algn="l"/>
          <a:r>
            <a:rPr lang="en-US" dirty="0" smtClean="0"/>
            <a:t>- MAPE = 12.96%</a:t>
          </a:r>
        </a:p>
        <a:p>
          <a:pPr algn="l"/>
          <a:r>
            <a:rPr lang="en-US" dirty="0" smtClean="0"/>
            <a:t>- MAE = 1722.37</a:t>
          </a:r>
        </a:p>
        <a:p>
          <a:pPr algn="l"/>
          <a:r>
            <a:rPr lang="en-US" dirty="0" smtClean="0"/>
            <a:t>- MSE = 15107803.11</a:t>
          </a:r>
        </a:p>
        <a:p>
          <a:pPr algn="l"/>
          <a:r>
            <a:rPr lang="en-US" dirty="0" smtClean="0"/>
            <a:t>- RMSE = 3886.88</a:t>
          </a:r>
          <a:endParaRPr lang="en-US" dirty="0"/>
        </a:p>
      </dgm:t>
    </dgm:pt>
    <dgm:pt modelId="{75BF769A-821C-42A4-AA29-99D8F7E1D75B}" type="parTrans" cxnId="{66BB976B-B264-47E7-81E2-E3035DC2D11E}">
      <dgm:prSet/>
      <dgm:spPr/>
      <dgm:t>
        <a:bodyPr/>
        <a:lstStyle/>
        <a:p>
          <a:endParaRPr lang="en-US"/>
        </a:p>
      </dgm:t>
    </dgm:pt>
    <dgm:pt modelId="{ED46907A-9E5B-4701-9269-F966582A297C}" type="sibTrans" cxnId="{66BB976B-B264-47E7-81E2-E3035DC2D11E}">
      <dgm:prSet/>
      <dgm:spPr/>
      <dgm:t>
        <a:bodyPr/>
        <a:lstStyle/>
        <a:p>
          <a:endParaRPr lang="en-US"/>
        </a:p>
      </dgm:t>
    </dgm:pt>
    <dgm:pt modelId="{F93C73B5-1E2A-4075-878F-7296BFDDC0EC}" type="pres">
      <dgm:prSet presAssocID="{0FB772ED-E15E-4ED1-9A26-BC1E44AC992E}" presName="Name0" presStyleCnt="0">
        <dgm:presLayoutVars>
          <dgm:dir/>
          <dgm:resizeHandles val="exact"/>
        </dgm:presLayoutVars>
      </dgm:prSet>
      <dgm:spPr/>
    </dgm:pt>
    <dgm:pt modelId="{B07F2BD2-C83B-4DB2-B0AD-82CDF135B7BB}" type="pres">
      <dgm:prSet presAssocID="{8623A50F-7B43-4174-9EBA-E9329816E7D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2BEBE-F371-4785-9456-DFE20D425EB5}" type="pres">
      <dgm:prSet presAssocID="{ECEEFA0B-4537-4D19-A206-BE9EE0AF5F20}" presName="sibTrans" presStyleLbl="sibTrans2D1" presStyleIdx="0" presStyleCnt="1"/>
      <dgm:spPr/>
    </dgm:pt>
    <dgm:pt modelId="{B984378C-3B9F-400F-884C-98F99B6DC405}" type="pres">
      <dgm:prSet presAssocID="{ECEEFA0B-4537-4D19-A206-BE9EE0AF5F20}" presName="connectorText" presStyleLbl="sibTrans2D1" presStyleIdx="0" presStyleCnt="1"/>
      <dgm:spPr/>
    </dgm:pt>
    <dgm:pt modelId="{CB0268F1-5109-4524-8D0B-6798FACD6B3F}" type="pres">
      <dgm:prSet presAssocID="{4C987AF8-78BA-4CD9-9C0B-24DC1A76D58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E0EB7C-A77E-4578-BC71-B6F94C4CCFDB}" type="presOf" srcId="{0FB772ED-E15E-4ED1-9A26-BC1E44AC992E}" destId="{F93C73B5-1E2A-4075-878F-7296BFDDC0EC}" srcOrd="0" destOrd="0" presId="urn:microsoft.com/office/officeart/2005/8/layout/process1"/>
    <dgm:cxn modelId="{FCC09C40-30ED-48D5-8B7A-B615C19E862C}" type="presOf" srcId="{8623A50F-7B43-4174-9EBA-E9329816E7D5}" destId="{B07F2BD2-C83B-4DB2-B0AD-82CDF135B7BB}" srcOrd="0" destOrd="0" presId="urn:microsoft.com/office/officeart/2005/8/layout/process1"/>
    <dgm:cxn modelId="{66BB976B-B264-47E7-81E2-E3035DC2D11E}" srcId="{0FB772ED-E15E-4ED1-9A26-BC1E44AC992E}" destId="{4C987AF8-78BA-4CD9-9C0B-24DC1A76D587}" srcOrd="1" destOrd="0" parTransId="{75BF769A-821C-42A4-AA29-99D8F7E1D75B}" sibTransId="{ED46907A-9E5B-4701-9269-F966582A297C}"/>
    <dgm:cxn modelId="{98C529C2-7615-4B78-9FF6-73C5A45F6EE7}" type="presOf" srcId="{ECEEFA0B-4537-4D19-A206-BE9EE0AF5F20}" destId="{0F32BEBE-F371-4785-9456-DFE20D425EB5}" srcOrd="0" destOrd="0" presId="urn:microsoft.com/office/officeart/2005/8/layout/process1"/>
    <dgm:cxn modelId="{8CF35D3F-38BF-4BE9-B827-BC750C5B24EB}" type="presOf" srcId="{4C987AF8-78BA-4CD9-9C0B-24DC1A76D587}" destId="{CB0268F1-5109-4524-8D0B-6798FACD6B3F}" srcOrd="0" destOrd="0" presId="urn:microsoft.com/office/officeart/2005/8/layout/process1"/>
    <dgm:cxn modelId="{8A92C40B-EF6D-4408-999A-71E02EA86534}" type="presOf" srcId="{ECEEFA0B-4537-4D19-A206-BE9EE0AF5F20}" destId="{B984378C-3B9F-400F-884C-98F99B6DC405}" srcOrd="1" destOrd="0" presId="urn:microsoft.com/office/officeart/2005/8/layout/process1"/>
    <dgm:cxn modelId="{0797FAFD-BF6F-46EB-B111-98C1C74832BE}" srcId="{0FB772ED-E15E-4ED1-9A26-BC1E44AC992E}" destId="{8623A50F-7B43-4174-9EBA-E9329816E7D5}" srcOrd="0" destOrd="0" parTransId="{2A607078-7950-47BC-8377-2C875BC06429}" sibTransId="{ECEEFA0B-4537-4D19-A206-BE9EE0AF5F20}"/>
    <dgm:cxn modelId="{891A81EB-1C37-4DC6-BDBD-7B508C97593D}" type="presParOf" srcId="{F93C73B5-1E2A-4075-878F-7296BFDDC0EC}" destId="{B07F2BD2-C83B-4DB2-B0AD-82CDF135B7BB}" srcOrd="0" destOrd="0" presId="urn:microsoft.com/office/officeart/2005/8/layout/process1"/>
    <dgm:cxn modelId="{0DDF886B-FF39-4BCA-9D63-DFAA6AD12B6B}" type="presParOf" srcId="{F93C73B5-1E2A-4075-878F-7296BFDDC0EC}" destId="{0F32BEBE-F371-4785-9456-DFE20D425EB5}" srcOrd="1" destOrd="0" presId="urn:microsoft.com/office/officeart/2005/8/layout/process1"/>
    <dgm:cxn modelId="{37E8C9D3-20C4-4018-9925-53A1D6906363}" type="presParOf" srcId="{0F32BEBE-F371-4785-9456-DFE20D425EB5}" destId="{B984378C-3B9F-400F-884C-98F99B6DC405}" srcOrd="0" destOrd="0" presId="urn:microsoft.com/office/officeart/2005/8/layout/process1"/>
    <dgm:cxn modelId="{53BBEE61-22CD-47C2-B006-96AC04C818DB}" type="presParOf" srcId="{F93C73B5-1E2A-4075-878F-7296BFDDC0EC}" destId="{CB0268F1-5109-4524-8D0B-6798FACD6B3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07FD4AD-F6A4-4359-8BA4-F5034052D7D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D9DBC-93C9-4B28-9734-1947A1FD7FEC}">
      <dgm:prSet phldrT="[Text]" custT="1"/>
      <dgm:spPr/>
      <dgm:t>
        <a:bodyPr/>
        <a:lstStyle/>
        <a:p>
          <a:pPr>
            <a:spcBef>
              <a:spcPts val="3600"/>
            </a:spcBef>
            <a:spcAft>
              <a:spcPts val="0"/>
            </a:spcAft>
          </a:pPr>
          <a:r>
            <a:rPr lang="en-US" sz="4000" b="0" dirty="0" smtClean="0"/>
            <a:t>Conclusion</a:t>
          </a:r>
          <a:endParaRPr lang="en-US" sz="3300" b="0" dirty="0" smtClean="0"/>
        </a:p>
        <a:p>
          <a:pPr>
            <a:spcBef>
              <a:spcPct val="0"/>
            </a:spcBef>
            <a:spcAft>
              <a:spcPct val="35000"/>
            </a:spcAft>
          </a:pPr>
          <a:endParaRPr lang="en-US" sz="3300" b="0" dirty="0" smtClean="0"/>
        </a:p>
      </dgm:t>
    </dgm:pt>
    <dgm:pt modelId="{F373E46E-B1AB-4622-B0CF-41DA9F558264}" type="parTrans" cxnId="{F952A260-07C9-4487-8828-BE1306D3D82D}">
      <dgm:prSet/>
      <dgm:spPr/>
      <dgm:t>
        <a:bodyPr/>
        <a:lstStyle/>
        <a:p>
          <a:endParaRPr lang="en-US"/>
        </a:p>
      </dgm:t>
    </dgm:pt>
    <dgm:pt modelId="{9CCCF5A0-0BAD-42D9-AD90-51AD322CAFBF}" type="sibTrans" cxnId="{F952A260-07C9-4487-8828-BE1306D3D82D}">
      <dgm:prSet/>
      <dgm:spPr/>
      <dgm:t>
        <a:bodyPr/>
        <a:lstStyle/>
        <a:p>
          <a:endParaRPr lang="en-US"/>
        </a:p>
      </dgm:t>
    </dgm:pt>
    <dgm:pt modelId="{77F3BDD0-A8D6-4892-BAB2-3FD77548974C}" type="pres">
      <dgm:prSet presAssocID="{907FD4AD-F6A4-4359-8BA4-F5034052D7D8}" presName="Name0" presStyleCnt="0">
        <dgm:presLayoutVars>
          <dgm:dir/>
          <dgm:resizeHandles val="exact"/>
        </dgm:presLayoutVars>
      </dgm:prSet>
      <dgm:spPr/>
    </dgm:pt>
    <dgm:pt modelId="{37E87D50-3180-4CFE-99D9-A9256DCCDF76}" type="pres">
      <dgm:prSet presAssocID="{77BD9DBC-93C9-4B28-9734-1947A1FD7FEC}" presName="composite" presStyleCnt="0"/>
      <dgm:spPr/>
    </dgm:pt>
    <dgm:pt modelId="{7B853B6A-AAE5-43C8-88C5-4A6BD7BEE076}" type="pres">
      <dgm:prSet presAssocID="{77BD9DBC-93C9-4B28-9734-1947A1FD7FEC}" presName="rect1" presStyleLbl="tr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AADAE-5A24-4E6F-A7EE-D03BE215E1D8}" type="pres">
      <dgm:prSet presAssocID="{77BD9DBC-93C9-4B28-9734-1947A1FD7FEC}" presName="rect2" presStyleLbl="fgImgPlace1" presStyleIdx="0" presStyleCnt="1"/>
      <dgm:spPr/>
    </dgm:pt>
  </dgm:ptLst>
  <dgm:cxnLst>
    <dgm:cxn modelId="{F952A260-07C9-4487-8828-BE1306D3D82D}" srcId="{907FD4AD-F6A4-4359-8BA4-F5034052D7D8}" destId="{77BD9DBC-93C9-4B28-9734-1947A1FD7FEC}" srcOrd="0" destOrd="0" parTransId="{F373E46E-B1AB-4622-B0CF-41DA9F558264}" sibTransId="{9CCCF5A0-0BAD-42D9-AD90-51AD322CAFBF}"/>
    <dgm:cxn modelId="{B50D2B3B-7A5F-4C1E-93E0-E13CD6FB3461}" type="presOf" srcId="{77BD9DBC-93C9-4B28-9734-1947A1FD7FEC}" destId="{7B853B6A-AAE5-43C8-88C5-4A6BD7BEE076}" srcOrd="0" destOrd="0" presId="urn:microsoft.com/office/officeart/2008/layout/PictureStrips"/>
    <dgm:cxn modelId="{E597BC89-97B9-48CC-919A-5066C9B01789}" type="presOf" srcId="{907FD4AD-F6A4-4359-8BA4-F5034052D7D8}" destId="{77F3BDD0-A8D6-4892-BAB2-3FD77548974C}" srcOrd="0" destOrd="0" presId="urn:microsoft.com/office/officeart/2008/layout/PictureStrips"/>
    <dgm:cxn modelId="{5CB24200-1A68-4154-BC4F-CB43430275B7}" type="presParOf" srcId="{77F3BDD0-A8D6-4892-BAB2-3FD77548974C}" destId="{37E87D50-3180-4CFE-99D9-A9256DCCDF76}" srcOrd="0" destOrd="0" presId="urn:microsoft.com/office/officeart/2008/layout/PictureStrips"/>
    <dgm:cxn modelId="{286921F4-9697-4576-A318-1E84279B3455}" type="presParOf" srcId="{37E87D50-3180-4CFE-99D9-A9256DCCDF76}" destId="{7B853B6A-AAE5-43C8-88C5-4A6BD7BEE076}" srcOrd="0" destOrd="0" presId="urn:microsoft.com/office/officeart/2008/layout/PictureStrips"/>
    <dgm:cxn modelId="{F5FCFA85-C08C-4A7A-B336-28566C1181C6}" type="presParOf" srcId="{37E87D50-3180-4CFE-99D9-A9256DCCDF76}" destId="{364AADAE-5A24-4E6F-A7EE-D03BE215E1D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07FD4AD-F6A4-4359-8BA4-F5034052D7D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F3BDD0-A8D6-4892-BAB2-3FD77548974C}" type="pres">
      <dgm:prSet presAssocID="{907FD4AD-F6A4-4359-8BA4-F5034052D7D8}" presName="Name0" presStyleCnt="0">
        <dgm:presLayoutVars>
          <dgm:dir/>
          <dgm:resizeHandles val="exact"/>
        </dgm:presLayoutVars>
      </dgm:prSet>
      <dgm:spPr/>
    </dgm:pt>
  </dgm:ptLst>
  <dgm:cxnLst>
    <dgm:cxn modelId="{62A5DC51-AF4D-48A7-95C4-DCFF28A77824}" type="presOf" srcId="{907FD4AD-F6A4-4359-8BA4-F5034052D7D8}" destId="{77F3BDD0-A8D6-4892-BAB2-3FD77548974C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07FD4AD-F6A4-4359-8BA4-F5034052D7D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D9DBC-93C9-4B28-9734-1947A1FD7FEC}">
      <dgm:prSet phldrT="[Text]" custT="1"/>
      <dgm:spPr/>
      <dgm:t>
        <a:bodyPr/>
        <a:lstStyle/>
        <a:p>
          <a:pPr>
            <a:spcBef>
              <a:spcPts val="3600"/>
            </a:spcBef>
            <a:spcAft>
              <a:spcPts val="0"/>
            </a:spcAft>
          </a:pPr>
          <a:r>
            <a:rPr lang="en-US" sz="3600" b="0" dirty="0" smtClean="0"/>
            <a:t>Recommendation</a:t>
          </a:r>
          <a:endParaRPr lang="en-US" sz="3200" b="0" dirty="0" smtClean="0"/>
        </a:p>
        <a:p>
          <a:pPr>
            <a:spcBef>
              <a:spcPct val="0"/>
            </a:spcBef>
            <a:spcAft>
              <a:spcPct val="35000"/>
            </a:spcAft>
          </a:pPr>
          <a:endParaRPr lang="en-US" sz="3300" b="0" dirty="0" smtClean="0"/>
        </a:p>
      </dgm:t>
    </dgm:pt>
    <dgm:pt modelId="{F373E46E-B1AB-4622-B0CF-41DA9F558264}" type="parTrans" cxnId="{F952A260-07C9-4487-8828-BE1306D3D82D}">
      <dgm:prSet/>
      <dgm:spPr/>
      <dgm:t>
        <a:bodyPr/>
        <a:lstStyle/>
        <a:p>
          <a:endParaRPr lang="en-US"/>
        </a:p>
      </dgm:t>
    </dgm:pt>
    <dgm:pt modelId="{9CCCF5A0-0BAD-42D9-AD90-51AD322CAFBF}" type="sibTrans" cxnId="{F952A260-07C9-4487-8828-BE1306D3D82D}">
      <dgm:prSet/>
      <dgm:spPr/>
      <dgm:t>
        <a:bodyPr/>
        <a:lstStyle/>
        <a:p>
          <a:endParaRPr lang="en-US"/>
        </a:p>
      </dgm:t>
    </dgm:pt>
    <dgm:pt modelId="{77F3BDD0-A8D6-4892-BAB2-3FD77548974C}" type="pres">
      <dgm:prSet presAssocID="{907FD4AD-F6A4-4359-8BA4-F5034052D7D8}" presName="Name0" presStyleCnt="0">
        <dgm:presLayoutVars>
          <dgm:dir/>
          <dgm:resizeHandles val="exact"/>
        </dgm:presLayoutVars>
      </dgm:prSet>
      <dgm:spPr/>
    </dgm:pt>
    <dgm:pt modelId="{37E87D50-3180-4CFE-99D9-A9256DCCDF76}" type="pres">
      <dgm:prSet presAssocID="{77BD9DBC-93C9-4B28-9734-1947A1FD7FEC}" presName="composite" presStyleCnt="0"/>
      <dgm:spPr/>
    </dgm:pt>
    <dgm:pt modelId="{7B853B6A-AAE5-43C8-88C5-4A6BD7BEE076}" type="pres">
      <dgm:prSet presAssocID="{77BD9DBC-93C9-4B28-9734-1947A1FD7FEC}" presName="rect1" presStyleLbl="trAlignAcc1" presStyleIdx="0" presStyleCnt="1" custScaleX="101946" custLinFactNeighborX="702" custLinFactNeighborY="-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AADAE-5A24-4E6F-A7EE-D03BE215E1D8}" type="pres">
      <dgm:prSet presAssocID="{77BD9DBC-93C9-4B28-9734-1947A1FD7FEC}" presName="rect2" presStyleLbl="fgImgPlace1" presStyleIdx="0" presStyleCnt="1"/>
      <dgm:spPr/>
    </dgm:pt>
  </dgm:ptLst>
  <dgm:cxnLst>
    <dgm:cxn modelId="{F952A260-07C9-4487-8828-BE1306D3D82D}" srcId="{907FD4AD-F6A4-4359-8BA4-F5034052D7D8}" destId="{77BD9DBC-93C9-4B28-9734-1947A1FD7FEC}" srcOrd="0" destOrd="0" parTransId="{F373E46E-B1AB-4622-B0CF-41DA9F558264}" sibTransId="{9CCCF5A0-0BAD-42D9-AD90-51AD322CAFBF}"/>
    <dgm:cxn modelId="{D25604CE-6A7F-47AB-9A21-C6439F61DCED}" type="presOf" srcId="{907FD4AD-F6A4-4359-8BA4-F5034052D7D8}" destId="{77F3BDD0-A8D6-4892-BAB2-3FD77548974C}" srcOrd="0" destOrd="0" presId="urn:microsoft.com/office/officeart/2008/layout/PictureStrips"/>
    <dgm:cxn modelId="{3E243CAB-55F6-4C86-B092-24198047314F}" type="presOf" srcId="{77BD9DBC-93C9-4B28-9734-1947A1FD7FEC}" destId="{7B853B6A-AAE5-43C8-88C5-4A6BD7BEE076}" srcOrd="0" destOrd="0" presId="urn:microsoft.com/office/officeart/2008/layout/PictureStrips"/>
    <dgm:cxn modelId="{F0E4ACD2-C451-4AB8-B9FE-20EF593CB415}" type="presParOf" srcId="{77F3BDD0-A8D6-4892-BAB2-3FD77548974C}" destId="{37E87D50-3180-4CFE-99D9-A9256DCCDF76}" srcOrd="0" destOrd="0" presId="urn:microsoft.com/office/officeart/2008/layout/PictureStrips"/>
    <dgm:cxn modelId="{B4400DDB-C452-4E2B-8944-5E0F94E91130}" type="presParOf" srcId="{37E87D50-3180-4CFE-99D9-A9256DCCDF76}" destId="{7B853B6A-AAE5-43C8-88C5-4A6BD7BEE076}" srcOrd="0" destOrd="0" presId="urn:microsoft.com/office/officeart/2008/layout/PictureStrips"/>
    <dgm:cxn modelId="{1E0DDE13-5382-47F1-8F90-8DE1B8E3FCBD}" type="presParOf" srcId="{37E87D50-3180-4CFE-99D9-A9256DCCDF76}" destId="{364AADAE-5A24-4E6F-A7EE-D03BE215E1D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07FD4AD-F6A4-4359-8BA4-F5034052D7D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F3BDD0-A8D6-4892-BAB2-3FD77548974C}" type="pres">
      <dgm:prSet presAssocID="{907FD4AD-F6A4-4359-8BA4-F5034052D7D8}" presName="Name0" presStyleCnt="0">
        <dgm:presLayoutVars>
          <dgm:dir/>
          <dgm:resizeHandles val="exact"/>
        </dgm:presLayoutVars>
      </dgm:prSet>
      <dgm:spPr/>
    </dgm:pt>
  </dgm:ptLst>
  <dgm:cxnLst>
    <dgm:cxn modelId="{C9B2BED9-CC1E-451E-AE10-B7C06835AFC2}" type="presOf" srcId="{907FD4AD-F6A4-4359-8BA4-F5034052D7D8}" destId="{77F3BDD0-A8D6-4892-BAB2-3FD77548974C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7FD4AD-F6A4-4359-8BA4-F5034052D7D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D9DBC-93C9-4B28-9734-1947A1FD7FEC}">
      <dgm:prSet phldrT="[Text]"/>
      <dgm:spPr/>
      <dgm:t>
        <a:bodyPr/>
        <a:lstStyle/>
        <a:p>
          <a:r>
            <a:rPr lang="en-US" b="0" dirty="0" smtClean="0"/>
            <a:t>Modeling</a:t>
          </a:r>
        </a:p>
      </dgm:t>
    </dgm:pt>
    <dgm:pt modelId="{F373E46E-B1AB-4622-B0CF-41DA9F558264}" type="parTrans" cxnId="{F952A260-07C9-4487-8828-BE1306D3D82D}">
      <dgm:prSet/>
      <dgm:spPr/>
      <dgm:t>
        <a:bodyPr/>
        <a:lstStyle/>
        <a:p>
          <a:endParaRPr lang="en-US"/>
        </a:p>
      </dgm:t>
    </dgm:pt>
    <dgm:pt modelId="{9CCCF5A0-0BAD-42D9-AD90-51AD322CAFBF}" type="sibTrans" cxnId="{F952A260-07C9-4487-8828-BE1306D3D82D}">
      <dgm:prSet/>
      <dgm:spPr/>
      <dgm:t>
        <a:bodyPr/>
        <a:lstStyle/>
        <a:p>
          <a:endParaRPr lang="en-US"/>
        </a:p>
      </dgm:t>
    </dgm:pt>
    <dgm:pt modelId="{BB0EE12D-D2D6-453E-8A36-18E2928850BA}">
      <dgm:prSet phldrT="[Text]"/>
      <dgm:spPr/>
      <dgm:t>
        <a:bodyPr/>
        <a:lstStyle/>
        <a:p>
          <a:r>
            <a:rPr lang="en-US" b="0" dirty="0" smtClean="0"/>
            <a:t>Conclusion</a:t>
          </a:r>
        </a:p>
      </dgm:t>
    </dgm:pt>
    <dgm:pt modelId="{CCD2CAE9-EDC8-489B-9CA5-55C0F629A7E3}" type="parTrans" cxnId="{35A71D3C-EF20-4A75-940B-E064649F5229}">
      <dgm:prSet/>
      <dgm:spPr/>
      <dgm:t>
        <a:bodyPr/>
        <a:lstStyle/>
        <a:p>
          <a:endParaRPr lang="en-US"/>
        </a:p>
      </dgm:t>
    </dgm:pt>
    <dgm:pt modelId="{DA6A71DF-B524-4A26-A2AA-91B50A9F93AC}" type="sibTrans" cxnId="{35A71D3C-EF20-4A75-940B-E064649F5229}">
      <dgm:prSet/>
      <dgm:spPr/>
      <dgm:t>
        <a:bodyPr/>
        <a:lstStyle/>
        <a:p>
          <a:endParaRPr lang="en-US"/>
        </a:p>
      </dgm:t>
    </dgm:pt>
    <dgm:pt modelId="{63343BB8-958F-4024-B301-3FCDE5AB5B9A}">
      <dgm:prSet phldrT="[Text]"/>
      <dgm:spPr/>
      <dgm:t>
        <a:bodyPr/>
        <a:lstStyle/>
        <a:p>
          <a:r>
            <a:rPr lang="en-US" b="0" dirty="0" smtClean="0"/>
            <a:t>Recommendation</a:t>
          </a:r>
        </a:p>
      </dgm:t>
    </dgm:pt>
    <dgm:pt modelId="{717B96DA-D6B8-4531-9C35-5FDEB954C9EC}" type="parTrans" cxnId="{70E4E1EF-79AD-4294-9E1C-4DFEB3F167E4}">
      <dgm:prSet/>
      <dgm:spPr/>
      <dgm:t>
        <a:bodyPr/>
        <a:lstStyle/>
        <a:p>
          <a:endParaRPr lang="en-US"/>
        </a:p>
      </dgm:t>
    </dgm:pt>
    <dgm:pt modelId="{12234669-A27B-438F-AAB7-41CBC98A3C70}" type="sibTrans" cxnId="{70E4E1EF-79AD-4294-9E1C-4DFEB3F167E4}">
      <dgm:prSet/>
      <dgm:spPr/>
      <dgm:t>
        <a:bodyPr/>
        <a:lstStyle/>
        <a:p>
          <a:endParaRPr lang="en-US"/>
        </a:p>
      </dgm:t>
    </dgm:pt>
    <dgm:pt modelId="{77F3BDD0-A8D6-4892-BAB2-3FD77548974C}" type="pres">
      <dgm:prSet presAssocID="{907FD4AD-F6A4-4359-8BA4-F5034052D7D8}" presName="Name0" presStyleCnt="0">
        <dgm:presLayoutVars>
          <dgm:dir/>
          <dgm:resizeHandles val="exact"/>
        </dgm:presLayoutVars>
      </dgm:prSet>
      <dgm:spPr/>
    </dgm:pt>
    <dgm:pt modelId="{37E87D50-3180-4CFE-99D9-A9256DCCDF76}" type="pres">
      <dgm:prSet presAssocID="{77BD9DBC-93C9-4B28-9734-1947A1FD7FEC}" presName="composite" presStyleCnt="0"/>
      <dgm:spPr/>
    </dgm:pt>
    <dgm:pt modelId="{7B853B6A-AAE5-43C8-88C5-4A6BD7BEE076}" type="pres">
      <dgm:prSet presAssocID="{77BD9DBC-93C9-4B28-9734-1947A1FD7FEC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AADAE-5A24-4E6F-A7EE-D03BE215E1D8}" type="pres">
      <dgm:prSet presAssocID="{77BD9DBC-93C9-4B28-9734-1947A1FD7FEC}" presName="rect2" presStyleLbl="fgImgPlace1" presStyleIdx="0" presStyleCnt="3"/>
      <dgm:spPr/>
    </dgm:pt>
    <dgm:pt modelId="{F307AD15-9A98-493F-8D6D-AE1974884B4F}" type="pres">
      <dgm:prSet presAssocID="{9CCCF5A0-0BAD-42D9-AD90-51AD322CAFBF}" presName="sibTrans" presStyleCnt="0"/>
      <dgm:spPr/>
    </dgm:pt>
    <dgm:pt modelId="{6B59ECA9-BB1B-434F-8C59-63A3BEEA75B4}" type="pres">
      <dgm:prSet presAssocID="{BB0EE12D-D2D6-453E-8A36-18E2928850BA}" presName="composite" presStyleCnt="0"/>
      <dgm:spPr/>
    </dgm:pt>
    <dgm:pt modelId="{F1A37012-A6DB-42E7-81F4-F8DF8E0DB665}" type="pres">
      <dgm:prSet presAssocID="{BB0EE12D-D2D6-453E-8A36-18E2928850BA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C6F61-10FE-4236-9C65-D6E71DB79D0C}" type="pres">
      <dgm:prSet presAssocID="{BB0EE12D-D2D6-453E-8A36-18E2928850BA}" presName="rect2" presStyleLbl="fgImgPlace1" presStyleIdx="1" presStyleCnt="3"/>
      <dgm:spPr/>
    </dgm:pt>
    <dgm:pt modelId="{184F33A8-3CE0-4324-B516-3ADC24511BD4}" type="pres">
      <dgm:prSet presAssocID="{DA6A71DF-B524-4A26-A2AA-91B50A9F93AC}" presName="sibTrans" presStyleCnt="0"/>
      <dgm:spPr/>
    </dgm:pt>
    <dgm:pt modelId="{E5914A8D-5D4A-441E-839E-1FE848730CCB}" type="pres">
      <dgm:prSet presAssocID="{63343BB8-958F-4024-B301-3FCDE5AB5B9A}" presName="composite" presStyleCnt="0"/>
      <dgm:spPr/>
    </dgm:pt>
    <dgm:pt modelId="{32B673AE-4DCD-4220-8516-39DF52E7F58E}" type="pres">
      <dgm:prSet presAssocID="{63343BB8-958F-4024-B301-3FCDE5AB5B9A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CC612-6E86-4E87-BD2F-A1C102E33E59}" type="pres">
      <dgm:prSet presAssocID="{63343BB8-958F-4024-B301-3FCDE5AB5B9A}" presName="rect2" presStyleLbl="fgImgPlace1" presStyleIdx="2" presStyleCnt="3"/>
      <dgm:spPr/>
    </dgm:pt>
  </dgm:ptLst>
  <dgm:cxnLst>
    <dgm:cxn modelId="{966D3E08-97EA-4767-8762-58DCFB80F8EF}" type="presOf" srcId="{63343BB8-958F-4024-B301-3FCDE5AB5B9A}" destId="{32B673AE-4DCD-4220-8516-39DF52E7F58E}" srcOrd="0" destOrd="0" presId="urn:microsoft.com/office/officeart/2008/layout/PictureStrips"/>
    <dgm:cxn modelId="{B034B3A6-C4F8-4F3B-8B09-C3A810923BD0}" type="presOf" srcId="{907FD4AD-F6A4-4359-8BA4-F5034052D7D8}" destId="{77F3BDD0-A8D6-4892-BAB2-3FD77548974C}" srcOrd="0" destOrd="0" presId="urn:microsoft.com/office/officeart/2008/layout/PictureStrips"/>
    <dgm:cxn modelId="{70E4E1EF-79AD-4294-9E1C-4DFEB3F167E4}" srcId="{907FD4AD-F6A4-4359-8BA4-F5034052D7D8}" destId="{63343BB8-958F-4024-B301-3FCDE5AB5B9A}" srcOrd="2" destOrd="0" parTransId="{717B96DA-D6B8-4531-9C35-5FDEB954C9EC}" sibTransId="{12234669-A27B-438F-AAB7-41CBC98A3C70}"/>
    <dgm:cxn modelId="{8F4BB6DA-03B3-43CE-A9D0-A0F52F38E7F2}" type="presOf" srcId="{77BD9DBC-93C9-4B28-9734-1947A1FD7FEC}" destId="{7B853B6A-AAE5-43C8-88C5-4A6BD7BEE076}" srcOrd="0" destOrd="0" presId="urn:microsoft.com/office/officeart/2008/layout/PictureStrips"/>
    <dgm:cxn modelId="{35A71D3C-EF20-4A75-940B-E064649F5229}" srcId="{907FD4AD-F6A4-4359-8BA4-F5034052D7D8}" destId="{BB0EE12D-D2D6-453E-8A36-18E2928850BA}" srcOrd="1" destOrd="0" parTransId="{CCD2CAE9-EDC8-489B-9CA5-55C0F629A7E3}" sibTransId="{DA6A71DF-B524-4A26-A2AA-91B50A9F93AC}"/>
    <dgm:cxn modelId="{F952A260-07C9-4487-8828-BE1306D3D82D}" srcId="{907FD4AD-F6A4-4359-8BA4-F5034052D7D8}" destId="{77BD9DBC-93C9-4B28-9734-1947A1FD7FEC}" srcOrd="0" destOrd="0" parTransId="{F373E46E-B1AB-4622-B0CF-41DA9F558264}" sibTransId="{9CCCF5A0-0BAD-42D9-AD90-51AD322CAFBF}"/>
    <dgm:cxn modelId="{C90911BD-9080-46D5-8905-C55B1190F175}" type="presOf" srcId="{BB0EE12D-D2D6-453E-8A36-18E2928850BA}" destId="{F1A37012-A6DB-42E7-81F4-F8DF8E0DB665}" srcOrd="0" destOrd="0" presId="urn:microsoft.com/office/officeart/2008/layout/PictureStrips"/>
    <dgm:cxn modelId="{CE636450-C579-45ED-8FE2-07E977617BDD}" type="presParOf" srcId="{77F3BDD0-A8D6-4892-BAB2-3FD77548974C}" destId="{37E87D50-3180-4CFE-99D9-A9256DCCDF76}" srcOrd="0" destOrd="0" presId="urn:microsoft.com/office/officeart/2008/layout/PictureStrips"/>
    <dgm:cxn modelId="{07D1E828-607C-46BF-8B81-607B40A248A4}" type="presParOf" srcId="{37E87D50-3180-4CFE-99D9-A9256DCCDF76}" destId="{7B853B6A-AAE5-43C8-88C5-4A6BD7BEE076}" srcOrd="0" destOrd="0" presId="urn:microsoft.com/office/officeart/2008/layout/PictureStrips"/>
    <dgm:cxn modelId="{67D47A2A-5D70-4C3D-A7B5-E49DEFB361F6}" type="presParOf" srcId="{37E87D50-3180-4CFE-99D9-A9256DCCDF76}" destId="{364AADAE-5A24-4E6F-A7EE-D03BE215E1D8}" srcOrd="1" destOrd="0" presId="urn:microsoft.com/office/officeart/2008/layout/PictureStrips"/>
    <dgm:cxn modelId="{3957EA76-1FF6-428B-9878-7789B62ACD12}" type="presParOf" srcId="{77F3BDD0-A8D6-4892-BAB2-3FD77548974C}" destId="{F307AD15-9A98-493F-8D6D-AE1974884B4F}" srcOrd="1" destOrd="0" presId="urn:microsoft.com/office/officeart/2008/layout/PictureStrips"/>
    <dgm:cxn modelId="{72AFB0D5-1979-4364-B8A8-8C86A833DADE}" type="presParOf" srcId="{77F3BDD0-A8D6-4892-BAB2-3FD77548974C}" destId="{6B59ECA9-BB1B-434F-8C59-63A3BEEA75B4}" srcOrd="2" destOrd="0" presId="urn:microsoft.com/office/officeart/2008/layout/PictureStrips"/>
    <dgm:cxn modelId="{9B109195-3791-4155-8DFE-FE51BD936823}" type="presParOf" srcId="{6B59ECA9-BB1B-434F-8C59-63A3BEEA75B4}" destId="{F1A37012-A6DB-42E7-81F4-F8DF8E0DB665}" srcOrd="0" destOrd="0" presId="urn:microsoft.com/office/officeart/2008/layout/PictureStrips"/>
    <dgm:cxn modelId="{92E053E3-BEF1-4E2C-BD44-BECD70AB84B5}" type="presParOf" srcId="{6B59ECA9-BB1B-434F-8C59-63A3BEEA75B4}" destId="{32EC6F61-10FE-4236-9C65-D6E71DB79D0C}" srcOrd="1" destOrd="0" presId="urn:microsoft.com/office/officeart/2008/layout/PictureStrips"/>
    <dgm:cxn modelId="{0AC66D96-642B-4A8F-8AE0-48C2C46D9C56}" type="presParOf" srcId="{77F3BDD0-A8D6-4892-BAB2-3FD77548974C}" destId="{184F33A8-3CE0-4324-B516-3ADC24511BD4}" srcOrd="3" destOrd="0" presId="urn:microsoft.com/office/officeart/2008/layout/PictureStrips"/>
    <dgm:cxn modelId="{82CFF12D-F8B6-41A1-8B50-1BEBF2D05F3A}" type="presParOf" srcId="{77F3BDD0-A8D6-4892-BAB2-3FD77548974C}" destId="{E5914A8D-5D4A-441E-839E-1FE848730CCB}" srcOrd="4" destOrd="0" presId="urn:microsoft.com/office/officeart/2008/layout/PictureStrips"/>
    <dgm:cxn modelId="{1D7279DC-10D0-4245-AEAF-74666E55BFE1}" type="presParOf" srcId="{E5914A8D-5D4A-441E-839E-1FE848730CCB}" destId="{32B673AE-4DCD-4220-8516-39DF52E7F58E}" srcOrd="0" destOrd="0" presId="urn:microsoft.com/office/officeart/2008/layout/PictureStrips"/>
    <dgm:cxn modelId="{EC11D4F8-52A6-461A-BEB9-B1549A08D09D}" type="presParOf" srcId="{E5914A8D-5D4A-441E-839E-1FE848730CCB}" destId="{3D1CC612-6E86-4E87-BD2F-A1C102E33E5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7FD4AD-F6A4-4359-8BA4-F5034052D7D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D9DBC-93C9-4B28-9734-1947A1FD7FEC}">
      <dgm:prSet phldrT="[Text]"/>
      <dgm:spPr/>
      <dgm:t>
        <a:bodyPr/>
        <a:lstStyle/>
        <a:p>
          <a:r>
            <a:rPr lang="en-US" b="0" dirty="0" smtClean="0"/>
            <a:t>Business Problem Understanding</a:t>
          </a:r>
        </a:p>
      </dgm:t>
    </dgm:pt>
    <dgm:pt modelId="{F373E46E-B1AB-4622-B0CF-41DA9F558264}" type="parTrans" cxnId="{F952A260-07C9-4487-8828-BE1306D3D82D}">
      <dgm:prSet/>
      <dgm:spPr/>
      <dgm:t>
        <a:bodyPr/>
        <a:lstStyle/>
        <a:p>
          <a:endParaRPr lang="en-US"/>
        </a:p>
      </dgm:t>
    </dgm:pt>
    <dgm:pt modelId="{9CCCF5A0-0BAD-42D9-AD90-51AD322CAFBF}" type="sibTrans" cxnId="{F952A260-07C9-4487-8828-BE1306D3D82D}">
      <dgm:prSet/>
      <dgm:spPr/>
      <dgm:t>
        <a:bodyPr/>
        <a:lstStyle/>
        <a:p>
          <a:endParaRPr lang="en-US"/>
        </a:p>
      </dgm:t>
    </dgm:pt>
    <dgm:pt modelId="{77F3BDD0-A8D6-4892-BAB2-3FD77548974C}" type="pres">
      <dgm:prSet presAssocID="{907FD4AD-F6A4-4359-8BA4-F5034052D7D8}" presName="Name0" presStyleCnt="0">
        <dgm:presLayoutVars>
          <dgm:dir/>
          <dgm:resizeHandles val="exact"/>
        </dgm:presLayoutVars>
      </dgm:prSet>
      <dgm:spPr/>
    </dgm:pt>
    <dgm:pt modelId="{37E87D50-3180-4CFE-99D9-A9256DCCDF76}" type="pres">
      <dgm:prSet presAssocID="{77BD9DBC-93C9-4B28-9734-1947A1FD7FEC}" presName="composite" presStyleCnt="0"/>
      <dgm:spPr/>
    </dgm:pt>
    <dgm:pt modelId="{7B853B6A-AAE5-43C8-88C5-4A6BD7BEE076}" type="pres">
      <dgm:prSet presAssocID="{77BD9DBC-93C9-4B28-9734-1947A1FD7FEC}" presName="rect1" presStyleLbl="tr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AADAE-5A24-4E6F-A7EE-D03BE215E1D8}" type="pres">
      <dgm:prSet presAssocID="{77BD9DBC-93C9-4B28-9734-1947A1FD7FEC}" presName="rect2" presStyleLbl="fgImgPlace1" presStyleIdx="0" presStyleCnt="1"/>
      <dgm:spPr/>
    </dgm:pt>
  </dgm:ptLst>
  <dgm:cxnLst>
    <dgm:cxn modelId="{3EA5FC02-A549-453F-9857-719AD03F0CFB}" type="presOf" srcId="{907FD4AD-F6A4-4359-8BA4-F5034052D7D8}" destId="{77F3BDD0-A8D6-4892-BAB2-3FD77548974C}" srcOrd="0" destOrd="0" presId="urn:microsoft.com/office/officeart/2008/layout/PictureStrips"/>
    <dgm:cxn modelId="{F952A260-07C9-4487-8828-BE1306D3D82D}" srcId="{907FD4AD-F6A4-4359-8BA4-F5034052D7D8}" destId="{77BD9DBC-93C9-4B28-9734-1947A1FD7FEC}" srcOrd="0" destOrd="0" parTransId="{F373E46E-B1AB-4622-B0CF-41DA9F558264}" sibTransId="{9CCCF5A0-0BAD-42D9-AD90-51AD322CAFBF}"/>
    <dgm:cxn modelId="{9A57517C-6BDE-4A2F-B320-300E6525C854}" type="presOf" srcId="{77BD9DBC-93C9-4B28-9734-1947A1FD7FEC}" destId="{7B853B6A-AAE5-43C8-88C5-4A6BD7BEE076}" srcOrd="0" destOrd="0" presId="urn:microsoft.com/office/officeart/2008/layout/PictureStrips"/>
    <dgm:cxn modelId="{1AB772F1-7517-42E7-8161-FA3071049E7E}" type="presParOf" srcId="{77F3BDD0-A8D6-4892-BAB2-3FD77548974C}" destId="{37E87D50-3180-4CFE-99D9-A9256DCCDF76}" srcOrd="0" destOrd="0" presId="urn:microsoft.com/office/officeart/2008/layout/PictureStrips"/>
    <dgm:cxn modelId="{700980DC-9EFC-4C01-A846-F4E8382BCF5E}" type="presParOf" srcId="{37E87D50-3180-4CFE-99D9-A9256DCCDF76}" destId="{7B853B6A-AAE5-43C8-88C5-4A6BD7BEE076}" srcOrd="0" destOrd="0" presId="urn:microsoft.com/office/officeart/2008/layout/PictureStrips"/>
    <dgm:cxn modelId="{126FD2B5-B7D0-4CD7-8024-E119B17598D1}" type="presParOf" srcId="{37E87D50-3180-4CFE-99D9-A9256DCCDF76}" destId="{364AADAE-5A24-4E6F-A7EE-D03BE215E1D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7FD4AD-F6A4-4359-8BA4-F5034052D7D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F3BDD0-A8D6-4892-BAB2-3FD77548974C}" type="pres">
      <dgm:prSet presAssocID="{907FD4AD-F6A4-4359-8BA4-F5034052D7D8}" presName="Name0" presStyleCnt="0">
        <dgm:presLayoutVars>
          <dgm:dir/>
          <dgm:resizeHandles val="exact"/>
        </dgm:presLayoutVars>
      </dgm:prSet>
      <dgm:spPr/>
    </dgm:pt>
  </dgm:ptLst>
  <dgm:cxnLst>
    <dgm:cxn modelId="{1A1E3903-F9FF-44D9-A0A7-23CB80542179}" type="presOf" srcId="{907FD4AD-F6A4-4359-8BA4-F5034052D7D8}" destId="{77F3BDD0-A8D6-4892-BAB2-3FD77548974C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7FD4AD-F6A4-4359-8BA4-F5034052D7D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D9DBC-93C9-4B28-9734-1947A1FD7FEC}">
      <dgm:prSet phldrT="[Text]"/>
      <dgm:spPr/>
      <dgm:t>
        <a:bodyPr/>
        <a:lstStyle/>
        <a:p>
          <a:r>
            <a:rPr lang="en-US" b="0" dirty="0" smtClean="0"/>
            <a:t>Data Understanding</a:t>
          </a:r>
        </a:p>
      </dgm:t>
    </dgm:pt>
    <dgm:pt modelId="{F373E46E-B1AB-4622-B0CF-41DA9F558264}" type="parTrans" cxnId="{F952A260-07C9-4487-8828-BE1306D3D82D}">
      <dgm:prSet/>
      <dgm:spPr/>
      <dgm:t>
        <a:bodyPr/>
        <a:lstStyle/>
        <a:p>
          <a:endParaRPr lang="en-US"/>
        </a:p>
      </dgm:t>
    </dgm:pt>
    <dgm:pt modelId="{9CCCF5A0-0BAD-42D9-AD90-51AD322CAFBF}" type="sibTrans" cxnId="{F952A260-07C9-4487-8828-BE1306D3D82D}">
      <dgm:prSet/>
      <dgm:spPr/>
      <dgm:t>
        <a:bodyPr/>
        <a:lstStyle/>
        <a:p>
          <a:endParaRPr lang="en-US"/>
        </a:p>
      </dgm:t>
    </dgm:pt>
    <dgm:pt modelId="{77F3BDD0-A8D6-4892-BAB2-3FD77548974C}" type="pres">
      <dgm:prSet presAssocID="{907FD4AD-F6A4-4359-8BA4-F5034052D7D8}" presName="Name0" presStyleCnt="0">
        <dgm:presLayoutVars>
          <dgm:dir/>
          <dgm:resizeHandles val="exact"/>
        </dgm:presLayoutVars>
      </dgm:prSet>
      <dgm:spPr/>
    </dgm:pt>
    <dgm:pt modelId="{37E87D50-3180-4CFE-99D9-A9256DCCDF76}" type="pres">
      <dgm:prSet presAssocID="{77BD9DBC-93C9-4B28-9734-1947A1FD7FEC}" presName="composite" presStyleCnt="0"/>
      <dgm:spPr/>
    </dgm:pt>
    <dgm:pt modelId="{7B853B6A-AAE5-43C8-88C5-4A6BD7BEE076}" type="pres">
      <dgm:prSet presAssocID="{77BD9DBC-93C9-4B28-9734-1947A1FD7FEC}" presName="rect1" presStyleLbl="tr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AADAE-5A24-4E6F-A7EE-D03BE215E1D8}" type="pres">
      <dgm:prSet presAssocID="{77BD9DBC-93C9-4B28-9734-1947A1FD7FEC}" presName="rect2" presStyleLbl="fgImgPlace1" presStyleIdx="0" presStyleCnt="1"/>
      <dgm:spPr/>
    </dgm:pt>
  </dgm:ptLst>
  <dgm:cxnLst>
    <dgm:cxn modelId="{C7506BEB-8FA5-4D86-89CF-D09A331DE843}" type="presOf" srcId="{907FD4AD-F6A4-4359-8BA4-F5034052D7D8}" destId="{77F3BDD0-A8D6-4892-BAB2-3FD77548974C}" srcOrd="0" destOrd="0" presId="urn:microsoft.com/office/officeart/2008/layout/PictureStrips"/>
    <dgm:cxn modelId="{F952A260-07C9-4487-8828-BE1306D3D82D}" srcId="{907FD4AD-F6A4-4359-8BA4-F5034052D7D8}" destId="{77BD9DBC-93C9-4B28-9734-1947A1FD7FEC}" srcOrd="0" destOrd="0" parTransId="{F373E46E-B1AB-4622-B0CF-41DA9F558264}" sibTransId="{9CCCF5A0-0BAD-42D9-AD90-51AD322CAFBF}"/>
    <dgm:cxn modelId="{2A784478-EA88-4C45-912A-4BE0007B01CD}" type="presOf" srcId="{77BD9DBC-93C9-4B28-9734-1947A1FD7FEC}" destId="{7B853B6A-AAE5-43C8-88C5-4A6BD7BEE076}" srcOrd="0" destOrd="0" presId="urn:microsoft.com/office/officeart/2008/layout/PictureStrips"/>
    <dgm:cxn modelId="{6B71506C-4CE8-4147-87B0-1F601E4FFE33}" type="presParOf" srcId="{77F3BDD0-A8D6-4892-BAB2-3FD77548974C}" destId="{37E87D50-3180-4CFE-99D9-A9256DCCDF76}" srcOrd="0" destOrd="0" presId="urn:microsoft.com/office/officeart/2008/layout/PictureStrips"/>
    <dgm:cxn modelId="{4DCB5D67-5E69-4DF6-A7E7-9E9E3B9EAD20}" type="presParOf" srcId="{37E87D50-3180-4CFE-99D9-A9256DCCDF76}" destId="{7B853B6A-AAE5-43C8-88C5-4A6BD7BEE076}" srcOrd="0" destOrd="0" presId="urn:microsoft.com/office/officeart/2008/layout/PictureStrips"/>
    <dgm:cxn modelId="{45E389A2-B709-4740-A013-A1F3DDF68CB4}" type="presParOf" srcId="{37E87D50-3180-4CFE-99D9-A9256DCCDF76}" destId="{364AADAE-5A24-4E6F-A7EE-D03BE215E1D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7FD4AD-F6A4-4359-8BA4-F5034052D7D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F3BDD0-A8D6-4892-BAB2-3FD77548974C}" type="pres">
      <dgm:prSet presAssocID="{907FD4AD-F6A4-4359-8BA4-F5034052D7D8}" presName="Name0" presStyleCnt="0">
        <dgm:presLayoutVars>
          <dgm:dir/>
          <dgm:resizeHandles val="exact"/>
        </dgm:presLayoutVars>
      </dgm:prSet>
      <dgm:spPr/>
    </dgm:pt>
  </dgm:ptLst>
  <dgm:cxnLst>
    <dgm:cxn modelId="{88C428F8-AD3F-413E-A917-870E8E247B46}" type="presOf" srcId="{907FD4AD-F6A4-4359-8BA4-F5034052D7D8}" destId="{77F3BDD0-A8D6-4892-BAB2-3FD77548974C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F6AC40-E50D-4F55-B275-40A2A1F118C4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AC3391-8174-4FDD-8DD3-A8F40B345043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smtClean="0"/>
            <a:t>Load Data Set</a:t>
          </a:r>
          <a:endParaRPr lang="en-US" dirty="0"/>
        </a:p>
      </dgm:t>
    </dgm:pt>
    <dgm:pt modelId="{D773F1DE-409A-4FDB-8A4B-833763105015}" type="parTrans" cxnId="{EBA6E711-B70E-47F1-BC3D-DA174C0C4653}">
      <dgm:prSet/>
      <dgm:spPr/>
      <dgm:t>
        <a:bodyPr/>
        <a:lstStyle/>
        <a:p>
          <a:endParaRPr lang="en-US"/>
        </a:p>
      </dgm:t>
    </dgm:pt>
    <dgm:pt modelId="{7133BF23-ABCD-4F61-B215-FC6DC97DD7D1}" type="sibTrans" cxnId="{EBA6E711-B70E-47F1-BC3D-DA174C0C4653}">
      <dgm:prSet/>
      <dgm:spPr/>
      <dgm:t>
        <a:bodyPr/>
        <a:lstStyle/>
        <a:p>
          <a:endParaRPr lang="en-US"/>
        </a:p>
      </dgm:t>
    </dgm:pt>
    <dgm:pt modelId="{A135A3D0-B8A6-4F88-A5D1-7091DD2DC9E7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sv-SE" dirty="0" smtClean="0"/>
            <a:t>Mengecek data duplikat dengan data frame</a:t>
          </a:r>
          <a:endParaRPr lang="en-US" dirty="0"/>
        </a:p>
      </dgm:t>
    </dgm:pt>
    <dgm:pt modelId="{AEC2C7F1-0AEB-4FE0-96C1-42A49F9E4397}" type="parTrans" cxnId="{8B99943C-24F8-4C10-92B9-DD9785CCBA64}">
      <dgm:prSet/>
      <dgm:spPr/>
      <dgm:t>
        <a:bodyPr/>
        <a:lstStyle/>
        <a:p>
          <a:endParaRPr lang="en-US"/>
        </a:p>
      </dgm:t>
    </dgm:pt>
    <dgm:pt modelId="{5CD4D7ED-3D23-4DFE-97AC-4AE665E66BB2}" type="sibTrans" cxnId="{8B99943C-24F8-4C10-92B9-DD9785CCBA64}">
      <dgm:prSet/>
      <dgm:spPr/>
      <dgm:t>
        <a:bodyPr/>
        <a:lstStyle/>
        <a:p>
          <a:endParaRPr lang="en-US"/>
        </a:p>
      </dgm:t>
    </dgm:pt>
    <dgm:pt modelId="{9F3C174B-B33A-403E-B56E-280B3BBAA071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err="1" smtClean="0"/>
            <a:t>Menghapus</a:t>
          </a:r>
          <a:r>
            <a:rPr lang="en-US" dirty="0" smtClean="0"/>
            <a:t> data </a:t>
          </a:r>
          <a:r>
            <a:rPr lang="en-US" dirty="0" err="1" smtClean="0"/>
            <a:t>duplikat</a:t>
          </a:r>
          <a:endParaRPr lang="en-US" dirty="0"/>
        </a:p>
      </dgm:t>
    </dgm:pt>
    <dgm:pt modelId="{AE67F990-D592-4743-9EC0-B52E7813975C}" type="parTrans" cxnId="{3C743D5A-51A6-4E49-90F2-27F155F23488}">
      <dgm:prSet/>
      <dgm:spPr/>
      <dgm:t>
        <a:bodyPr/>
        <a:lstStyle/>
        <a:p>
          <a:endParaRPr lang="en-US"/>
        </a:p>
      </dgm:t>
    </dgm:pt>
    <dgm:pt modelId="{7E4C1815-E5A9-4327-B4E6-1A77E5754306}" type="sibTrans" cxnId="{3C743D5A-51A6-4E49-90F2-27F155F23488}">
      <dgm:prSet/>
      <dgm:spPr/>
      <dgm:t>
        <a:bodyPr/>
        <a:lstStyle/>
        <a:p>
          <a:endParaRPr lang="en-US"/>
        </a:p>
      </dgm:t>
    </dgm:pt>
    <dgm:pt modelId="{262B274E-6CD5-4C5A-B64A-38AADE056D69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err="1" smtClean="0"/>
            <a:t>Memperbaiki</a:t>
          </a:r>
          <a:r>
            <a:rPr lang="en-US" dirty="0" smtClean="0"/>
            <a:t> </a:t>
          </a:r>
          <a:r>
            <a:rPr lang="en-US" dirty="0" err="1" smtClean="0"/>
            <a:t>nama</a:t>
          </a:r>
          <a:r>
            <a:rPr lang="en-US" dirty="0" smtClean="0"/>
            <a:t> </a:t>
          </a:r>
          <a:r>
            <a:rPr lang="en-US" dirty="0" err="1" smtClean="0"/>
            <a:t>kolom</a:t>
          </a:r>
          <a:r>
            <a:rPr lang="en-US" dirty="0" smtClean="0"/>
            <a:t> agar format </a:t>
          </a:r>
          <a:r>
            <a:rPr lang="en-US" dirty="0" err="1" smtClean="0"/>
            <a:t>penulisan</a:t>
          </a:r>
          <a:r>
            <a:rPr lang="en-US" dirty="0" smtClean="0"/>
            <a:t> </a:t>
          </a:r>
          <a:r>
            <a:rPr lang="en-US" dirty="0" err="1" smtClean="0"/>
            <a:t>menjadi</a:t>
          </a:r>
          <a:r>
            <a:rPr lang="en-US" dirty="0" smtClean="0"/>
            <a:t> </a:t>
          </a:r>
          <a:r>
            <a:rPr lang="en-US" dirty="0" err="1" smtClean="0"/>
            <a:t>konsisten</a:t>
          </a:r>
          <a:endParaRPr lang="en-US" dirty="0"/>
        </a:p>
      </dgm:t>
    </dgm:pt>
    <dgm:pt modelId="{71FB49B1-C140-4569-B48C-A25EAAF61A9E}" type="parTrans" cxnId="{6D5B516A-E0B8-493E-AEBA-6B0D1F723D6B}">
      <dgm:prSet/>
      <dgm:spPr/>
      <dgm:t>
        <a:bodyPr/>
        <a:lstStyle/>
        <a:p>
          <a:endParaRPr lang="en-US"/>
        </a:p>
      </dgm:t>
    </dgm:pt>
    <dgm:pt modelId="{686E3324-A7F6-4F52-B397-93852037210F}" type="sibTrans" cxnId="{6D5B516A-E0B8-493E-AEBA-6B0D1F723D6B}">
      <dgm:prSet/>
      <dgm:spPr/>
      <dgm:t>
        <a:bodyPr/>
        <a:lstStyle/>
        <a:p>
          <a:endParaRPr lang="en-US"/>
        </a:p>
      </dgm:t>
    </dgm:pt>
    <dgm:pt modelId="{86C66AF1-6E43-4D2D-94F7-C79C2FC436AC}">
      <dgm:prSet/>
      <dgm:spPr>
        <a:solidFill>
          <a:srgbClr val="222A35"/>
        </a:solidFill>
      </dgm:spPr>
      <dgm:t>
        <a:bodyPr/>
        <a:lstStyle/>
        <a:p>
          <a:r>
            <a:rPr lang="en-US" dirty="0" err="1" smtClean="0"/>
            <a:t>Mengecek</a:t>
          </a:r>
          <a:r>
            <a:rPr lang="en-US" dirty="0" smtClean="0"/>
            <a:t> outliers</a:t>
          </a:r>
          <a:endParaRPr lang="en-US" dirty="0"/>
        </a:p>
      </dgm:t>
    </dgm:pt>
    <dgm:pt modelId="{B86094F8-2F3C-4DD0-ACF8-4CBCF5B19242}" type="parTrans" cxnId="{0210F52B-EBA6-4DA8-896B-EB8F4C2D241D}">
      <dgm:prSet/>
      <dgm:spPr/>
      <dgm:t>
        <a:bodyPr/>
        <a:lstStyle/>
        <a:p>
          <a:endParaRPr lang="en-US"/>
        </a:p>
      </dgm:t>
    </dgm:pt>
    <dgm:pt modelId="{A9C6785E-79D2-4975-B85D-89193B10770C}" type="sibTrans" cxnId="{0210F52B-EBA6-4DA8-896B-EB8F4C2D241D}">
      <dgm:prSet/>
      <dgm:spPr/>
      <dgm:t>
        <a:bodyPr/>
        <a:lstStyle/>
        <a:p>
          <a:endParaRPr lang="en-US"/>
        </a:p>
      </dgm:t>
    </dgm:pt>
    <dgm:pt modelId="{E1FDDCD0-4C8A-44D8-8DF9-9E7A67E04AEF}" type="pres">
      <dgm:prSet presAssocID="{76F6AC40-E50D-4F55-B275-40A2A1F118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D121AF6-C3AA-4058-97CC-45DB1F1842C4}" type="pres">
      <dgm:prSet presAssocID="{76F6AC40-E50D-4F55-B275-40A2A1F118C4}" presName="Name1" presStyleCnt="0"/>
      <dgm:spPr/>
    </dgm:pt>
    <dgm:pt modelId="{6B398A7A-2EED-45FB-9154-AD6F034029C3}" type="pres">
      <dgm:prSet presAssocID="{76F6AC40-E50D-4F55-B275-40A2A1F118C4}" presName="cycle" presStyleCnt="0"/>
      <dgm:spPr/>
    </dgm:pt>
    <dgm:pt modelId="{9A95B6E7-5A32-46EF-A70B-76AA5788DB22}" type="pres">
      <dgm:prSet presAssocID="{76F6AC40-E50D-4F55-B275-40A2A1F118C4}" presName="srcNode" presStyleLbl="node1" presStyleIdx="0" presStyleCnt="5"/>
      <dgm:spPr/>
    </dgm:pt>
    <dgm:pt modelId="{54C54F3B-F8FD-4249-80FD-8DACE1D13295}" type="pres">
      <dgm:prSet presAssocID="{76F6AC40-E50D-4F55-B275-40A2A1F118C4}" presName="conn" presStyleLbl="parChTrans1D2" presStyleIdx="0" presStyleCnt="1"/>
      <dgm:spPr/>
      <dgm:t>
        <a:bodyPr/>
        <a:lstStyle/>
        <a:p>
          <a:endParaRPr lang="en-US"/>
        </a:p>
      </dgm:t>
    </dgm:pt>
    <dgm:pt modelId="{AB8CDE55-28BE-4514-87C1-5D4D12D4B340}" type="pres">
      <dgm:prSet presAssocID="{76F6AC40-E50D-4F55-B275-40A2A1F118C4}" presName="extraNode" presStyleLbl="node1" presStyleIdx="0" presStyleCnt="5"/>
      <dgm:spPr/>
    </dgm:pt>
    <dgm:pt modelId="{FEBAB852-0F28-4D20-A2AB-844BCE811690}" type="pres">
      <dgm:prSet presAssocID="{76F6AC40-E50D-4F55-B275-40A2A1F118C4}" presName="dstNode" presStyleLbl="node1" presStyleIdx="0" presStyleCnt="5"/>
      <dgm:spPr/>
    </dgm:pt>
    <dgm:pt modelId="{43F234E2-4F23-4881-92E4-9C1A7944FB13}" type="pres">
      <dgm:prSet presAssocID="{ADAC3391-8174-4FDD-8DD3-A8F40B34504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D5908-02DE-4689-B1D5-35BB3827CDDF}" type="pres">
      <dgm:prSet presAssocID="{ADAC3391-8174-4FDD-8DD3-A8F40B345043}" presName="accent_1" presStyleCnt="0"/>
      <dgm:spPr/>
    </dgm:pt>
    <dgm:pt modelId="{DF2E54F5-6804-4560-B858-A0B4E67C1E4E}" type="pres">
      <dgm:prSet presAssocID="{ADAC3391-8174-4FDD-8DD3-A8F40B345043}" presName="accentRepeatNode" presStyleLbl="solidFgAcc1" presStyleIdx="0" presStyleCnt="5"/>
      <dgm:spPr/>
    </dgm:pt>
    <dgm:pt modelId="{65D81615-A3FA-4827-AA3D-A46ACA3A9D72}" type="pres">
      <dgm:prSet presAssocID="{A135A3D0-B8A6-4F88-A5D1-7091DD2DC9E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EF526-EE54-4335-83CC-B3CA94794DFB}" type="pres">
      <dgm:prSet presAssocID="{A135A3D0-B8A6-4F88-A5D1-7091DD2DC9E7}" presName="accent_2" presStyleCnt="0"/>
      <dgm:spPr/>
    </dgm:pt>
    <dgm:pt modelId="{046ECE4C-1304-4629-9383-B11A283F53B2}" type="pres">
      <dgm:prSet presAssocID="{A135A3D0-B8A6-4F88-A5D1-7091DD2DC9E7}" presName="accentRepeatNode" presStyleLbl="solidFgAcc1" presStyleIdx="1" presStyleCnt="5"/>
      <dgm:spPr/>
    </dgm:pt>
    <dgm:pt modelId="{815C8138-1204-4154-9C81-96E197CF10B1}" type="pres">
      <dgm:prSet presAssocID="{9F3C174B-B33A-403E-B56E-280B3BBAA07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59FB4-BDA7-4FF7-A2E4-BF9B11C2CFF9}" type="pres">
      <dgm:prSet presAssocID="{9F3C174B-B33A-403E-B56E-280B3BBAA071}" presName="accent_3" presStyleCnt="0"/>
      <dgm:spPr/>
    </dgm:pt>
    <dgm:pt modelId="{792357BE-E80B-441D-841E-267D8C9C3FBD}" type="pres">
      <dgm:prSet presAssocID="{9F3C174B-B33A-403E-B56E-280B3BBAA071}" presName="accentRepeatNode" presStyleLbl="solidFgAcc1" presStyleIdx="2" presStyleCnt="5"/>
      <dgm:spPr/>
    </dgm:pt>
    <dgm:pt modelId="{3D36D69E-EE74-4D70-A9C5-8CB30ECF3693}" type="pres">
      <dgm:prSet presAssocID="{262B274E-6CD5-4C5A-B64A-38AADE056D6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B9E2B-0F13-41ED-9DA5-339ABB79477E}" type="pres">
      <dgm:prSet presAssocID="{262B274E-6CD5-4C5A-B64A-38AADE056D69}" presName="accent_4" presStyleCnt="0"/>
      <dgm:spPr/>
    </dgm:pt>
    <dgm:pt modelId="{E4B97C81-8EDB-4A09-8587-05886EC4C66F}" type="pres">
      <dgm:prSet presAssocID="{262B274E-6CD5-4C5A-B64A-38AADE056D69}" presName="accentRepeatNode" presStyleLbl="solidFgAcc1" presStyleIdx="3" presStyleCnt="5"/>
      <dgm:spPr/>
    </dgm:pt>
    <dgm:pt modelId="{57DC2D00-D4E6-466C-B595-8C8B251B0A42}" type="pres">
      <dgm:prSet presAssocID="{86C66AF1-6E43-4D2D-94F7-C79C2FC436A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0A723-E334-4876-9788-0544CE859C06}" type="pres">
      <dgm:prSet presAssocID="{86C66AF1-6E43-4D2D-94F7-C79C2FC436AC}" presName="accent_5" presStyleCnt="0"/>
      <dgm:spPr/>
    </dgm:pt>
    <dgm:pt modelId="{75917913-8D30-4032-8CC3-BE5F21B200B1}" type="pres">
      <dgm:prSet presAssocID="{86C66AF1-6E43-4D2D-94F7-C79C2FC436AC}" presName="accentRepeatNode" presStyleLbl="solidFgAcc1" presStyleIdx="4" presStyleCnt="5"/>
      <dgm:spPr/>
    </dgm:pt>
  </dgm:ptLst>
  <dgm:cxnLst>
    <dgm:cxn modelId="{BE4D214E-310A-4C8D-BF65-E4056E8EC776}" type="presOf" srcId="{86C66AF1-6E43-4D2D-94F7-C79C2FC436AC}" destId="{57DC2D00-D4E6-466C-B595-8C8B251B0A42}" srcOrd="0" destOrd="0" presId="urn:microsoft.com/office/officeart/2008/layout/VerticalCurvedList"/>
    <dgm:cxn modelId="{64573B18-9B49-4BE5-97B4-3B4E7DE23D93}" type="presOf" srcId="{ADAC3391-8174-4FDD-8DD3-A8F40B345043}" destId="{43F234E2-4F23-4881-92E4-9C1A7944FB13}" srcOrd="0" destOrd="0" presId="urn:microsoft.com/office/officeart/2008/layout/VerticalCurvedList"/>
    <dgm:cxn modelId="{EBA6E711-B70E-47F1-BC3D-DA174C0C4653}" srcId="{76F6AC40-E50D-4F55-B275-40A2A1F118C4}" destId="{ADAC3391-8174-4FDD-8DD3-A8F40B345043}" srcOrd="0" destOrd="0" parTransId="{D773F1DE-409A-4FDB-8A4B-833763105015}" sibTransId="{7133BF23-ABCD-4F61-B215-FC6DC97DD7D1}"/>
    <dgm:cxn modelId="{EA6FEA1E-F44E-420C-9D19-E4B36DD4B06D}" type="presOf" srcId="{A135A3D0-B8A6-4F88-A5D1-7091DD2DC9E7}" destId="{65D81615-A3FA-4827-AA3D-A46ACA3A9D72}" srcOrd="0" destOrd="0" presId="urn:microsoft.com/office/officeart/2008/layout/VerticalCurvedList"/>
    <dgm:cxn modelId="{35A18C5A-547C-48BD-BEF4-16541C1C6124}" type="presOf" srcId="{76F6AC40-E50D-4F55-B275-40A2A1F118C4}" destId="{E1FDDCD0-4C8A-44D8-8DF9-9E7A67E04AEF}" srcOrd="0" destOrd="0" presId="urn:microsoft.com/office/officeart/2008/layout/VerticalCurvedList"/>
    <dgm:cxn modelId="{0210F52B-EBA6-4DA8-896B-EB8F4C2D241D}" srcId="{76F6AC40-E50D-4F55-B275-40A2A1F118C4}" destId="{86C66AF1-6E43-4D2D-94F7-C79C2FC436AC}" srcOrd="4" destOrd="0" parTransId="{B86094F8-2F3C-4DD0-ACF8-4CBCF5B19242}" sibTransId="{A9C6785E-79D2-4975-B85D-89193B10770C}"/>
    <dgm:cxn modelId="{D94F842B-F70E-45F2-BD9C-A0F0360E84BC}" type="presOf" srcId="{9F3C174B-B33A-403E-B56E-280B3BBAA071}" destId="{815C8138-1204-4154-9C81-96E197CF10B1}" srcOrd="0" destOrd="0" presId="urn:microsoft.com/office/officeart/2008/layout/VerticalCurvedList"/>
    <dgm:cxn modelId="{3BD0A303-AC83-4A9E-AAFA-F3F0BACAEDAE}" type="presOf" srcId="{262B274E-6CD5-4C5A-B64A-38AADE056D69}" destId="{3D36D69E-EE74-4D70-A9C5-8CB30ECF3693}" srcOrd="0" destOrd="0" presId="urn:microsoft.com/office/officeart/2008/layout/VerticalCurvedList"/>
    <dgm:cxn modelId="{6D5B516A-E0B8-493E-AEBA-6B0D1F723D6B}" srcId="{76F6AC40-E50D-4F55-B275-40A2A1F118C4}" destId="{262B274E-6CD5-4C5A-B64A-38AADE056D69}" srcOrd="3" destOrd="0" parTransId="{71FB49B1-C140-4569-B48C-A25EAAF61A9E}" sibTransId="{686E3324-A7F6-4F52-B397-93852037210F}"/>
    <dgm:cxn modelId="{3C743D5A-51A6-4E49-90F2-27F155F23488}" srcId="{76F6AC40-E50D-4F55-B275-40A2A1F118C4}" destId="{9F3C174B-B33A-403E-B56E-280B3BBAA071}" srcOrd="2" destOrd="0" parTransId="{AE67F990-D592-4743-9EC0-B52E7813975C}" sibTransId="{7E4C1815-E5A9-4327-B4E6-1A77E5754306}"/>
    <dgm:cxn modelId="{343D76BC-5256-43EB-BEEC-9EB2D19F438B}" type="presOf" srcId="{7133BF23-ABCD-4F61-B215-FC6DC97DD7D1}" destId="{54C54F3B-F8FD-4249-80FD-8DACE1D13295}" srcOrd="0" destOrd="0" presId="urn:microsoft.com/office/officeart/2008/layout/VerticalCurvedList"/>
    <dgm:cxn modelId="{8B99943C-24F8-4C10-92B9-DD9785CCBA64}" srcId="{76F6AC40-E50D-4F55-B275-40A2A1F118C4}" destId="{A135A3D0-B8A6-4F88-A5D1-7091DD2DC9E7}" srcOrd="1" destOrd="0" parTransId="{AEC2C7F1-0AEB-4FE0-96C1-42A49F9E4397}" sibTransId="{5CD4D7ED-3D23-4DFE-97AC-4AE665E66BB2}"/>
    <dgm:cxn modelId="{FADA885C-7774-430A-AA4A-FA9C9BAC948A}" type="presParOf" srcId="{E1FDDCD0-4C8A-44D8-8DF9-9E7A67E04AEF}" destId="{1D121AF6-C3AA-4058-97CC-45DB1F1842C4}" srcOrd="0" destOrd="0" presId="urn:microsoft.com/office/officeart/2008/layout/VerticalCurvedList"/>
    <dgm:cxn modelId="{F1F3EA48-8CE8-446B-A09D-1E12BF2FB97D}" type="presParOf" srcId="{1D121AF6-C3AA-4058-97CC-45DB1F1842C4}" destId="{6B398A7A-2EED-45FB-9154-AD6F034029C3}" srcOrd="0" destOrd="0" presId="urn:microsoft.com/office/officeart/2008/layout/VerticalCurvedList"/>
    <dgm:cxn modelId="{5F7CCA35-2202-48A2-8C58-E1FF47EC5F1E}" type="presParOf" srcId="{6B398A7A-2EED-45FB-9154-AD6F034029C3}" destId="{9A95B6E7-5A32-46EF-A70B-76AA5788DB22}" srcOrd="0" destOrd="0" presId="urn:microsoft.com/office/officeart/2008/layout/VerticalCurvedList"/>
    <dgm:cxn modelId="{FDE935C2-98CD-440B-A552-E8298A4FCCD8}" type="presParOf" srcId="{6B398A7A-2EED-45FB-9154-AD6F034029C3}" destId="{54C54F3B-F8FD-4249-80FD-8DACE1D13295}" srcOrd="1" destOrd="0" presId="urn:microsoft.com/office/officeart/2008/layout/VerticalCurvedList"/>
    <dgm:cxn modelId="{F493500A-6CF3-4191-B1D6-5190AD337738}" type="presParOf" srcId="{6B398A7A-2EED-45FB-9154-AD6F034029C3}" destId="{AB8CDE55-28BE-4514-87C1-5D4D12D4B340}" srcOrd="2" destOrd="0" presId="urn:microsoft.com/office/officeart/2008/layout/VerticalCurvedList"/>
    <dgm:cxn modelId="{E5C8E263-A93C-4A50-A26A-BDBB3BB09DD9}" type="presParOf" srcId="{6B398A7A-2EED-45FB-9154-AD6F034029C3}" destId="{FEBAB852-0F28-4D20-A2AB-844BCE811690}" srcOrd="3" destOrd="0" presId="urn:microsoft.com/office/officeart/2008/layout/VerticalCurvedList"/>
    <dgm:cxn modelId="{316D9645-407C-4B35-A6CC-CAD3AAC40101}" type="presParOf" srcId="{1D121AF6-C3AA-4058-97CC-45DB1F1842C4}" destId="{43F234E2-4F23-4881-92E4-9C1A7944FB13}" srcOrd="1" destOrd="0" presId="urn:microsoft.com/office/officeart/2008/layout/VerticalCurvedList"/>
    <dgm:cxn modelId="{BB0139FD-4E7E-45F3-8C28-B5399E22FC2C}" type="presParOf" srcId="{1D121AF6-C3AA-4058-97CC-45DB1F1842C4}" destId="{890D5908-02DE-4689-B1D5-35BB3827CDDF}" srcOrd="2" destOrd="0" presId="urn:microsoft.com/office/officeart/2008/layout/VerticalCurvedList"/>
    <dgm:cxn modelId="{C2ABADF7-2304-4059-89C6-F200F1F64FD0}" type="presParOf" srcId="{890D5908-02DE-4689-B1D5-35BB3827CDDF}" destId="{DF2E54F5-6804-4560-B858-A0B4E67C1E4E}" srcOrd="0" destOrd="0" presId="urn:microsoft.com/office/officeart/2008/layout/VerticalCurvedList"/>
    <dgm:cxn modelId="{30DD3402-5E8A-4752-B4F3-04F4E994B0A7}" type="presParOf" srcId="{1D121AF6-C3AA-4058-97CC-45DB1F1842C4}" destId="{65D81615-A3FA-4827-AA3D-A46ACA3A9D72}" srcOrd="3" destOrd="0" presId="urn:microsoft.com/office/officeart/2008/layout/VerticalCurvedList"/>
    <dgm:cxn modelId="{F86231AB-05B8-4FB7-A7F7-42F940B074F7}" type="presParOf" srcId="{1D121AF6-C3AA-4058-97CC-45DB1F1842C4}" destId="{586EF526-EE54-4335-83CC-B3CA94794DFB}" srcOrd="4" destOrd="0" presId="urn:microsoft.com/office/officeart/2008/layout/VerticalCurvedList"/>
    <dgm:cxn modelId="{15DCA8CE-C1CF-4CEB-BE39-0E5936AB4AE2}" type="presParOf" srcId="{586EF526-EE54-4335-83CC-B3CA94794DFB}" destId="{046ECE4C-1304-4629-9383-B11A283F53B2}" srcOrd="0" destOrd="0" presId="urn:microsoft.com/office/officeart/2008/layout/VerticalCurvedList"/>
    <dgm:cxn modelId="{CEF080AD-B9D0-43AC-9C42-1F6BC5F85C67}" type="presParOf" srcId="{1D121AF6-C3AA-4058-97CC-45DB1F1842C4}" destId="{815C8138-1204-4154-9C81-96E197CF10B1}" srcOrd="5" destOrd="0" presId="urn:microsoft.com/office/officeart/2008/layout/VerticalCurvedList"/>
    <dgm:cxn modelId="{7481A6E6-B38C-441F-B66C-9E50945F3514}" type="presParOf" srcId="{1D121AF6-C3AA-4058-97CC-45DB1F1842C4}" destId="{03D59FB4-BDA7-4FF7-A2E4-BF9B11C2CFF9}" srcOrd="6" destOrd="0" presId="urn:microsoft.com/office/officeart/2008/layout/VerticalCurvedList"/>
    <dgm:cxn modelId="{20C775D0-29B3-4F6B-9ED7-6221F7154924}" type="presParOf" srcId="{03D59FB4-BDA7-4FF7-A2E4-BF9B11C2CFF9}" destId="{792357BE-E80B-441D-841E-267D8C9C3FBD}" srcOrd="0" destOrd="0" presId="urn:microsoft.com/office/officeart/2008/layout/VerticalCurvedList"/>
    <dgm:cxn modelId="{7054D2B5-0B5B-4BAB-B33E-74D3B3A47C01}" type="presParOf" srcId="{1D121AF6-C3AA-4058-97CC-45DB1F1842C4}" destId="{3D36D69E-EE74-4D70-A9C5-8CB30ECF3693}" srcOrd="7" destOrd="0" presId="urn:microsoft.com/office/officeart/2008/layout/VerticalCurvedList"/>
    <dgm:cxn modelId="{3CB793E7-F4BA-44F9-9F8D-3343D7AAD0F8}" type="presParOf" srcId="{1D121AF6-C3AA-4058-97CC-45DB1F1842C4}" destId="{834B9E2B-0F13-41ED-9DA5-339ABB79477E}" srcOrd="8" destOrd="0" presId="urn:microsoft.com/office/officeart/2008/layout/VerticalCurvedList"/>
    <dgm:cxn modelId="{E109690A-3192-4342-8D76-4263278BEC12}" type="presParOf" srcId="{834B9E2B-0F13-41ED-9DA5-339ABB79477E}" destId="{E4B97C81-8EDB-4A09-8587-05886EC4C66F}" srcOrd="0" destOrd="0" presId="urn:microsoft.com/office/officeart/2008/layout/VerticalCurvedList"/>
    <dgm:cxn modelId="{16062E10-A8AE-4152-BA22-9AC96C9B6726}" type="presParOf" srcId="{1D121AF6-C3AA-4058-97CC-45DB1F1842C4}" destId="{57DC2D00-D4E6-466C-B595-8C8B251B0A42}" srcOrd="9" destOrd="0" presId="urn:microsoft.com/office/officeart/2008/layout/VerticalCurvedList"/>
    <dgm:cxn modelId="{0E41EC3E-26D1-4B74-BF35-48D5654A9F68}" type="presParOf" srcId="{1D121AF6-C3AA-4058-97CC-45DB1F1842C4}" destId="{2830A723-E334-4876-9788-0544CE859C06}" srcOrd="10" destOrd="0" presId="urn:microsoft.com/office/officeart/2008/layout/VerticalCurvedList"/>
    <dgm:cxn modelId="{980040FD-31A7-4E80-BC7A-49AB084F4F62}" type="presParOf" srcId="{2830A723-E334-4876-9788-0544CE859C06}" destId="{75917913-8D30-4032-8CC3-BE5F21B200B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7FD4AD-F6A4-4359-8BA4-F5034052D7D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D9DBC-93C9-4B28-9734-1947A1FD7FEC}">
      <dgm:prSet phldrT="[Text]"/>
      <dgm:spPr/>
      <dgm:t>
        <a:bodyPr/>
        <a:lstStyle/>
        <a:p>
          <a:r>
            <a:rPr lang="en-US" b="0" dirty="0" smtClean="0"/>
            <a:t>Data Reprocessing</a:t>
          </a:r>
        </a:p>
      </dgm:t>
    </dgm:pt>
    <dgm:pt modelId="{F373E46E-B1AB-4622-B0CF-41DA9F558264}" type="parTrans" cxnId="{F952A260-07C9-4487-8828-BE1306D3D82D}">
      <dgm:prSet/>
      <dgm:spPr/>
      <dgm:t>
        <a:bodyPr/>
        <a:lstStyle/>
        <a:p>
          <a:endParaRPr lang="en-US"/>
        </a:p>
      </dgm:t>
    </dgm:pt>
    <dgm:pt modelId="{9CCCF5A0-0BAD-42D9-AD90-51AD322CAFBF}" type="sibTrans" cxnId="{F952A260-07C9-4487-8828-BE1306D3D82D}">
      <dgm:prSet/>
      <dgm:spPr/>
      <dgm:t>
        <a:bodyPr/>
        <a:lstStyle/>
        <a:p>
          <a:endParaRPr lang="en-US"/>
        </a:p>
      </dgm:t>
    </dgm:pt>
    <dgm:pt modelId="{77F3BDD0-A8D6-4892-BAB2-3FD77548974C}" type="pres">
      <dgm:prSet presAssocID="{907FD4AD-F6A4-4359-8BA4-F5034052D7D8}" presName="Name0" presStyleCnt="0">
        <dgm:presLayoutVars>
          <dgm:dir/>
          <dgm:resizeHandles val="exact"/>
        </dgm:presLayoutVars>
      </dgm:prSet>
      <dgm:spPr/>
    </dgm:pt>
    <dgm:pt modelId="{37E87D50-3180-4CFE-99D9-A9256DCCDF76}" type="pres">
      <dgm:prSet presAssocID="{77BD9DBC-93C9-4B28-9734-1947A1FD7FEC}" presName="composite" presStyleCnt="0"/>
      <dgm:spPr/>
    </dgm:pt>
    <dgm:pt modelId="{7B853B6A-AAE5-43C8-88C5-4A6BD7BEE076}" type="pres">
      <dgm:prSet presAssocID="{77BD9DBC-93C9-4B28-9734-1947A1FD7FEC}" presName="rect1" presStyleLbl="tr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AADAE-5A24-4E6F-A7EE-D03BE215E1D8}" type="pres">
      <dgm:prSet presAssocID="{77BD9DBC-93C9-4B28-9734-1947A1FD7FEC}" presName="rect2" presStyleLbl="fgImgPlace1" presStyleIdx="0" presStyleCnt="1"/>
      <dgm:spPr/>
    </dgm:pt>
  </dgm:ptLst>
  <dgm:cxnLst>
    <dgm:cxn modelId="{9054F42B-39AD-4CB1-90EE-AB86E31D251C}" type="presOf" srcId="{77BD9DBC-93C9-4B28-9734-1947A1FD7FEC}" destId="{7B853B6A-AAE5-43C8-88C5-4A6BD7BEE076}" srcOrd="0" destOrd="0" presId="urn:microsoft.com/office/officeart/2008/layout/PictureStrips"/>
    <dgm:cxn modelId="{F952A260-07C9-4487-8828-BE1306D3D82D}" srcId="{907FD4AD-F6A4-4359-8BA4-F5034052D7D8}" destId="{77BD9DBC-93C9-4B28-9734-1947A1FD7FEC}" srcOrd="0" destOrd="0" parTransId="{F373E46E-B1AB-4622-B0CF-41DA9F558264}" sibTransId="{9CCCF5A0-0BAD-42D9-AD90-51AD322CAFBF}"/>
    <dgm:cxn modelId="{43CB83EA-F390-48FB-827B-295E9DF2AAC5}" type="presOf" srcId="{907FD4AD-F6A4-4359-8BA4-F5034052D7D8}" destId="{77F3BDD0-A8D6-4892-BAB2-3FD77548974C}" srcOrd="0" destOrd="0" presId="urn:microsoft.com/office/officeart/2008/layout/PictureStrips"/>
    <dgm:cxn modelId="{A4D82E5E-475D-481A-94E5-F4523AD38DEE}" type="presParOf" srcId="{77F3BDD0-A8D6-4892-BAB2-3FD77548974C}" destId="{37E87D50-3180-4CFE-99D9-A9256DCCDF76}" srcOrd="0" destOrd="0" presId="urn:microsoft.com/office/officeart/2008/layout/PictureStrips"/>
    <dgm:cxn modelId="{C08A15C0-F347-427C-AD74-6973A75EC7A0}" type="presParOf" srcId="{37E87D50-3180-4CFE-99D9-A9256DCCDF76}" destId="{7B853B6A-AAE5-43C8-88C5-4A6BD7BEE076}" srcOrd="0" destOrd="0" presId="urn:microsoft.com/office/officeart/2008/layout/PictureStrips"/>
    <dgm:cxn modelId="{748A05EA-83CF-4A6D-B25B-1E1067A31A18}" type="presParOf" srcId="{37E87D50-3180-4CFE-99D9-A9256DCCDF76}" destId="{364AADAE-5A24-4E6F-A7EE-D03BE215E1D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07FD4AD-F6A4-4359-8BA4-F5034052D7D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F3BDD0-A8D6-4892-BAB2-3FD77548974C}" type="pres">
      <dgm:prSet presAssocID="{907FD4AD-F6A4-4359-8BA4-F5034052D7D8}" presName="Name0" presStyleCnt="0">
        <dgm:presLayoutVars>
          <dgm:dir/>
          <dgm:resizeHandles val="exact"/>
        </dgm:presLayoutVars>
      </dgm:prSet>
      <dgm:spPr/>
    </dgm:pt>
  </dgm:ptLst>
  <dgm:cxnLst>
    <dgm:cxn modelId="{F4ADF12E-6A59-491B-8C37-707F179A8FB0}" type="presOf" srcId="{907FD4AD-F6A4-4359-8BA4-F5034052D7D8}" destId="{77F3BDD0-A8D6-4892-BAB2-3FD77548974C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53B6A-AAE5-43C8-88C5-4A6BD7BEE076}">
      <dsp:nvSpPr>
        <dsp:cNvPr id="0" name=""/>
        <dsp:cNvSpPr/>
      </dsp:nvSpPr>
      <dsp:spPr>
        <a:xfrm>
          <a:off x="844262" y="293553"/>
          <a:ext cx="3067876" cy="9587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367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Business Problem Understanding</a:t>
          </a:r>
        </a:p>
      </dsp:txBody>
      <dsp:txXfrm>
        <a:off x="844262" y="293553"/>
        <a:ext cx="3067876" cy="958711"/>
      </dsp:txXfrm>
    </dsp:sp>
    <dsp:sp modelId="{364AADAE-5A24-4E6F-A7EE-D03BE215E1D8}">
      <dsp:nvSpPr>
        <dsp:cNvPr id="0" name=""/>
        <dsp:cNvSpPr/>
      </dsp:nvSpPr>
      <dsp:spPr>
        <a:xfrm>
          <a:off x="716434" y="155073"/>
          <a:ext cx="671097" cy="100664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37012-A6DB-42E7-81F4-F8DF8E0DB665}">
      <dsp:nvSpPr>
        <dsp:cNvPr id="0" name=""/>
        <dsp:cNvSpPr/>
      </dsp:nvSpPr>
      <dsp:spPr>
        <a:xfrm>
          <a:off x="844262" y="1500464"/>
          <a:ext cx="3067876" cy="9587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367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Data Understanding</a:t>
          </a:r>
        </a:p>
      </dsp:txBody>
      <dsp:txXfrm>
        <a:off x="844262" y="1500464"/>
        <a:ext cx="3067876" cy="958711"/>
      </dsp:txXfrm>
    </dsp:sp>
    <dsp:sp modelId="{32EC6F61-10FE-4236-9C65-D6E71DB79D0C}">
      <dsp:nvSpPr>
        <dsp:cNvPr id="0" name=""/>
        <dsp:cNvSpPr/>
      </dsp:nvSpPr>
      <dsp:spPr>
        <a:xfrm>
          <a:off x="716434" y="1361984"/>
          <a:ext cx="671097" cy="100664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673AE-4DCD-4220-8516-39DF52E7F58E}">
      <dsp:nvSpPr>
        <dsp:cNvPr id="0" name=""/>
        <dsp:cNvSpPr/>
      </dsp:nvSpPr>
      <dsp:spPr>
        <a:xfrm>
          <a:off x="844262" y="2707375"/>
          <a:ext cx="3067876" cy="9587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367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Data Preprocessing</a:t>
          </a:r>
        </a:p>
      </dsp:txBody>
      <dsp:txXfrm>
        <a:off x="844262" y="2707375"/>
        <a:ext cx="3067876" cy="958711"/>
      </dsp:txXfrm>
    </dsp:sp>
    <dsp:sp modelId="{3D1CC612-6E86-4E87-BD2F-A1C102E33E59}">
      <dsp:nvSpPr>
        <dsp:cNvPr id="0" name=""/>
        <dsp:cNvSpPr/>
      </dsp:nvSpPr>
      <dsp:spPr>
        <a:xfrm>
          <a:off x="716434" y="2568895"/>
          <a:ext cx="671097" cy="100664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53B6A-AAE5-43C8-88C5-4A6BD7BEE076}">
      <dsp:nvSpPr>
        <dsp:cNvPr id="0" name=""/>
        <dsp:cNvSpPr/>
      </dsp:nvSpPr>
      <dsp:spPr>
        <a:xfrm>
          <a:off x="185142" y="1316579"/>
          <a:ext cx="4443430" cy="138857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526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4000" b="0" kern="1200" dirty="0" smtClean="0"/>
            <a:t>Modeling</a:t>
          </a:r>
        </a:p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b="0" kern="1200" dirty="0" smtClean="0"/>
        </a:p>
      </dsp:txBody>
      <dsp:txXfrm>
        <a:off x="185142" y="1316579"/>
        <a:ext cx="4443430" cy="1388571"/>
      </dsp:txXfrm>
    </dsp:sp>
    <dsp:sp modelId="{364AADAE-5A24-4E6F-A7EE-D03BE215E1D8}">
      <dsp:nvSpPr>
        <dsp:cNvPr id="0" name=""/>
        <dsp:cNvSpPr/>
      </dsp:nvSpPr>
      <dsp:spPr>
        <a:xfrm>
          <a:off x="0" y="1116008"/>
          <a:ext cx="972000" cy="145800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F46FB-D027-49EE-AAEB-753D1ACF645C}">
      <dsp:nvSpPr>
        <dsp:cNvPr id="0" name=""/>
        <dsp:cNvSpPr/>
      </dsp:nvSpPr>
      <dsp:spPr>
        <a:xfrm>
          <a:off x="0" y="356837"/>
          <a:ext cx="645737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CF334-DE21-4888-BC50-B5535501E824}">
      <dsp:nvSpPr>
        <dsp:cNvPr id="0" name=""/>
        <dsp:cNvSpPr/>
      </dsp:nvSpPr>
      <dsp:spPr>
        <a:xfrm>
          <a:off x="322868" y="164957"/>
          <a:ext cx="4520160" cy="383760"/>
        </a:xfrm>
        <a:prstGeom prst="roundRect">
          <a:avLst/>
        </a:prstGeom>
        <a:solidFill>
          <a:srgbClr val="222A35"/>
        </a:solidFill>
        <a:ln w="12700" cap="flat" cmpd="sng" algn="ctr">
          <a:solidFill>
            <a:srgbClr val="222A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851" tIns="0" rIns="17085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Linear Regression</a:t>
          </a:r>
          <a:endParaRPr lang="en-US" sz="1300" kern="1200" dirty="0"/>
        </a:p>
      </dsp:txBody>
      <dsp:txXfrm>
        <a:off x="341602" y="183691"/>
        <a:ext cx="4482692" cy="346292"/>
      </dsp:txXfrm>
    </dsp:sp>
    <dsp:sp modelId="{2665D6BC-CD0A-4834-A796-051E0A162097}">
      <dsp:nvSpPr>
        <dsp:cNvPr id="0" name=""/>
        <dsp:cNvSpPr/>
      </dsp:nvSpPr>
      <dsp:spPr>
        <a:xfrm>
          <a:off x="0" y="946517"/>
          <a:ext cx="645737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C2E53-D7A7-4D0E-8996-98F0C90A335E}">
      <dsp:nvSpPr>
        <dsp:cNvPr id="0" name=""/>
        <dsp:cNvSpPr/>
      </dsp:nvSpPr>
      <dsp:spPr>
        <a:xfrm>
          <a:off x="322868" y="754637"/>
          <a:ext cx="4520160" cy="383760"/>
        </a:xfrm>
        <a:prstGeom prst="roundRect">
          <a:avLst/>
        </a:prstGeom>
        <a:solidFill>
          <a:srgbClr val="222A35"/>
        </a:solidFill>
        <a:ln w="12700" cap="flat" cmpd="sng" algn="ctr">
          <a:solidFill>
            <a:srgbClr val="222A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851" tIns="0" rIns="17085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Lasso		</a:t>
          </a:r>
          <a:endParaRPr lang="en-US" sz="1300" kern="1200" dirty="0"/>
        </a:p>
      </dsp:txBody>
      <dsp:txXfrm>
        <a:off x="341602" y="773371"/>
        <a:ext cx="4482692" cy="346292"/>
      </dsp:txXfrm>
    </dsp:sp>
    <dsp:sp modelId="{ADD66AB7-846E-4BB7-B8D9-8282ACF86065}">
      <dsp:nvSpPr>
        <dsp:cNvPr id="0" name=""/>
        <dsp:cNvSpPr/>
      </dsp:nvSpPr>
      <dsp:spPr>
        <a:xfrm>
          <a:off x="0" y="1537402"/>
          <a:ext cx="645737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CAB91-3152-48D8-86B2-0F45BB7B753F}">
      <dsp:nvSpPr>
        <dsp:cNvPr id="0" name=""/>
        <dsp:cNvSpPr/>
      </dsp:nvSpPr>
      <dsp:spPr>
        <a:xfrm>
          <a:off x="322868" y="1344317"/>
          <a:ext cx="4520160" cy="383760"/>
        </a:xfrm>
        <a:prstGeom prst="roundRect">
          <a:avLst/>
        </a:prstGeom>
        <a:solidFill>
          <a:srgbClr val="222A35"/>
        </a:solidFill>
        <a:ln w="12700" cap="flat" cmpd="sng" algn="ctr">
          <a:solidFill>
            <a:srgbClr val="222A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851" tIns="0" rIns="17085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Ridge</a:t>
          </a:r>
        </a:p>
      </dsp:txBody>
      <dsp:txXfrm>
        <a:off x="341602" y="1363051"/>
        <a:ext cx="4482692" cy="346292"/>
      </dsp:txXfrm>
    </dsp:sp>
    <dsp:sp modelId="{54541B3F-CCD1-45E5-B3C3-C98C38332F34}">
      <dsp:nvSpPr>
        <dsp:cNvPr id="0" name=""/>
        <dsp:cNvSpPr/>
      </dsp:nvSpPr>
      <dsp:spPr>
        <a:xfrm>
          <a:off x="0" y="2125877"/>
          <a:ext cx="645737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3D39E-489C-43BA-9280-9385DF6772C3}">
      <dsp:nvSpPr>
        <dsp:cNvPr id="0" name=""/>
        <dsp:cNvSpPr/>
      </dsp:nvSpPr>
      <dsp:spPr>
        <a:xfrm>
          <a:off x="322868" y="1933997"/>
          <a:ext cx="4520160" cy="383760"/>
        </a:xfrm>
        <a:prstGeom prst="roundRect">
          <a:avLst/>
        </a:prstGeom>
        <a:solidFill>
          <a:srgbClr val="222A35"/>
        </a:solidFill>
        <a:ln w="12700" cap="flat" cmpd="sng" algn="ctr">
          <a:solidFill>
            <a:srgbClr val="222A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851" tIns="0" rIns="17085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KNN	</a:t>
          </a:r>
          <a:endParaRPr lang="en-US" sz="1300" kern="1200" dirty="0"/>
        </a:p>
      </dsp:txBody>
      <dsp:txXfrm>
        <a:off x="341602" y="1952731"/>
        <a:ext cx="4482692" cy="346292"/>
      </dsp:txXfrm>
    </dsp:sp>
    <dsp:sp modelId="{D3A45546-B81D-4F6E-A674-3AEA7D0019E5}">
      <dsp:nvSpPr>
        <dsp:cNvPr id="0" name=""/>
        <dsp:cNvSpPr/>
      </dsp:nvSpPr>
      <dsp:spPr>
        <a:xfrm>
          <a:off x="0" y="2715557"/>
          <a:ext cx="645737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7DB24-48EB-4712-BD10-85C90D36165B}">
      <dsp:nvSpPr>
        <dsp:cNvPr id="0" name=""/>
        <dsp:cNvSpPr/>
      </dsp:nvSpPr>
      <dsp:spPr>
        <a:xfrm>
          <a:off x="322868" y="2523677"/>
          <a:ext cx="4520160" cy="383760"/>
        </a:xfrm>
        <a:prstGeom prst="roundRect">
          <a:avLst/>
        </a:prstGeom>
        <a:solidFill>
          <a:srgbClr val="222A35"/>
        </a:solidFill>
        <a:ln w="12700" cap="flat" cmpd="sng" algn="ctr">
          <a:solidFill>
            <a:srgbClr val="222A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851" tIns="0" rIns="17085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Decision Tree</a:t>
          </a:r>
          <a:endParaRPr lang="en-US" sz="1300" kern="1200" dirty="0"/>
        </a:p>
      </dsp:txBody>
      <dsp:txXfrm>
        <a:off x="341602" y="2542411"/>
        <a:ext cx="4482692" cy="346292"/>
      </dsp:txXfrm>
    </dsp:sp>
    <dsp:sp modelId="{74BA4963-E176-4149-8BE9-1FDF13E6B728}">
      <dsp:nvSpPr>
        <dsp:cNvPr id="0" name=""/>
        <dsp:cNvSpPr/>
      </dsp:nvSpPr>
      <dsp:spPr>
        <a:xfrm>
          <a:off x="0" y="3305237"/>
          <a:ext cx="645737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EB5BA-6A90-41B3-BFC6-B2A904479CB4}">
      <dsp:nvSpPr>
        <dsp:cNvPr id="0" name=""/>
        <dsp:cNvSpPr/>
      </dsp:nvSpPr>
      <dsp:spPr>
        <a:xfrm>
          <a:off x="322868" y="3113357"/>
          <a:ext cx="4520160" cy="383760"/>
        </a:xfrm>
        <a:prstGeom prst="roundRect">
          <a:avLst/>
        </a:prstGeom>
        <a:solidFill>
          <a:srgbClr val="222A35"/>
        </a:solidFill>
        <a:ln w="12700" cap="flat" cmpd="sng" algn="ctr">
          <a:solidFill>
            <a:srgbClr val="222A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851" tIns="0" rIns="17085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Random Forest</a:t>
          </a:r>
          <a:endParaRPr lang="en-US" sz="1300" kern="1200" dirty="0"/>
        </a:p>
      </dsp:txBody>
      <dsp:txXfrm>
        <a:off x="341602" y="3132091"/>
        <a:ext cx="4482692" cy="346292"/>
      </dsp:txXfrm>
    </dsp:sp>
    <dsp:sp modelId="{43E9C137-6F45-4182-8809-812FB2D205AF}">
      <dsp:nvSpPr>
        <dsp:cNvPr id="0" name=""/>
        <dsp:cNvSpPr/>
      </dsp:nvSpPr>
      <dsp:spPr>
        <a:xfrm>
          <a:off x="0" y="3894917"/>
          <a:ext cx="645737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4BACC-2645-43EF-B3B1-C4F3EDB56C7C}">
      <dsp:nvSpPr>
        <dsp:cNvPr id="0" name=""/>
        <dsp:cNvSpPr/>
      </dsp:nvSpPr>
      <dsp:spPr>
        <a:xfrm>
          <a:off x="322868" y="3703037"/>
          <a:ext cx="4520160" cy="383760"/>
        </a:xfrm>
        <a:prstGeom prst="roundRect">
          <a:avLst/>
        </a:prstGeom>
        <a:solidFill>
          <a:srgbClr val="222A35"/>
        </a:solidFill>
        <a:ln w="12700" cap="flat" cmpd="sng" algn="ctr">
          <a:solidFill>
            <a:srgbClr val="222A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851" tIns="0" rIns="17085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Ada Boost	</a:t>
          </a:r>
          <a:endParaRPr lang="en-US" sz="1300" kern="1200" dirty="0"/>
        </a:p>
      </dsp:txBody>
      <dsp:txXfrm>
        <a:off x="341602" y="3721771"/>
        <a:ext cx="4482692" cy="346292"/>
      </dsp:txXfrm>
    </dsp:sp>
    <dsp:sp modelId="{D0228439-2C75-4CBB-9DC8-3DD32798C71F}">
      <dsp:nvSpPr>
        <dsp:cNvPr id="0" name=""/>
        <dsp:cNvSpPr/>
      </dsp:nvSpPr>
      <dsp:spPr>
        <a:xfrm>
          <a:off x="0" y="4484597"/>
          <a:ext cx="645737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AE351-BE83-4775-97B3-83F5675CA54C}">
      <dsp:nvSpPr>
        <dsp:cNvPr id="0" name=""/>
        <dsp:cNvSpPr/>
      </dsp:nvSpPr>
      <dsp:spPr>
        <a:xfrm>
          <a:off x="322868" y="4292717"/>
          <a:ext cx="4520160" cy="383760"/>
        </a:xfrm>
        <a:prstGeom prst="roundRect">
          <a:avLst/>
        </a:prstGeom>
        <a:solidFill>
          <a:srgbClr val="222A35"/>
        </a:solidFill>
        <a:ln w="12700" cap="flat" cmpd="sng" algn="ctr">
          <a:solidFill>
            <a:srgbClr val="222A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851" tIns="0" rIns="17085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Gradient Boost</a:t>
          </a:r>
          <a:endParaRPr lang="en-US" sz="1300" kern="1200" dirty="0"/>
        </a:p>
      </dsp:txBody>
      <dsp:txXfrm>
        <a:off x="341602" y="4311451"/>
        <a:ext cx="4482692" cy="346292"/>
      </dsp:txXfrm>
    </dsp:sp>
    <dsp:sp modelId="{97C385D5-4014-4F73-9CFB-BAF3F2BC1651}">
      <dsp:nvSpPr>
        <dsp:cNvPr id="0" name=""/>
        <dsp:cNvSpPr/>
      </dsp:nvSpPr>
      <dsp:spPr>
        <a:xfrm>
          <a:off x="0" y="5074277"/>
          <a:ext cx="645737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D63DE-6ADC-4DA6-AE75-63E8C1B9D2EC}">
      <dsp:nvSpPr>
        <dsp:cNvPr id="0" name=""/>
        <dsp:cNvSpPr/>
      </dsp:nvSpPr>
      <dsp:spPr>
        <a:xfrm>
          <a:off x="322868" y="4882397"/>
          <a:ext cx="4520160" cy="383760"/>
        </a:xfrm>
        <a:prstGeom prst="roundRect">
          <a:avLst/>
        </a:prstGeom>
        <a:solidFill>
          <a:srgbClr val="222A35"/>
        </a:solidFill>
        <a:ln w="12700" cap="flat" cmpd="sng" algn="ctr">
          <a:solidFill>
            <a:srgbClr val="222A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851" tIns="0" rIns="17085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XGBoost</a:t>
          </a:r>
          <a:endParaRPr lang="en-US" sz="1300" kern="1200" dirty="0"/>
        </a:p>
      </dsp:txBody>
      <dsp:txXfrm>
        <a:off x="341602" y="4901131"/>
        <a:ext cx="4482692" cy="34629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F2BD2-C83B-4DB2-B0AD-82CDF135B7BB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Sebelum</a:t>
          </a:r>
          <a:r>
            <a:rPr lang="en-US" sz="1900" kern="1200" dirty="0" smtClean="0"/>
            <a:t> proses </a:t>
          </a:r>
          <a:r>
            <a:rPr lang="en-US" sz="1900" i="1" kern="1200" dirty="0" smtClean="0"/>
            <a:t>tuning</a:t>
          </a:r>
          <a:r>
            <a:rPr lang="en-US" sz="1900" kern="1200" dirty="0" smtClean="0"/>
            <a:t>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- MAPE = 13.27%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- MAE = 1745.54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- MSE = 15661807.77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- RMSE = 3957.50</a:t>
          </a:r>
          <a:endParaRPr lang="en-US" sz="1900" kern="1200" dirty="0"/>
        </a:p>
      </dsp:txBody>
      <dsp:txXfrm>
        <a:off x="61079" y="1753222"/>
        <a:ext cx="3266359" cy="1912222"/>
      </dsp:txXfrm>
    </dsp:sp>
    <dsp:sp modelId="{0F32BEBE-F371-4785-9456-DFE20D425EB5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rgbClr val="222A3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725465" y="2457463"/>
        <a:ext cx="502384" cy="503739"/>
      </dsp:txXfrm>
    </dsp:sp>
    <dsp:sp modelId="{CB0268F1-5109-4524-8D0B-6798FACD6B3F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solidFill>
          <a:srgbClr val="222A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Setelah</a:t>
          </a:r>
          <a:r>
            <a:rPr lang="en-US" sz="1900" kern="1200" dirty="0" smtClean="0"/>
            <a:t> proses tuning: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- MAPE = 12.96%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- MAE = 1722.37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- MSE = 15107803.11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- RMSE = 3886.88</a:t>
          </a:r>
          <a:endParaRPr lang="en-US" sz="1900" kern="1200" dirty="0"/>
        </a:p>
      </dsp:txBody>
      <dsp:txXfrm>
        <a:off x="4800560" y="1753222"/>
        <a:ext cx="3266359" cy="191222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53B6A-AAE5-43C8-88C5-4A6BD7BEE076}">
      <dsp:nvSpPr>
        <dsp:cNvPr id="0" name=""/>
        <dsp:cNvSpPr/>
      </dsp:nvSpPr>
      <dsp:spPr>
        <a:xfrm>
          <a:off x="185142" y="1316579"/>
          <a:ext cx="4443430" cy="138857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526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4000" b="0" kern="1200" dirty="0" smtClean="0"/>
            <a:t>Conclusion</a:t>
          </a:r>
          <a:endParaRPr lang="en-US" sz="3300" b="0" kern="1200" dirty="0" smtClean="0"/>
        </a:p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b="0" kern="1200" dirty="0" smtClean="0"/>
        </a:p>
      </dsp:txBody>
      <dsp:txXfrm>
        <a:off x="185142" y="1316579"/>
        <a:ext cx="4443430" cy="1388571"/>
      </dsp:txXfrm>
    </dsp:sp>
    <dsp:sp modelId="{364AADAE-5A24-4E6F-A7EE-D03BE215E1D8}">
      <dsp:nvSpPr>
        <dsp:cNvPr id="0" name=""/>
        <dsp:cNvSpPr/>
      </dsp:nvSpPr>
      <dsp:spPr>
        <a:xfrm>
          <a:off x="0" y="1116008"/>
          <a:ext cx="972000" cy="145800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53B6A-AAE5-43C8-88C5-4A6BD7BEE076}">
      <dsp:nvSpPr>
        <dsp:cNvPr id="0" name=""/>
        <dsp:cNvSpPr/>
      </dsp:nvSpPr>
      <dsp:spPr>
        <a:xfrm>
          <a:off x="142911" y="1312095"/>
          <a:ext cx="4485661" cy="13750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341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3600" b="0" kern="1200" dirty="0" smtClean="0"/>
            <a:t>Recommendation</a:t>
          </a:r>
          <a:endParaRPr lang="en-US" sz="3200" b="0" kern="1200" dirty="0" smtClean="0"/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b="0" kern="1200" dirty="0" smtClean="0"/>
        </a:p>
      </dsp:txBody>
      <dsp:txXfrm>
        <a:off x="142911" y="1312095"/>
        <a:ext cx="4485661" cy="1375011"/>
      </dsp:txXfrm>
    </dsp:sp>
    <dsp:sp modelId="{364AADAE-5A24-4E6F-A7EE-D03BE215E1D8}">
      <dsp:nvSpPr>
        <dsp:cNvPr id="0" name=""/>
        <dsp:cNvSpPr/>
      </dsp:nvSpPr>
      <dsp:spPr>
        <a:xfrm>
          <a:off x="1194" y="1123767"/>
          <a:ext cx="962508" cy="144376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53B6A-AAE5-43C8-88C5-4A6BD7BEE076}">
      <dsp:nvSpPr>
        <dsp:cNvPr id="0" name=""/>
        <dsp:cNvSpPr/>
      </dsp:nvSpPr>
      <dsp:spPr>
        <a:xfrm>
          <a:off x="844262" y="293553"/>
          <a:ext cx="3067876" cy="9587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367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Modeling</a:t>
          </a:r>
        </a:p>
      </dsp:txBody>
      <dsp:txXfrm>
        <a:off x="844262" y="293553"/>
        <a:ext cx="3067876" cy="958711"/>
      </dsp:txXfrm>
    </dsp:sp>
    <dsp:sp modelId="{364AADAE-5A24-4E6F-A7EE-D03BE215E1D8}">
      <dsp:nvSpPr>
        <dsp:cNvPr id="0" name=""/>
        <dsp:cNvSpPr/>
      </dsp:nvSpPr>
      <dsp:spPr>
        <a:xfrm>
          <a:off x="716434" y="155073"/>
          <a:ext cx="671097" cy="100664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37012-A6DB-42E7-81F4-F8DF8E0DB665}">
      <dsp:nvSpPr>
        <dsp:cNvPr id="0" name=""/>
        <dsp:cNvSpPr/>
      </dsp:nvSpPr>
      <dsp:spPr>
        <a:xfrm>
          <a:off x="844262" y="1500464"/>
          <a:ext cx="3067876" cy="9587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367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Conclusion</a:t>
          </a:r>
        </a:p>
      </dsp:txBody>
      <dsp:txXfrm>
        <a:off x="844262" y="1500464"/>
        <a:ext cx="3067876" cy="958711"/>
      </dsp:txXfrm>
    </dsp:sp>
    <dsp:sp modelId="{32EC6F61-10FE-4236-9C65-D6E71DB79D0C}">
      <dsp:nvSpPr>
        <dsp:cNvPr id="0" name=""/>
        <dsp:cNvSpPr/>
      </dsp:nvSpPr>
      <dsp:spPr>
        <a:xfrm>
          <a:off x="716434" y="1361984"/>
          <a:ext cx="671097" cy="100664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673AE-4DCD-4220-8516-39DF52E7F58E}">
      <dsp:nvSpPr>
        <dsp:cNvPr id="0" name=""/>
        <dsp:cNvSpPr/>
      </dsp:nvSpPr>
      <dsp:spPr>
        <a:xfrm>
          <a:off x="844262" y="2707375"/>
          <a:ext cx="3067876" cy="9587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367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Recommendation</a:t>
          </a:r>
        </a:p>
      </dsp:txBody>
      <dsp:txXfrm>
        <a:off x="844262" y="2707375"/>
        <a:ext cx="3067876" cy="958711"/>
      </dsp:txXfrm>
    </dsp:sp>
    <dsp:sp modelId="{3D1CC612-6E86-4E87-BD2F-A1C102E33E59}">
      <dsp:nvSpPr>
        <dsp:cNvPr id="0" name=""/>
        <dsp:cNvSpPr/>
      </dsp:nvSpPr>
      <dsp:spPr>
        <a:xfrm>
          <a:off x="716434" y="2568895"/>
          <a:ext cx="671097" cy="100664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53B6A-AAE5-43C8-88C5-4A6BD7BEE076}">
      <dsp:nvSpPr>
        <dsp:cNvPr id="0" name=""/>
        <dsp:cNvSpPr/>
      </dsp:nvSpPr>
      <dsp:spPr>
        <a:xfrm>
          <a:off x="185142" y="1316579"/>
          <a:ext cx="4443430" cy="138857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526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0" kern="1200" dirty="0" smtClean="0"/>
            <a:t>Business Problem Understanding</a:t>
          </a:r>
        </a:p>
      </dsp:txBody>
      <dsp:txXfrm>
        <a:off x="185142" y="1316579"/>
        <a:ext cx="4443430" cy="1388571"/>
      </dsp:txXfrm>
    </dsp:sp>
    <dsp:sp modelId="{364AADAE-5A24-4E6F-A7EE-D03BE215E1D8}">
      <dsp:nvSpPr>
        <dsp:cNvPr id="0" name=""/>
        <dsp:cNvSpPr/>
      </dsp:nvSpPr>
      <dsp:spPr>
        <a:xfrm>
          <a:off x="0" y="1116008"/>
          <a:ext cx="972000" cy="145800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53B6A-AAE5-43C8-88C5-4A6BD7BEE076}">
      <dsp:nvSpPr>
        <dsp:cNvPr id="0" name=""/>
        <dsp:cNvSpPr/>
      </dsp:nvSpPr>
      <dsp:spPr>
        <a:xfrm>
          <a:off x="185142" y="1316579"/>
          <a:ext cx="4443430" cy="138857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526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smtClean="0"/>
            <a:t>Data Understanding</a:t>
          </a:r>
        </a:p>
      </dsp:txBody>
      <dsp:txXfrm>
        <a:off x="185142" y="1316579"/>
        <a:ext cx="4443430" cy="1388571"/>
      </dsp:txXfrm>
    </dsp:sp>
    <dsp:sp modelId="{364AADAE-5A24-4E6F-A7EE-D03BE215E1D8}">
      <dsp:nvSpPr>
        <dsp:cNvPr id="0" name=""/>
        <dsp:cNvSpPr/>
      </dsp:nvSpPr>
      <dsp:spPr>
        <a:xfrm>
          <a:off x="0" y="1116008"/>
          <a:ext cx="972000" cy="145800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54F3B-F8FD-4249-80FD-8DACE1D13295}">
      <dsp:nvSpPr>
        <dsp:cNvPr id="0" name=""/>
        <dsp:cNvSpPr/>
      </dsp:nvSpPr>
      <dsp:spPr>
        <a:xfrm>
          <a:off x="-5247080" y="-803642"/>
          <a:ext cx="6248230" cy="6248230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234E2-4F23-4881-92E4-9C1A7944FB13}">
      <dsp:nvSpPr>
        <dsp:cNvPr id="0" name=""/>
        <dsp:cNvSpPr/>
      </dsp:nvSpPr>
      <dsp:spPr>
        <a:xfrm>
          <a:off x="437851" y="289966"/>
          <a:ext cx="9716120" cy="580303"/>
        </a:xfrm>
        <a:prstGeom prst="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61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Load Data Set</a:t>
          </a:r>
          <a:endParaRPr lang="en-US" sz="2500" kern="1200" dirty="0"/>
        </a:p>
      </dsp:txBody>
      <dsp:txXfrm>
        <a:off x="437851" y="289966"/>
        <a:ext cx="9716120" cy="580303"/>
      </dsp:txXfrm>
    </dsp:sp>
    <dsp:sp modelId="{DF2E54F5-6804-4560-B858-A0B4E67C1E4E}">
      <dsp:nvSpPr>
        <dsp:cNvPr id="0" name=""/>
        <dsp:cNvSpPr/>
      </dsp:nvSpPr>
      <dsp:spPr>
        <a:xfrm>
          <a:off x="75161" y="217428"/>
          <a:ext cx="725379" cy="72537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81615-A3FA-4827-AA3D-A46ACA3A9D72}">
      <dsp:nvSpPr>
        <dsp:cNvPr id="0" name=""/>
        <dsp:cNvSpPr/>
      </dsp:nvSpPr>
      <dsp:spPr>
        <a:xfrm>
          <a:off x="853680" y="1160143"/>
          <a:ext cx="9300292" cy="580303"/>
        </a:xfrm>
        <a:prstGeom prst="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61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500" kern="1200" dirty="0" smtClean="0"/>
            <a:t>Mengecek data duplikat dengan data frame</a:t>
          </a:r>
          <a:endParaRPr lang="en-US" sz="2500" kern="1200" dirty="0"/>
        </a:p>
      </dsp:txBody>
      <dsp:txXfrm>
        <a:off x="853680" y="1160143"/>
        <a:ext cx="9300292" cy="580303"/>
      </dsp:txXfrm>
    </dsp:sp>
    <dsp:sp modelId="{046ECE4C-1304-4629-9383-B11A283F53B2}">
      <dsp:nvSpPr>
        <dsp:cNvPr id="0" name=""/>
        <dsp:cNvSpPr/>
      </dsp:nvSpPr>
      <dsp:spPr>
        <a:xfrm>
          <a:off x="490990" y="1087605"/>
          <a:ext cx="725379" cy="72537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C8138-1204-4154-9C81-96E197CF10B1}">
      <dsp:nvSpPr>
        <dsp:cNvPr id="0" name=""/>
        <dsp:cNvSpPr/>
      </dsp:nvSpPr>
      <dsp:spPr>
        <a:xfrm>
          <a:off x="981306" y="2030320"/>
          <a:ext cx="9172666" cy="580303"/>
        </a:xfrm>
        <a:prstGeom prst="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61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Menghapus</a:t>
          </a:r>
          <a:r>
            <a:rPr lang="en-US" sz="2500" kern="1200" dirty="0" smtClean="0"/>
            <a:t> data </a:t>
          </a:r>
          <a:r>
            <a:rPr lang="en-US" sz="2500" kern="1200" dirty="0" err="1" smtClean="0"/>
            <a:t>duplikat</a:t>
          </a:r>
          <a:endParaRPr lang="en-US" sz="2500" kern="1200" dirty="0"/>
        </a:p>
      </dsp:txBody>
      <dsp:txXfrm>
        <a:off x="981306" y="2030320"/>
        <a:ext cx="9172666" cy="580303"/>
      </dsp:txXfrm>
    </dsp:sp>
    <dsp:sp modelId="{792357BE-E80B-441D-841E-267D8C9C3FBD}">
      <dsp:nvSpPr>
        <dsp:cNvPr id="0" name=""/>
        <dsp:cNvSpPr/>
      </dsp:nvSpPr>
      <dsp:spPr>
        <a:xfrm>
          <a:off x="618616" y="1957782"/>
          <a:ext cx="725379" cy="72537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6D69E-EE74-4D70-A9C5-8CB30ECF3693}">
      <dsp:nvSpPr>
        <dsp:cNvPr id="0" name=""/>
        <dsp:cNvSpPr/>
      </dsp:nvSpPr>
      <dsp:spPr>
        <a:xfrm>
          <a:off x="853680" y="2900497"/>
          <a:ext cx="9300292" cy="580303"/>
        </a:xfrm>
        <a:prstGeom prst="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61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Memperbaiki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nama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kolom</a:t>
          </a:r>
          <a:r>
            <a:rPr lang="en-US" sz="2500" kern="1200" dirty="0" smtClean="0"/>
            <a:t> agar format </a:t>
          </a:r>
          <a:r>
            <a:rPr lang="en-US" sz="2500" kern="1200" dirty="0" err="1" smtClean="0"/>
            <a:t>penulisan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menjadi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konsisten</a:t>
          </a:r>
          <a:endParaRPr lang="en-US" sz="2500" kern="1200" dirty="0"/>
        </a:p>
      </dsp:txBody>
      <dsp:txXfrm>
        <a:off x="853680" y="2900497"/>
        <a:ext cx="9300292" cy="580303"/>
      </dsp:txXfrm>
    </dsp:sp>
    <dsp:sp modelId="{E4B97C81-8EDB-4A09-8587-05886EC4C66F}">
      <dsp:nvSpPr>
        <dsp:cNvPr id="0" name=""/>
        <dsp:cNvSpPr/>
      </dsp:nvSpPr>
      <dsp:spPr>
        <a:xfrm>
          <a:off x="490990" y="2827959"/>
          <a:ext cx="725379" cy="72537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C2D00-D4E6-466C-B595-8C8B251B0A42}">
      <dsp:nvSpPr>
        <dsp:cNvPr id="0" name=""/>
        <dsp:cNvSpPr/>
      </dsp:nvSpPr>
      <dsp:spPr>
        <a:xfrm>
          <a:off x="437851" y="3770674"/>
          <a:ext cx="9716120" cy="580303"/>
        </a:xfrm>
        <a:prstGeom prst="rect">
          <a:avLst/>
        </a:prstGeom>
        <a:solidFill>
          <a:srgbClr val="222A35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61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Mengecek</a:t>
          </a:r>
          <a:r>
            <a:rPr lang="en-US" sz="2500" kern="1200" dirty="0" smtClean="0"/>
            <a:t> outliers</a:t>
          </a:r>
          <a:endParaRPr lang="en-US" sz="2500" kern="1200" dirty="0"/>
        </a:p>
      </dsp:txBody>
      <dsp:txXfrm>
        <a:off x="437851" y="3770674"/>
        <a:ext cx="9716120" cy="580303"/>
      </dsp:txXfrm>
    </dsp:sp>
    <dsp:sp modelId="{75917913-8D30-4032-8CC3-BE5F21B200B1}">
      <dsp:nvSpPr>
        <dsp:cNvPr id="0" name=""/>
        <dsp:cNvSpPr/>
      </dsp:nvSpPr>
      <dsp:spPr>
        <a:xfrm>
          <a:off x="75161" y="3698137"/>
          <a:ext cx="725379" cy="72537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53B6A-AAE5-43C8-88C5-4A6BD7BEE076}">
      <dsp:nvSpPr>
        <dsp:cNvPr id="0" name=""/>
        <dsp:cNvSpPr/>
      </dsp:nvSpPr>
      <dsp:spPr>
        <a:xfrm>
          <a:off x="185142" y="1316579"/>
          <a:ext cx="4443430" cy="138857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526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smtClean="0"/>
            <a:t>Data Reprocessing</a:t>
          </a:r>
        </a:p>
      </dsp:txBody>
      <dsp:txXfrm>
        <a:off x="185142" y="1316579"/>
        <a:ext cx="4443430" cy="1388571"/>
      </dsp:txXfrm>
    </dsp:sp>
    <dsp:sp modelId="{364AADAE-5A24-4E6F-A7EE-D03BE215E1D8}">
      <dsp:nvSpPr>
        <dsp:cNvPr id="0" name=""/>
        <dsp:cNvSpPr/>
      </dsp:nvSpPr>
      <dsp:spPr>
        <a:xfrm>
          <a:off x="0" y="1116008"/>
          <a:ext cx="972000" cy="145800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2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2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4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7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24C-DAD5-4412-9DC5-691512A87BE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224C-DAD5-4412-9DC5-691512A87BE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B67C8-89F7-46B2-B571-8FB2D2E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7.jpe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36921" y="5641682"/>
            <a:ext cx="3550780" cy="923330"/>
          </a:xfrm>
          <a:prstGeom prst="rect">
            <a:avLst/>
          </a:prstGeom>
          <a:solidFill>
            <a:srgbClr val="F5E7DE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b="1" dirty="0" err="1" smtClean="0">
                <a:solidFill>
                  <a:srgbClr val="4B301F"/>
                </a:solidFill>
              </a:rPr>
              <a:t>Rizky</a:t>
            </a:r>
            <a:r>
              <a:rPr lang="en-US" b="1" dirty="0" smtClean="0">
                <a:solidFill>
                  <a:srgbClr val="4B301F"/>
                </a:solidFill>
              </a:rPr>
              <a:t> </a:t>
            </a:r>
            <a:r>
              <a:rPr lang="en-US" b="1" dirty="0" err="1" smtClean="0">
                <a:solidFill>
                  <a:srgbClr val="4B301F"/>
                </a:solidFill>
              </a:rPr>
              <a:t>Rahmatullah</a:t>
            </a:r>
            <a:r>
              <a:rPr lang="en-US" b="1" dirty="0" smtClean="0">
                <a:solidFill>
                  <a:srgbClr val="4B301F"/>
                </a:solidFill>
              </a:rPr>
              <a:t> Putra</a:t>
            </a:r>
          </a:p>
          <a:p>
            <a:pPr algn="r"/>
            <a:r>
              <a:rPr lang="en-US" b="1" dirty="0" smtClean="0">
                <a:solidFill>
                  <a:srgbClr val="4B301F"/>
                </a:solidFill>
              </a:rPr>
              <a:t>Job Connector Data Science Online </a:t>
            </a:r>
            <a:endParaRPr lang="en-US" b="1" dirty="0" smtClean="0">
              <a:solidFill>
                <a:srgbClr val="4B301F"/>
              </a:solidFill>
            </a:endParaRPr>
          </a:p>
          <a:p>
            <a:pPr algn="r"/>
            <a:r>
              <a:rPr lang="en-US" b="1" dirty="0" smtClean="0">
                <a:solidFill>
                  <a:srgbClr val="4B301F"/>
                </a:solidFill>
              </a:rPr>
              <a:t>Batch </a:t>
            </a:r>
            <a:r>
              <a:rPr lang="en-US" b="1" dirty="0" smtClean="0">
                <a:solidFill>
                  <a:srgbClr val="4B301F"/>
                </a:solidFill>
              </a:rPr>
              <a:t>13 Group-2</a:t>
            </a:r>
            <a:endParaRPr lang="en-US" b="1" dirty="0">
              <a:solidFill>
                <a:srgbClr val="4B301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032"/>
            <a:ext cx="9601200" cy="926823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800" b="1" dirty="0" smtClean="0">
                <a:solidFill>
                  <a:srgbClr val="4B301F"/>
                </a:solidFill>
                <a:latin typeface="Arial Black" panose="020B0A04020102020204" pitchFamily="34" charset="0"/>
              </a:rPr>
              <a:t>CAPSTONE PROJECT MODUL 3</a:t>
            </a:r>
            <a:endParaRPr lang="en-US" sz="4800" b="1" dirty="0">
              <a:solidFill>
                <a:srgbClr val="4B301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5129" y="535172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Analisa</a:t>
            </a:r>
            <a:r>
              <a:rPr lang="en-US" dirty="0" smtClean="0"/>
              <a:t> Data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654130205"/>
              </p:ext>
            </p:extLst>
          </p:nvPr>
        </p:nvGraphicFramePr>
        <p:xfrm>
          <a:off x="848096" y="1353388"/>
          <a:ext cx="10218271" cy="4640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974490" y="1604276"/>
            <a:ext cx="654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Vineta BT" panose="04020906050602070202" pitchFamily="82" charset="0"/>
              </a:rPr>
              <a:t>1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Vineta BT" panose="040209060506020702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88813" y="2493290"/>
            <a:ext cx="6543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Vineta BT" panose="04020906050602070202" pitchFamily="82" charset="0"/>
              </a:rPr>
              <a:t>2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Vineta BT" panose="040209060506020702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1971" y="3371854"/>
            <a:ext cx="654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Vineta BT" panose="04020906050602070202" pitchFamily="82" charset="0"/>
              </a:rPr>
              <a:t>3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Vineta BT" panose="04020906050602070202" pitchFamily="8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8422" y="4240027"/>
            <a:ext cx="654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Vineta BT" panose="04020906050602070202" pitchFamily="82" charset="0"/>
              </a:rPr>
              <a:t>4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Vineta BT" panose="040209060506020702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7901" y="5115673"/>
            <a:ext cx="654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Vineta BT" panose="04020906050602070202" pitchFamily="82" charset="0"/>
              </a:rPr>
              <a:t>5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Vineta BT" panose="040209060506020702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3317" y="5217346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000" dirty="0">
              <a:solidFill>
                <a:schemeClr val="tx2">
                  <a:lumMod val="50000"/>
                </a:schemeClr>
              </a:solidFill>
              <a:latin typeface="Vineta BT" panose="0402090605060207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682" y="17897"/>
            <a:ext cx="3245427" cy="397740"/>
          </a:xfrm>
        </p:spPr>
        <p:txBody>
          <a:bodyPr>
            <a:normAutofit fontScale="90000"/>
          </a:bodyPr>
          <a:lstStyle/>
          <a:p>
            <a:r>
              <a:rPr lang="en-US" sz="2800" b="1" dirty="0" err="1" smtClean="0"/>
              <a:t>Analisa</a:t>
            </a:r>
            <a:r>
              <a:rPr lang="en-US" sz="2800" b="1" dirty="0" smtClean="0"/>
              <a:t> Data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37" y="415637"/>
            <a:ext cx="8803445" cy="29206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78" y="3336323"/>
            <a:ext cx="8882304" cy="35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5129" y="535172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06851941"/>
              </p:ext>
            </p:extLst>
          </p:nvPr>
        </p:nvGraphicFramePr>
        <p:xfrm>
          <a:off x="3850409" y="1672936"/>
          <a:ext cx="4628573" cy="382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69974138"/>
              </p:ext>
            </p:extLst>
          </p:nvPr>
        </p:nvGraphicFramePr>
        <p:xfrm>
          <a:off x="5717309" y="1981200"/>
          <a:ext cx="4628573" cy="382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ectangle 4"/>
          <p:cNvSpPr/>
          <p:nvPr/>
        </p:nvSpPr>
        <p:spPr>
          <a:xfrm>
            <a:off x="3875809" y="2795155"/>
            <a:ext cx="935182" cy="1444336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3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3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055917" cy="553893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SCALING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6785" y="1825624"/>
            <a:ext cx="4178879" cy="5538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ONEHOT ENCODER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838200" y="807315"/>
            <a:ext cx="4055918" cy="1018309"/>
          </a:xfrm>
          <a:prstGeom prst="round2DiagRect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Arial Rounded MT Bold" panose="020F0704030504030204" pitchFamily="34" charset="0"/>
              </a:rPr>
              <a:t>Kolom</a:t>
            </a:r>
            <a:r>
              <a:rPr lang="en-US" sz="3200" dirty="0">
                <a:latin typeface="Arial Rounded MT Bold" panose="020F0704030504030204" pitchFamily="34" charset="0"/>
              </a:rPr>
              <a:t>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Numerikal</a:t>
            </a: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5806785" y="807314"/>
            <a:ext cx="4178879" cy="1018309"/>
          </a:xfrm>
          <a:prstGeom prst="round2DiagRect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Arial Rounded MT Bold" panose="020F0704030504030204" pitchFamily="34" charset="0"/>
              </a:rPr>
              <a:t>Kolom</a:t>
            </a:r>
            <a:r>
              <a:rPr lang="en-US" sz="3200" dirty="0">
                <a:latin typeface="Arial Rounded MT Bold" panose="020F0704030504030204" pitchFamily="34" charset="0"/>
              </a:rPr>
              <a:t>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Kategorikal</a:t>
            </a:r>
            <a:r>
              <a:rPr lang="en-US" sz="3200" dirty="0" smtClean="0">
                <a:latin typeface="Arial Rounded MT Bold" panose="020F0704030504030204" pitchFamily="34" charset="0"/>
              </a:rPr>
              <a:t> :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379518"/>
            <a:ext cx="4055918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- Number of Policies</a:t>
            </a:r>
          </a:p>
          <a:p>
            <a:r>
              <a:rPr lang="en-US" sz="2400" dirty="0"/>
              <a:t>- Monthly Premium Auto</a:t>
            </a:r>
          </a:p>
          <a:p>
            <a:r>
              <a:rPr lang="en-US" sz="2400" dirty="0"/>
              <a:t>- Total Claim Amount</a:t>
            </a:r>
          </a:p>
          <a:p>
            <a:r>
              <a:rPr lang="en-US" sz="2400" dirty="0"/>
              <a:t>- </a:t>
            </a:r>
            <a:r>
              <a:rPr lang="en-US" sz="2400" dirty="0" smtClean="0"/>
              <a:t>Income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806783" y="4472398"/>
            <a:ext cx="4178881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 Coverage</a:t>
            </a:r>
            <a:endParaRPr lang="en-US" sz="2400" dirty="0"/>
          </a:p>
          <a:p>
            <a:r>
              <a:rPr lang="en-US" sz="2400" dirty="0"/>
              <a:t>- Education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06785" y="2379518"/>
            <a:ext cx="4178879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- Vehicle </a:t>
            </a:r>
            <a:r>
              <a:rPr lang="en-US" sz="2400" dirty="0"/>
              <a:t>Class</a:t>
            </a:r>
          </a:p>
          <a:p>
            <a:r>
              <a:rPr lang="en-US" sz="2400" dirty="0"/>
              <a:t>- Renew Offer Type</a:t>
            </a:r>
          </a:p>
          <a:p>
            <a:r>
              <a:rPr lang="en-US" sz="2400" dirty="0"/>
              <a:t>- Employment Status</a:t>
            </a:r>
          </a:p>
          <a:p>
            <a:r>
              <a:rPr lang="en-US" sz="2400" dirty="0"/>
              <a:t>- Marital Status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06784" y="3949178"/>
            <a:ext cx="417888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ORDINAL ENCODER</a:t>
            </a:r>
            <a:endParaRPr lang="en-US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2" y="6103331"/>
            <a:ext cx="3724833" cy="7546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1" t="20535" r="516"/>
          <a:stretch/>
        </p:blipFill>
        <p:spPr>
          <a:xfrm flipH="1">
            <a:off x="3697940" y="6109557"/>
            <a:ext cx="3697941" cy="7531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7395325" y="6108669"/>
            <a:ext cx="3698494" cy="7493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67634" t="20535" r="516"/>
          <a:stretch/>
        </p:blipFill>
        <p:spPr>
          <a:xfrm flipH="1">
            <a:off x="11066367" y="6104893"/>
            <a:ext cx="1183903" cy="7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5129" y="535172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25531517"/>
              </p:ext>
            </p:extLst>
          </p:nvPr>
        </p:nvGraphicFramePr>
        <p:xfrm>
          <a:off x="3850409" y="1672936"/>
          <a:ext cx="4628573" cy="382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69974138"/>
              </p:ext>
            </p:extLst>
          </p:nvPr>
        </p:nvGraphicFramePr>
        <p:xfrm>
          <a:off x="5717309" y="1981200"/>
          <a:ext cx="4628573" cy="382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ectangle 4"/>
          <p:cNvSpPr/>
          <p:nvPr/>
        </p:nvSpPr>
        <p:spPr>
          <a:xfrm>
            <a:off x="3875809" y="2795155"/>
            <a:ext cx="935182" cy="1444336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4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8" y="-31157"/>
            <a:ext cx="10515600" cy="1325563"/>
          </a:xfrm>
        </p:spPr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Cross Validation</a:t>
            </a:r>
            <a:endParaRPr lang="en-US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011586774"/>
              </p:ext>
            </p:extLst>
          </p:nvPr>
        </p:nvGraphicFramePr>
        <p:xfrm>
          <a:off x="244764" y="1031393"/>
          <a:ext cx="6457372" cy="55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47" y="-31157"/>
            <a:ext cx="381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5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7" y="0"/>
            <a:ext cx="10515600" cy="1325563"/>
          </a:xfrm>
        </p:spPr>
        <p:txBody>
          <a:bodyPr/>
          <a:lstStyle/>
          <a:p>
            <a:r>
              <a:rPr lang="en-US" dirty="0" smtClean="0"/>
              <a:t>Evaluation </a:t>
            </a:r>
            <a:r>
              <a:rPr lang="en-US" dirty="0" err="1" smtClean="0"/>
              <a:t>Matrics</a:t>
            </a:r>
            <a:r>
              <a:rPr lang="en-US" dirty="0" smtClean="0"/>
              <a:t> Parameter Scoring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964" y="1690688"/>
            <a:ext cx="5922724" cy="42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5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54" y="589107"/>
            <a:ext cx="11526981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proses </a:t>
            </a:r>
            <a:r>
              <a:rPr lang="en-US" sz="1600" i="1" dirty="0" smtClean="0"/>
              <a:t>cross validation</a:t>
            </a:r>
            <a:r>
              <a:rPr lang="en-US" sz="1600" dirty="0" smtClean="0"/>
              <a:t>, </a:t>
            </a:r>
            <a:r>
              <a:rPr lang="en-US" sz="1600" i="1" dirty="0" smtClean="0"/>
              <a:t>randomized search</a:t>
            </a:r>
            <a:r>
              <a:rPr lang="en-US" sz="1600" dirty="0" smtClean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i="1" dirty="0" err="1" smtClean="0"/>
              <a:t>hyperparameter</a:t>
            </a:r>
            <a:r>
              <a:rPr lang="en-US" sz="1600" i="1" dirty="0" smtClean="0"/>
              <a:t> tuning</a:t>
            </a:r>
            <a:r>
              <a:rPr lang="en-US" sz="1600" dirty="0" smtClean="0"/>
              <a:t>, </a:t>
            </a:r>
            <a:r>
              <a:rPr lang="en-US" sz="1600" dirty="0"/>
              <a:t>model </a:t>
            </a:r>
            <a:r>
              <a:rPr lang="en-US" sz="1600" dirty="0" err="1"/>
              <a:t>terbaik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memprediksi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i="1" dirty="0" smtClean="0"/>
              <a:t>CLV</a:t>
            </a:r>
            <a:r>
              <a:rPr lang="en-US" sz="1600" dirty="0" smtClean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i="1" dirty="0" smtClean="0"/>
              <a:t>dataset</a:t>
            </a:r>
            <a:r>
              <a:rPr lang="en-US" sz="1600" dirty="0" smtClean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i="1" dirty="0" smtClean="0"/>
              <a:t>Random </a:t>
            </a:r>
            <a:r>
              <a:rPr lang="en-US" sz="1600" i="1" dirty="0"/>
              <a:t>Forest </a:t>
            </a:r>
            <a:r>
              <a:rPr lang="en-US" sz="1600" i="1" dirty="0" err="1" smtClean="0"/>
              <a:t>Regressor</a:t>
            </a:r>
            <a:r>
              <a:rPr lang="en-US" sz="1600" dirty="0" smtClean="0"/>
              <a:t>.</a:t>
            </a:r>
          </a:p>
          <a:p>
            <a:pPr marL="0" indent="0" algn="just">
              <a:buNone/>
            </a:pPr>
            <a:r>
              <a:rPr lang="en-US" sz="1600" i="1" dirty="0" smtClean="0"/>
              <a:t>Random Forest </a:t>
            </a:r>
            <a:r>
              <a:rPr lang="en-US" sz="1600" i="1" dirty="0" err="1" smtClean="0"/>
              <a:t>Regressor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model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algoritma</a:t>
            </a:r>
            <a:r>
              <a:rPr lang="en-US" sz="1600" dirty="0" smtClean="0"/>
              <a:t> </a:t>
            </a:r>
            <a:r>
              <a:rPr lang="en-US" sz="1600" i="1" dirty="0" smtClean="0"/>
              <a:t>machine learning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memprediksi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numerikal</a:t>
            </a:r>
            <a:r>
              <a:rPr lang="en-US" sz="1600" dirty="0" smtClean="0"/>
              <a:t>. Model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bekerja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pohon</a:t>
            </a:r>
            <a:r>
              <a:rPr lang="en-US" sz="1600" dirty="0" smtClean="0"/>
              <a:t> </a:t>
            </a:r>
            <a:r>
              <a:rPr lang="en-US" sz="1600" dirty="0" err="1" smtClean="0"/>
              <a:t>keputusan</a:t>
            </a:r>
            <a:r>
              <a:rPr lang="en-US" sz="1600" dirty="0" smtClean="0"/>
              <a:t> (</a:t>
            </a:r>
            <a:r>
              <a:rPr lang="en-US" sz="1600" dirty="0" err="1" smtClean="0"/>
              <a:t>atau</a:t>
            </a:r>
            <a:r>
              <a:rPr lang="en-US" sz="1600" dirty="0" smtClean="0"/>
              <a:t> model </a:t>
            </a:r>
            <a:r>
              <a:rPr lang="en-US" sz="1600" i="1" dirty="0" smtClean="0"/>
              <a:t>decision tree</a:t>
            </a:r>
            <a:r>
              <a:rPr lang="en-US" sz="1600" dirty="0" smtClean="0"/>
              <a:t>)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menggabungkan</a:t>
            </a:r>
            <a:r>
              <a:rPr lang="en-US" sz="1600" dirty="0" smtClean="0"/>
              <a:t> </a:t>
            </a: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dirty="0" err="1" smtClean="0"/>
              <a:t>pohon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 smtClean="0"/>
              <a:t>prediksi</a:t>
            </a:r>
            <a:r>
              <a:rPr lang="en-US" sz="1600" dirty="0" smtClean="0"/>
              <a:t> </a:t>
            </a:r>
            <a:r>
              <a:rPr lang="en-US" sz="1600" dirty="0" err="1" smtClean="0"/>
              <a:t>akhir</a:t>
            </a:r>
            <a:r>
              <a:rPr lang="en-US" sz="1600" dirty="0" smtClean="0"/>
              <a:t>. </a:t>
            </a: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dirty="0" err="1" smtClean="0"/>
              <a:t>pohon</a:t>
            </a:r>
            <a:r>
              <a:rPr lang="en-US" sz="1600" dirty="0" smtClean="0"/>
              <a:t> </a:t>
            </a:r>
            <a:r>
              <a:rPr lang="en-US" sz="1600" dirty="0" err="1" smtClean="0"/>
              <a:t>dibuat</a:t>
            </a:r>
            <a:r>
              <a:rPr lang="en-US" sz="1600" dirty="0" smtClean="0"/>
              <a:t>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 smtClean="0"/>
              <a:t>acak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dataset. </a:t>
            </a: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dirty="0" err="1" smtClean="0"/>
              <a:t>pohon</a:t>
            </a:r>
            <a:r>
              <a:rPr lang="en-US" sz="1600" dirty="0" smtClean="0"/>
              <a:t>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 smtClean="0"/>
              <a:t>prediksi</a:t>
            </a:r>
            <a:r>
              <a:rPr lang="en-US" sz="1600" dirty="0" smtClean="0"/>
              <a:t> </a:t>
            </a:r>
            <a:r>
              <a:rPr lang="en-US" sz="1600" dirty="0" err="1" smtClean="0"/>
              <a:t>sendiri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semua</a:t>
            </a:r>
            <a:r>
              <a:rPr lang="en-US" sz="1600" dirty="0" smtClean="0"/>
              <a:t> </a:t>
            </a:r>
            <a:r>
              <a:rPr lang="en-US" sz="1600" dirty="0" err="1" smtClean="0"/>
              <a:t>pohon</a:t>
            </a:r>
            <a:r>
              <a:rPr lang="en-US" sz="1600" dirty="0" smtClean="0"/>
              <a:t> </a:t>
            </a:r>
            <a:r>
              <a:rPr lang="en-US" sz="1600" dirty="0" err="1" smtClean="0"/>
              <a:t>digabungkan</a:t>
            </a:r>
            <a:r>
              <a:rPr lang="en-US" sz="1600" dirty="0" smtClean="0"/>
              <a:t>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</a:t>
            </a:r>
            <a:r>
              <a:rPr lang="en-US" sz="1600" dirty="0" err="1" smtClean="0"/>
              <a:t>prediksi</a:t>
            </a:r>
            <a:r>
              <a:rPr lang="en-US" sz="1600" dirty="0" smtClean="0"/>
              <a:t> </a:t>
            </a:r>
            <a:r>
              <a:rPr lang="en-US" sz="1600" dirty="0" err="1" smtClean="0"/>
              <a:t>akhir</a:t>
            </a:r>
            <a:r>
              <a:rPr lang="en-US" sz="1600" dirty="0" smtClean="0"/>
              <a:t>. </a:t>
            </a:r>
            <a:r>
              <a:rPr lang="en-US" sz="1600" dirty="0" err="1" smtClean="0"/>
              <a:t>Gabungan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biasanya</a:t>
            </a:r>
            <a:r>
              <a:rPr lang="en-US" sz="1600" dirty="0" smtClean="0"/>
              <a:t> </a:t>
            </a:r>
            <a:r>
              <a:rPr lang="en-US" sz="1600" dirty="0" err="1" smtClean="0"/>
              <a:t>dilakukan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mengambil</a:t>
            </a:r>
            <a:r>
              <a:rPr lang="en-US" sz="1600" dirty="0" smtClean="0"/>
              <a:t> rata-rata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prediksi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dirty="0" err="1" smtClean="0"/>
              <a:t>pohon</a:t>
            </a:r>
            <a:r>
              <a:rPr lang="en-US" sz="1600" dirty="0" smtClean="0"/>
              <a:t>.</a:t>
            </a:r>
          </a:p>
          <a:p>
            <a:pPr marL="0" indent="0" algn="just">
              <a:buNone/>
            </a:pPr>
            <a:r>
              <a:rPr lang="en-US" sz="1600" i="1" dirty="0" smtClean="0"/>
              <a:t>Random </a:t>
            </a:r>
            <a:r>
              <a:rPr lang="en-US" sz="1600" i="1" dirty="0"/>
              <a:t>Forest </a:t>
            </a:r>
            <a:r>
              <a:rPr lang="en-US" sz="1600" i="1" dirty="0" err="1" smtClean="0"/>
              <a:t>Regressor</a:t>
            </a:r>
            <a:r>
              <a:rPr lang="en-US" sz="1600" b="1" dirty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keuntungan</a:t>
            </a:r>
            <a:r>
              <a:rPr lang="en-US" sz="1600" dirty="0"/>
              <a:t>,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stabilitas</a:t>
            </a:r>
            <a:r>
              <a:rPr lang="en-US" sz="1600" dirty="0"/>
              <a:t> model yang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kemampuan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menangani</a:t>
            </a:r>
            <a:r>
              <a:rPr lang="en-US" sz="1600" dirty="0"/>
              <a:t> </a:t>
            </a:r>
            <a:r>
              <a:rPr lang="en-US" sz="1600" dirty="0" err="1"/>
              <a:t>kasus</a:t>
            </a:r>
            <a:r>
              <a:rPr lang="en-US" sz="1600" dirty="0"/>
              <a:t>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yang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pengaruh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target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meminimalisir</a:t>
            </a:r>
            <a:r>
              <a:rPr lang="en-US" sz="1600" dirty="0"/>
              <a:t> </a:t>
            </a:r>
            <a:r>
              <a:rPr lang="en-US" sz="1600" i="1" dirty="0" err="1" smtClean="0"/>
              <a:t>overfitting</a:t>
            </a:r>
            <a:r>
              <a:rPr lang="en-US" sz="1600" dirty="0" smtClean="0"/>
              <a:t>. </a:t>
            </a:r>
            <a:r>
              <a:rPr lang="en-US" sz="1600" dirty="0" err="1"/>
              <a:t>Namun</a:t>
            </a:r>
            <a:r>
              <a:rPr lang="en-US" sz="1600" dirty="0"/>
              <a:t>,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membutuhkan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proses yang </a:t>
            </a:r>
            <a:r>
              <a:rPr lang="en-US" sz="1600" dirty="0" err="1"/>
              <a:t>lebih</a:t>
            </a:r>
            <a:r>
              <a:rPr lang="en-US" sz="1600" dirty="0"/>
              <a:t> lama </a:t>
            </a:r>
            <a:r>
              <a:rPr lang="en-US" sz="1600" dirty="0" err="1"/>
              <a:t>dibandingkan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membutuhkan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memori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banyaknya</a:t>
            </a:r>
            <a:r>
              <a:rPr lang="en-US" sz="1600" dirty="0"/>
              <a:t> </a:t>
            </a:r>
            <a:r>
              <a:rPr lang="en-US" sz="1600" dirty="0" err="1"/>
              <a:t>pohon</a:t>
            </a:r>
            <a:r>
              <a:rPr lang="en-US" sz="1600" dirty="0"/>
              <a:t> yang </a:t>
            </a:r>
            <a:r>
              <a:rPr lang="en-US" sz="1600" dirty="0" err="1"/>
              <a:t>dibangun</a:t>
            </a:r>
            <a:r>
              <a:rPr lang="en-US" sz="1600" dirty="0"/>
              <a:t>. </a:t>
            </a:r>
            <a:r>
              <a:rPr lang="en-US" sz="1600" dirty="0" err="1"/>
              <a:t>Disini</a:t>
            </a:r>
            <a:r>
              <a:rPr lang="en-US" sz="1600" dirty="0"/>
              <a:t> </a:t>
            </a:r>
            <a:r>
              <a:rPr lang="en-US" sz="1600" dirty="0" err="1"/>
              <a:t>saya</a:t>
            </a:r>
            <a:r>
              <a:rPr lang="en-US" sz="1600" dirty="0"/>
              <a:t> </a:t>
            </a:r>
            <a:r>
              <a:rPr lang="en-US" sz="1600" dirty="0" err="1"/>
              <a:t>mengatasi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 smtClean="0"/>
              <a:t>membatasi</a:t>
            </a:r>
            <a:r>
              <a:rPr lang="en-US" sz="1600" dirty="0" smtClean="0"/>
              <a:t> </a:t>
            </a:r>
            <a:r>
              <a:rPr lang="en-US" sz="1600" dirty="0" err="1" smtClean="0"/>
              <a:t>jumlah</a:t>
            </a:r>
            <a:r>
              <a:rPr lang="en-US" sz="1600" dirty="0" smtClean="0"/>
              <a:t> </a:t>
            </a:r>
            <a:r>
              <a:rPr lang="en-US" sz="1600" dirty="0" err="1"/>
              <a:t>pohon</a:t>
            </a:r>
            <a:r>
              <a:rPr lang="en-US" sz="1600" dirty="0"/>
              <a:t> yang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didalam</a:t>
            </a:r>
            <a:r>
              <a:rPr lang="en-US" sz="1600" dirty="0"/>
              <a:t> parameter </a:t>
            </a:r>
            <a:r>
              <a:rPr lang="en-US" sz="1600" dirty="0" err="1" smtClean="0"/>
              <a:t>n_estimators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Model </a:t>
            </a:r>
            <a:r>
              <a:rPr lang="en-US" sz="1600" dirty="0" err="1"/>
              <a:t>mengalami</a:t>
            </a:r>
            <a:r>
              <a:rPr lang="en-US" sz="1600" dirty="0"/>
              <a:t> </a:t>
            </a:r>
            <a:r>
              <a:rPr lang="en-US" sz="1600" dirty="0" err="1"/>
              <a:t>peningkatan</a:t>
            </a:r>
            <a:r>
              <a:rPr lang="en-US" sz="1600" dirty="0"/>
              <a:t> </a:t>
            </a:r>
            <a:r>
              <a:rPr lang="en-US" sz="1600" dirty="0" err="1"/>
              <a:t>performa</a:t>
            </a:r>
            <a:r>
              <a:rPr lang="en-US" sz="1600" dirty="0"/>
              <a:t> (</a:t>
            </a:r>
            <a:r>
              <a:rPr lang="en-US" sz="1600" dirty="0" err="1"/>
              <a:t>nilai</a:t>
            </a:r>
            <a:r>
              <a:rPr lang="en-US" sz="1600" dirty="0"/>
              <a:t> MAPE, MAE, MSE, </a:t>
            </a:r>
            <a:r>
              <a:rPr lang="en-US" sz="1600" dirty="0" err="1"/>
              <a:t>dan</a:t>
            </a:r>
            <a:r>
              <a:rPr lang="en-US" sz="1600" dirty="0"/>
              <a:t> RMSE </a:t>
            </a:r>
            <a:r>
              <a:rPr lang="en-US" sz="1600" dirty="0" err="1"/>
              <a:t>berkurang</a:t>
            </a:r>
            <a:r>
              <a:rPr lang="en-US" sz="1600" dirty="0"/>
              <a:t>)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 smtClean="0"/>
              <a:t>dilakukannya</a:t>
            </a:r>
            <a:r>
              <a:rPr lang="en-US" sz="1600" dirty="0" smtClean="0"/>
              <a:t> </a:t>
            </a:r>
            <a:r>
              <a:rPr lang="en-US" sz="1600" i="1" dirty="0" err="1" smtClean="0"/>
              <a:t>hyperparameter</a:t>
            </a:r>
            <a:r>
              <a:rPr lang="en-US" sz="1600" i="1" dirty="0" smtClean="0"/>
              <a:t> tuning</a:t>
            </a:r>
            <a:r>
              <a:rPr lang="en-US" sz="1600" dirty="0" smtClean="0"/>
              <a:t>, </a:t>
            </a:r>
            <a:r>
              <a:rPr lang="en-US" sz="1600" dirty="0" err="1"/>
              <a:t>walaupun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 smtClean="0"/>
              <a:t>sedikit</a:t>
            </a:r>
            <a:endParaRPr lang="en-US" sz="16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90482054"/>
              </p:ext>
            </p:extLst>
          </p:nvPr>
        </p:nvGraphicFramePr>
        <p:xfrm>
          <a:off x="505690" y="242377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483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27" y="1234239"/>
            <a:ext cx="11640049" cy="42625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5527" y="310681"/>
            <a:ext cx="11786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4B301F"/>
                </a:solidFill>
                <a:latin typeface="+mj-lt"/>
              </a:rPr>
              <a:t>Scatterplot</a:t>
            </a:r>
            <a:r>
              <a:rPr lang="en-US" sz="2400" b="1" dirty="0" smtClean="0">
                <a:solidFill>
                  <a:srgbClr val="4B301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B301F"/>
                </a:solidFill>
                <a:latin typeface="+mj-lt"/>
              </a:rPr>
              <a:t>untuk</a:t>
            </a:r>
            <a:r>
              <a:rPr lang="en-US" sz="2400" b="1" dirty="0">
                <a:solidFill>
                  <a:srgbClr val="4B301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B301F"/>
                </a:solidFill>
                <a:latin typeface="+mj-lt"/>
              </a:rPr>
              <a:t>melihat</a:t>
            </a:r>
            <a:r>
              <a:rPr lang="en-US" sz="2400" b="1" dirty="0">
                <a:solidFill>
                  <a:srgbClr val="4B301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B301F"/>
                </a:solidFill>
                <a:latin typeface="+mj-lt"/>
              </a:rPr>
              <a:t>perbandingan</a:t>
            </a:r>
            <a:r>
              <a:rPr lang="en-US" sz="2400" b="1" dirty="0">
                <a:solidFill>
                  <a:srgbClr val="4B301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B301F"/>
                </a:solidFill>
                <a:latin typeface="+mj-lt"/>
              </a:rPr>
              <a:t>antara</a:t>
            </a:r>
            <a:r>
              <a:rPr lang="en-US" sz="2400" b="1" dirty="0">
                <a:solidFill>
                  <a:srgbClr val="4B301F"/>
                </a:solidFill>
                <a:latin typeface="+mj-lt"/>
              </a:rPr>
              <a:t> </a:t>
            </a:r>
            <a:r>
              <a:rPr lang="en-US" sz="2400" b="1" i="1" dirty="0" smtClean="0">
                <a:solidFill>
                  <a:srgbClr val="4B301F"/>
                </a:solidFill>
                <a:latin typeface="+mj-lt"/>
              </a:rPr>
              <a:t>CLV</a:t>
            </a:r>
            <a:r>
              <a:rPr lang="en-US" sz="2400" b="1" dirty="0" smtClean="0">
                <a:solidFill>
                  <a:srgbClr val="4B301F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rgbClr val="4B301F"/>
                </a:solidFill>
                <a:latin typeface="+mj-lt"/>
              </a:rPr>
              <a:t>aktual</a:t>
            </a:r>
            <a:r>
              <a:rPr lang="en-US" sz="2400" b="1" dirty="0" smtClean="0">
                <a:solidFill>
                  <a:srgbClr val="4B301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B301F"/>
                </a:solidFill>
                <a:latin typeface="+mj-lt"/>
              </a:rPr>
              <a:t>dengan</a:t>
            </a:r>
            <a:r>
              <a:rPr lang="en-US" sz="2400" b="1" dirty="0">
                <a:solidFill>
                  <a:srgbClr val="4B301F"/>
                </a:solidFill>
                <a:latin typeface="+mj-lt"/>
              </a:rPr>
              <a:t> </a:t>
            </a:r>
            <a:r>
              <a:rPr lang="en-US" sz="2400" b="1" i="1" dirty="0" smtClean="0">
                <a:solidFill>
                  <a:srgbClr val="4B301F"/>
                </a:solidFill>
                <a:latin typeface="+mj-lt"/>
              </a:rPr>
              <a:t>CLV</a:t>
            </a:r>
            <a:r>
              <a:rPr lang="en-US" sz="2400" b="1" dirty="0" smtClean="0">
                <a:solidFill>
                  <a:srgbClr val="4B301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B301F"/>
                </a:solidFill>
                <a:latin typeface="+mj-lt"/>
              </a:rPr>
              <a:t>hasil</a:t>
            </a:r>
            <a:r>
              <a:rPr lang="en-US" sz="2400" b="1" dirty="0">
                <a:solidFill>
                  <a:srgbClr val="4B301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4B301F"/>
                </a:solidFill>
                <a:latin typeface="+mj-lt"/>
              </a:rPr>
              <a:t>prediksi</a:t>
            </a:r>
            <a:r>
              <a:rPr lang="en-US" sz="2400" b="1" dirty="0">
                <a:solidFill>
                  <a:srgbClr val="4B301F"/>
                </a:solidFill>
                <a:latin typeface="+mj-lt"/>
              </a:rPr>
              <a:t> model.</a:t>
            </a:r>
            <a:endParaRPr lang="en-US" sz="2400" b="1" dirty="0">
              <a:solidFill>
                <a:srgbClr val="4B301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10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8" y="899247"/>
            <a:ext cx="10273145" cy="579202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1673" y="-1977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Feature Importance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4563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84" t="17655" r="3438" b="13244"/>
          <a:stretch/>
        </p:blipFill>
        <p:spPr>
          <a:xfrm rot="1096497">
            <a:off x="2573769" y="471888"/>
            <a:ext cx="554058" cy="7085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75129" y="535172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22A35"/>
                </a:solidFill>
              </a:rPr>
              <a:t>Contents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82165668"/>
              </p:ext>
            </p:extLst>
          </p:nvPr>
        </p:nvGraphicFramePr>
        <p:xfrm>
          <a:off x="556491" y="1932709"/>
          <a:ext cx="4628573" cy="382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08398741"/>
              </p:ext>
            </p:extLst>
          </p:nvPr>
        </p:nvGraphicFramePr>
        <p:xfrm>
          <a:off x="5717309" y="1981200"/>
          <a:ext cx="4628573" cy="382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Rectangle 7"/>
          <p:cNvSpPr/>
          <p:nvPr/>
        </p:nvSpPr>
        <p:spPr>
          <a:xfrm>
            <a:off x="475129" y="6288718"/>
            <a:ext cx="87069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Sumber</a:t>
            </a:r>
            <a:r>
              <a:rPr lang="en-US" sz="1200" dirty="0" smtClean="0"/>
              <a:t> Data </a:t>
            </a:r>
            <a:r>
              <a:rPr lang="en-US" sz="1200" dirty="0" smtClean="0"/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https://drive.google.com/drive/folders/1GR7l3uWmcOCA2sxx1W-cEkReDxdedoeJ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7691" y="2088573"/>
            <a:ext cx="654627" cy="1007918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1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67690" y="3317326"/>
            <a:ext cx="654627" cy="1007918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2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7690" y="4464627"/>
            <a:ext cx="654627" cy="1007918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3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38900" y="2130601"/>
            <a:ext cx="654627" cy="1007918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4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6217" y="3317326"/>
            <a:ext cx="654627" cy="1007918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5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5434" y="4545615"/>
            <a:ext cx="654627" cy="1007918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6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5129" y="535172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83663317"/>
              </p:ext>
            </p:extLst>
          </p:nvPr>
        </p:nvGraphicFramePr>
        <p:xfrm>
          <a:off x="3850409" y="1672936"/>
          <a:ext cx="4628573" cy="382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69974138"/>
              </p:ext>
            </p:extLst>
          </p:nvPr>
        </p:nvGraphicFramePr>
        <p:xfrm>
          <a:off x="5717309" y="1981200"/>
          <a:ext cx="4628573" cy="382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ectangle 4"/>
          <p:cNvSpPr/>
          <p:nvPr/>
        </p:nvSpPr>
        <p:spPr>
          <a:xfrm>
            <a:off x="3875809" y="2795155"/>
            <a:ext cx="935182" cy="1444336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5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2" y="6103331"/>
            <a:ext cx="3724833" cy="7546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4856" y="75306"/>
            <a:ext cx="1138843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Conclusio</a:t>
            </a:r>
            <a:r>
              <a:rPr lang="en-US" sz="3600" b="1" dirty="0"/>
              <a:t>n</a:t>
            </a:r>
            <a:endParaRPr lang="en-US" sz="3600" dirty="0"/>
          </a:p>
          <a:p>
            <a:pPr algn="just"/>
            <a:r>
              <a:rPr lang="en-US" sz="1600" dirty="0"/>
              <a:t/>
            </a:r>
            <a:br>
              <a:rPr lang="en-US" sz="1600" dirty="0"/>
            </a:b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pemodelan</a:t>
            </a:r>
            <a:r>
              <a:rPr lang="en-US" sz="1400" dirty="0"/>
              <a:t>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,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smtClean="0"/>
              <a:t>'Number </a:t>
            </a:r>
            <a:r>
              <a:rPr lang="en-US" sz="1400" dirty="0"/>
              <a:t>of </a:t>
            </a:r>
            <a:r>
              <a:rPr lang="en-US" sz="1400" dirty="0" smtClean="0"/>
              <a:t>Policies'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yang paling </a:t>
            </a:r>
            <a:r>
              <a:rPr lang="en-US" sz="1400" dirty="0" err="1"/>
              <a:t>berpengaruh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smtClean="0"/>
              <a:t>'Customer </a:t>
            </a:r>
            <a:r>
              <a:rPr lang="en-US" sz="1400" dirty="0"/>
              <a:t>Lifetime </a:t>
            </a:r>
            <a:r>
              <a:rPr lang="en-US" sz="1400" dirty="0" smtClean="0"/>
              <a:t>Value'.</a:t>
            </a:r>
            <a:endParaRPr lang="en-US" sz="1400" dirty="0"/>
          </a:p>
          <a:p>
            <a:pPr algn="just"/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 smtClean="0"/>
              <a:t>Metrik</a:t>
            </a:r>
            <a:r>
              <a:rPr lang="en-US" sz="1400" dirty="0" smtClean="0"/>
              <a:t> </a:t>
            </a:r>
            <a:r>
              <a:rPr lang="en-US" sz="1400" dirty="0" err="1"/>
              <a:t>evaluasi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model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MAPE.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ditinjau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MAPE yang </a:t>
            </a:r>
            <a:r>
              <a:rPr lang="en-US" sz="1400" dirty="0" err="1"/>
              <a:t>dihasilkan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model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 smtClean="0"/>
              <a:t>hyperparameter</a:t>
            </a:r>
            <a:r>
              <a:rPr lang="en-US" sz="1400" dirty="0" smtClean="0"/>
              <a:t> tuning,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sebesar</a:t>
            </a:r>
            <a:r>
              <a:rPr lang="en-US" sz="1400" dirty="0"/>
              <a:t> 12.90%,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menyimpulkan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bila</a:t>
            </a:r>
            <a:r>
              <a:rPr lang="en-US" sz="1400" dirty="0"/>
              <a:t> </a:t>
            </a:r>
            <a:r>
              <a:rPr lang="en-US" sz="1400" dirty="0" err="1"/>
              <a:t>nanti</a:t>
            </a:r>
            <a:r>
              <a:rPr lang="en-US" sz="1400" dirty="0"/>
              <a:t> model 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buat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memperkirakan</a:t>
            </a:r>
            <a:r>
              <a:rPr lang="en-US" sz="1400" dirty="0"/>
              <a:t> </a:t>
            </a:r>
            <a:r>
              <a:rPr lang="en-US" sz="1400" dirty="0" smtClean="0"/>
              <a:t>CLV </a:t>
            </a:r>
            <a:r>
              <a:rPr lang="en-US" sz="1400" dirty="0" err="1"/>
              <a:t>pelanggan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di </a:t>
            </a:r>
            <a:r>
              <a:rPr lang="en-US" sz="1400" dirty="0" err="1"/>
              <a:t>perusahaan</a:t>
            </a:r>
            <a:r>
              <a:rPr lang="en-US" sz="1400" dirty="0"/>
              <a:t> A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rentang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yang </a:t>
            </a:r>
            <a:r>
              <a:rPr lang="en-US" sz="1400" dirty="0" err="1"/>
              <a:t>dilatih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model (</a:t>
            </a:r>
            <a:r>
              <a:rPr lang="en-US" sz="1400" dirty="0" err="1"/>
              <a:t>didapat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function </a:t>
            </a:r>
            <a:r>
              <a:rPr lang="en-US" sz="1400" dirty="0" err="1"/>
              <a:t>df.describe</a:t>
            </a:r>
            <a:r>
              <a:rPr lang="en-US" sz="1400" dirty="0"/>
              <a:t>(include='all') </a:t>
            </a:r>
            <a:r>
              <a:rPr lang="en-US" sz="1400" dirty="0" smtClean="0"/>
              <a:t>), </a:t>
            </a:r>
            <a:r>
              <a:rPr lang="en-US" sz="1400" dirty="0" err="1" smtClean="0"/>
              <a:t>maka</a:t>
            </a:r>
            <a:r>
              <a:rPr lang="en-US" sz="1400" dirty="0" smtClean="0"/>
              <a:t> </a:t>
            </a:r>
            <a:r>
              <a:rPr lang="en-US" sz="1400" dirty="0" err="1" smtClean="0"/>
              <a:t>perkiraan</a:t>
            </a:r>
            <a:r>
              <a:rPr lang="en-US" sz="1400" dirty="0" smtClean="0"/>
              <a:t> </a:t>
            </a:r>
            <a:r>
              <a:rPr lang="en-US" sz="1400" dirty="0" err="1" smtClean="0"/>
              <a:t>CLVnya</a:t>
            </a:r>
            <a:r>
              <a:rPr lang="en-US" sz="1400" dirty="0" smtClean="0"/>
              <a:t> rata-rata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meleset</a:t>
            </a:r>
            <a:r>
              <a:rPr lang="en-US" sz="1400" dirty="0" smtClean="0"/>
              <a:t> </a:t>
            </a:r>
            <a:r>
              <a:rPr lang="en-US" sz="1400" dirty="0" err="1" smtClean="0"/>
              <a:t>kurang</a:t>
            </a:r>
            <a:r>
              <a:rPr lang="en-US" sz="1400" dirty="0" smtClean="0"/>
              <a:t> </a:t>
            </a:r>
            <a:r>
              <a:rPr lang="en-US" sz="1400" dirty="0" err="1" smtClean="0"/>
              <a:t>lebih</a:t>
            </a:r>
            <a:r>
              <a:rPr lang="en-US" sz="1400" dirty="0" smtClean="0"/>
              <a:t> </a:t>
            </a:r>
            <a:r>
              <a:rPr lang="en-US" sz="1400" dirty="0" err="1" smtClean="0"/>
              <a:t>sebesar</a:t>
            </a:r>
            <a:r>
              <a:rPr lang="en-US" sz="1400" dirty="0" smtClean="0"/>
              <a:t> 12.90%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CLV </a:t>
            </a:r>
            <a:r>
              <a:rPr lang="en-US" sz="1400" dirty="0" err="1" smtClean="0"/>
              <a:t>seharusnya</a:t>
            </a:r>
            <a:r>
              <a:rPr lang="en-US" sz="1400" dirty="0" smtClean="0"/>
              <a:t>. </a:t>
            </a:r>
          </a:p>
          <a:p>
            <a:pPr algn="just"/>
            <a:r>
              <a:rPr lang="en-US" sz="1400" dirty="0"/>
              <a:t> </a:t>
            </a:r>
          </a:p>
          <a:p>
            <a:pPr algn="just"/>
            <a:r>
              <a:rPr lang="en-US" sz="1400" dirty="0" err="1" smtClean="0"/>
              <a:t>Tetapi</a:t>
            </a:r>
            <a:r>
              <a:rPr lang="en-US" sz="1400" dirty="0"/>
              <a:t>,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menutup</a:t>
            </a:r>
            <a:r>
              <a:rPr lang="en-US" sz="1400" dirty="0"/>
              <a:t> </a:t>
            </a:r>
            <a:r>
              <a:rPr lang="en-US" sz="1400" dirty="0" err="1"/>
              <a:t>kemungkinan</a:t>
            </a:r>
            <a:r>
              <a:rPr lang="en-US" sz="1400" dirty="0"/>
              <a:t>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prediksinya</a:t>
            </a:r>
            <a:r>
              <a:rPr lang="en-US" sz="1400" dirty="0"/>
              <a:t> </a:t>
            </a:r>
            <a:r>
              <a:rPr lang="en-US" sz="1400" dirty="0" err="1"/>
              <a:t>meleset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jauh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smtClean="0"/>
              <a:t>bias </a:t>
            </a:r>
            <a:r>
              <a:rPr lang="en-US" sz="1400" dirty="0"/>
              <a:t>yang </a:t>
            </a:r>
            <a:r>
              <a:rPr lang="en-US" sz="1400" dirty="0" err="1"/>
              <a:t>dihasilkan</a:t>
            </a:r>
            <a:r>
              <a:rPr lang="en-US" sz="1400" dirty="0"/>
              <a:t> model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cukup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 </a:t>
            </a:r>
            <a:r>
              <a:rPr lang="en-US" sz="1400" dirty="0" err="1"/>
              <a:t>bila</a:t>
            </a:r>
            <a:r>
              <a:rPr lang="en-US" sz="1400" dirty="0"/>
              <a:t> </a:t>
            </a:r>
            <a:r>
              <a:rPr lang="en-US" sz="1400" dirty="0" err="1"/>
              <a:t>dilihat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visualisasi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smtClean="0"/>
              <a:t>CLV </a:t>
            </a:r>
            <a:r>
              <a:rPr lang="en-US" sz="1400" dirty="0" err="1"/>
              <a:t>aktual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prediksi</a:t>
            </a:r>
            <a:r>
              <a:rPr lang="en-US" sz="1400" dirty="0"/>
              <a:t>. </a:t>
            </a:r>
            <a:r>
              <a:rPr lang="en-US" sz="1400" dirty="0" smtClean="0"/>
              <a:t>Bias </a:t>
            </a:r>
            <a:r>
              <a:rPr lang="en-US" sz="1400" dirty="0"/>
              <a:t>yang </a:t>
            </a:r>
            <a:r>
              <a:rPr lang="en-US" sz="1400" dirty="0" err="1"/>
              <a:t>dihasilkan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model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dikarenakan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terbatasnya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smtClean="0"/>
              <a:t>dataset </a:t>
            </a:r>
            <a:r>
              <a:rPr lang="en-US" sz="1400" dirty="0"/>
              <a:t>yang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merepresentasikan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r>
              <a:rPr lang="en-US" sz="1400" dirty="0"/>
              <a:t>,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 </a:t>
            </a:r>
            <a:r>
              <a:rPr lang="en-US" sz="1400" dirty="0" err="1"/>
              <a:t>kendaraan</a:t>
            </a:r>
            <a:r>
              <a:rPr lang="en-US" sz="1400" dirty="0"/>
              <a:t>,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asuransi</a:t>
            </a:r>
            <a:r>
              <a:rPr lang="en-US" sz="1400" dirty="0"/>
              <a:t>, status </a:t>
            </a:r>
            <a:r>
              <a:rPr lang="en-US" sz="1400" dirty="0" err="1"/>
              <a:t>pekerjaan</a:t>
            </a:r>
            <a:r>
              <a:rPr lang="en-US" sz="1400" dirty="0"/>
              <a:t>, status </a:t>
            </a:r>
            <a:r>
              <a:rPr lang="en-US" sz="1400" dirty="0" err="1"/>
              <a:t>pernikahan</a:t>
            </a:r>
            <a:r>
              <a:rPr lang="en-US" sz="1400" dirty="0"/>
              <a:t>,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edukasi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lain-lain.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smtClean="0"/>
              <a:t>Model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tentu</a:t>
            </a:r>
            <a:r>
              <a:rPr lang="en-US" sz="1400" dirty="0"/>
              <a:t>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ditingkatkan</a:t>
            </a:r>
            <a:r>
              <a:rPr lang="en-US" sz="1400" dirty="0"/>
              <a:t> </a:t>
            </a:r>
            <a:r>
              <a:rPr lang="en-US" sz="1400" dirty="0" err="1"/>
              <a:t>performanya</a:t>
            </a:r>
            <a:r>
              <a:rPr lang="en-US" sz="1400" dirty="0"/>
              <a:t> agar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menghasilkan</a:t>
            </a:r>
            <a:r>
              <a:rPr lang="en-US" sz="1400" dirty="0"/>
              <a:t> </a:t>
            </a:r>
            <a:r>
              <a:rPr lang="en-US" sz="1400" dirty="0" err="1"/>
              <a:t>prediksi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. </a:t>
            </a:r>
            <a:r>
              <a:rPr lang="en-US" sz="1400" dirty="0" err="1"/>
              <a:t>Namun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mengatasi</a:t>
            </a:r>
            <a:r>
              <a:rPr lang="en-US" sz="1400" dirty="0"/>
              <a:t> </a:t>
            </a:r>
            <a:r>
              <a:rPr lang="en-US" sz="1400" dirty="0" err="1"/>
              <a:t>limitasi</a:t>
            </a:r>
            <a:r>
              <a:rPr lang="en-US" sz="1400" dirty="0"/>
              <a:t> model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dijabarkan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 smtClean="0"/>
              <a:t>.</a:t>
            </a:r>
          </a:p>
          <a:p>
            <a:pPr algn="just"/>
            <a:r>
              <a:rPr lang="en-US" sz="1400" dirty="0"/>
              <a:t>1.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yang </a:t>
            </a:r>
            <a:r>
              <a:rPr lang="en-US" sz="1400" dirty="0" err="1"/>
              <a:t>sedikit</a:t>
            </a:r>
            <a:r>
              <a:rPr lang="en-US" sz="1400" dirty="0"/>
              <a:t>.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smtClean="0"/>
              <a:t>dataset </a:t>
            </a:r>
            <a:r>
              <a:rPr lang="en-US" sz="1400" dirty="0"/>
              <a:t>yang </a:t>
            </a:r>
            <a:r>
              <a:rPr lang="en-US" sz="1400" dirty="0" err="1"/>
              <a:t>didapatkan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berisi</a:t>
            </a:r>
            <a:r>
              <a:rPr lang="en-US" sz="1400" dirty="0"/>
              <a:t> 10 </a:t>
            </a:r>
            <a:r>
              <a:rPr lang="en-US" sz="1400" dirty="0" err="1"/>
              <a:t>fitur</a:t>
            </a:r>
            <a:r>
              <a:rPr lang="en-US" sz="1400" dirty="0"/>
              <a:t> (10 </a:t>
            </a:r>
            <a:r>
              <a:rPr lang="en-US" sz="1400" dirty="0" err="1"/>
              <a:t>kolom</a:t>
            </a:r>
            <a:r>
              <a:rPr lang="en-US" sz="1400" dirty="0"/>
              <a:t>),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tentu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prediksi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fitur-fitur</a:t>
            </a:r>
            <a:r>
              <a:rPr lang="en-US" sz="1400" dirty="0"/>
              <a:t> yang </a:t>
            </a:r>
            <a:r>
              <a:rPr lang="en-US" sz="1400" dirty="0" err="1"/>
              <a:t>sedikit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, </a:t>
            </a:r>
            <a:r>
              <a:rPr lang="en-US" sz="1400" dirty="0" err="1"/>
              <a:t>sehingga</a:t>
            </a:r>
            <a:r>
              <a:rPr lang="en-US" sz="1400" dirty="0"/>
              <a:t> model </a:t>
            </a:r>
            <a:r>
              <a:rPr lang="en-US" sz="1400" dirty="0" err="1"/>
              <a:t>menjadi</a:t>
            </a:r>
            <a:r>
              <a:rPr lang="en-US" sz="1400" dirty="0"/>
              <a:t> "</a:t>
            </a:r>
            <a:r>
              <a:rPr lang="en-US" sz="1400" dirty="0" err="1"/>
              <a:t>kurang</a:t>
            </a:r>
            <a:r>
              <a:rPr lang="en-US" sz="1400" dirty="0"/>
              <a:t> </a:t>
            </a:r>
            <a:r>
              <a:rPr lang="en-US" sz="1400" dirty="0" err="1"/>
              <a:t>pintar</a:t>
            </a:r>
            <a:r>
              <a:rPr lang="en-US" sz="1400" dirty="0"/>
              <a:t>". </a:t>
            </a:r>
            <a:r>
              <a:rPr lang="en-US" sz="1400" dirty="0" err="1"/>
              <a:t>Ternyata</a:t>
            </a:r>
            <a:r>
              <a:rPr lang="en-US" sz="1400" dirty="0"/>
              <a:t>, </a:t>
            </a:r>
            <a:r>
              <a:rPr lang="en-US" sz="1400" dirty="0" err="1"/>
              <a:t>walaupun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smtClean="0"/>
              <a:t>polynomial feature, </a:t>
            </a:r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performa</a:t>
            </a:r>
            <a:r>
              <a:rPr lang="en-US" sz="1400" dirty="0"/>
              <a:t> model.</a:t>
            </a:r>
          </a:p>
          <a:p>
            <a:pPr algn="just"/>
            <a:r>
              <a:rPr lang="en-US" sz="1400" dirty="0"/>
              <a:t>2. </a:t>
            </a:r>
            <a:r>
              <a:rPr lang="en-US" sz="1400" dirty="0" err="1"/>
              <a:t>Jumlah</a:t>
            </a:r>
            <a:r>
              <a:rPr lang="en-US" sz="1400" dirty="0"/>
              <a:t> data (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dihitung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baris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dataset) yang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sedikit</a:t>
            </a:r>
            <a:r>
              <a:rPr lang="en-US" sz="1400" dirty="0"/>
              <a:t>. Kita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5669 data </a:t>
            </a:r>
            <a:r>
              <a:rPr lang="en-US" sz="1400" dirty="0" err="1"/>
              <a:t>diawal</a:t>
            </a:r>
            <a:r>
              <a:rPr lang="en-US" sz="1400" dirty="0"/>
              <a:t>, </a:t>
            </a:r>
            <a:r>
              <a:rPr lang="en-US" sz="1400" dirty="0" err="1"/>
              <a:t>sehingga</a:t>
            </a:r>
            <a:r>
              <a:rPr lang="en-US" sz="1400" dirty="0"/>
              <a:t> model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rentang</a:t>
            </a:r>
            <a:r>
              <a:rPr lang="en-US" sz="1400" dirty="0"/>
              <a:t> data-data </a:t>
            </a:r>
            <a:r>
              <a:rPr lang="en-US" sz="1400" dirty="0" err="1"/>
              <a:t>tersebut</a:t>
            </a:r>
            <a:r>
              <a:rPr lang="en-US" sz="1400" dirty="0"/>
              <a:t>. </a:t>
            </a:r>
            <a:r>
              <a:rPr lang="en-US" sz="1400" dirty="0" err="1"/>
              <a:t>Apabila</a:t>
            </a:r>
            <a:r>
              <a:rPr lang="en-US" sz="1400" dirty="0"/>
              <a:t> model </a:t>
            </a:r>
            <a:r>
              <a:rPr lang="en-US" sz="1400" dirty="0" err="1"/>
              <a:t>disuruh</a:t>
            </a:r>
            <a:r>
              <a:rPr lang="en-US" sz="1400" dirty="0"/>
              <a:t> </a:t>
            </a:r>
            <a:r>
              <a:rPr lang="en-US" sz="1400" dirty="0" err="1"/>
              <a:t>prediksi</a:t>
            </a:r>
            <a:r>
              <a:rPr lang="en-US" sz="1400" dirty="0"/>
              <a:t> data lain yang </a:t>
            </a:r>
            <a:r>
              <a:rPr lang="en-US" sz="1400" dirty="0" err="1"/>
              <a:t>berada</a:t>
            </a:r>
            <a:r>
              <a:rPr lang="en-US" sz="1400" dirty="0"/>
              <a:t> </a:t>
            </a:r>
            <a:r>
              <a:rPr lang="en-US" sz="1400" dirty="0" err="1"/>
              <a:t>diluar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rentang</a:t>
            </a:r>
            <a:r>
              <a:rPr lang="en-US" sz="1400" dirty="0"/>
              <a:t> </a:t>
            </a:r>
            <a:r>
              <a:rPr lang="en-US" sz="1400" dirty="0" smtClean="0"/>
              <a:t>dataset </a:t>
            </a:r>
            <a:r>
              <a:rPr lang="en-US" sz="1400" dirty="0"/>
              <a:t>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miliki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prediksi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 </a:t>
            </a:r>
            <a:r>
              <a:rPr lang="en-US" sz="1400" dirty="0" err="1"/>
              <a:t>akurat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dipercaya</a:t>
            </a:r>
            <a:r>
              <a:rPr lang="en-US" sz="1400" dirty="0"/>
              <a:t>.</a:t>
            </a:r>
          </a:p>
          <a:p>
            <a:pPr algn="just"/>
            <a:r>
              <a:rPr lang="en-US" sz="1400" dirty="0"/>
              <a:t>3.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smtClean="0"/>
              <a:t>outliers. </a:t>
            </a:r>
            <a:r>
              <a:rPr lang="en-US" sz="1400" dirty="0"/>
              <a:t>Di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sisi</a:t>
            </a:r>
            <a:r>
              <a:rPr lang="en-US" sz="1400" dirty="0"/>
              <a:t>,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menghilangkan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smtClean="0"/>
              <a:t>outliers,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kehilangan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data </a:t>
            </a:r>
            <a:r>
              <a:rPr lang="en-US" sz="1400" dirty="0" err="1"/>
              <a:t>dari</a:t>
            </a:r>
            <a:r>
              <a:rPr lang="en-US" sz="1400" dirty="0"/>
              <a:t> data yang </a:t>
            </a:r>
            <a:r>
              <a:rPr lang="en-US" sz="1400" dirty="0" err="1"/>
              <a:t>jumlahnya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sedikit</a:t>
            </a:r>
            <a:r>
              <a:rPr lang="en-US" sz="1400" dirty="0"/>
              <a:t>. Di </a:t>
            </a:r>
            <a:r>
              <a:rPr lang="en-US" sz="1400" dirty="0" err="1"/>
              <a:t>sisi</a:t>
            </a:r>
            <a:r>
              <a:rPr lang="en-US" sz="1400" dirty="0"/>
              <a:t> </a:t>
            </a:r>
            <a:r>
              <a:rPr lang="en-US" sz="1400" dirty="0" err="1"/>
              <a:t>lainnya</a:t>
            </a:r>
            <a:r>
              <a:rPr lang="en-US" sz="1400" dirty="0"/>
              <a:t>, </a:t>
            </a:r>
            <a:r>
              <a:rPr lang="en-US" sz="1400" dirty="0" smtClean="0"/>
              <a:t>outliers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mengurangi</a:t>
            </a:r>
            <a:r>
              <a:rPr lang="en-US" sz="1400" dirty="0"/>
              <a:t> </a:t>
            </a:r>
            <a:r>
              <a:rPr lang="en-US" sz="1400" dirty="0" err="1"/>
              <a:t>performa</a:t>
            </a:r>
            <a:r>
              <a:rPr lang="en-US" sz="1400" dirty="0"/>
              <a:t> model. </a:t>
            </a:r>
            <a:r>
              <a:rPr lang="en-US" sz="1400" dirty="0" err="1"/>
              <a:t>Jadi</a:t>
            </a:r>
            <a:r>
              <a:rPr lang="en-US" sz="1400" dirty="0"/>
              <a:t>,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keputusan</a:t>
            </a:r>
            <a:r>
              <a:rPr lang="en-US" sz="1400" dirty="0"/>
              <a:t> yang </a:t>
            </a:r>
            <a:r>
              <a:rPr lang="en-US" sz="1400" dirty="0" err="1"/>
              <a:t>diambil</a:t>
            </a:r>
            <a:r>
              <a:rPr lang="en-US" sz="1400" dirty="0"/>
              <a:t> </a:t>
            </a:r>
            <a:r>
              <a:rPr lang="en-US" sz="1400" dirty="0" err="1"/>
              <a:t>memang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kelebihan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kekurangannya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" t="20535" r="516"/>
          <a:stretch/>
        </p:blipFill>
        <p:spPr>
          <a:xfrm flipH="1">
            <a:off x="3697940" y="6109557"/>
            <a:ext cx="3697941" cy="7531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7395325" y="6108669"/>
            <a:ext cx="3698494" cy="7493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7634" t="20535" r="516"/>
          <a:stretch/>
        </p:blipFill>
        <p:spPr>
          <a:xfrm flipH="1">
            <a:off x="11066367" y="6104893"/>
            <a:ext cx="1183903" cy="7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5129" y="535172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97475877"/>
              </p:ext>
            </p:extLst>
          </p:nvPr>
        </p:nvGraphicFramePr>
        <p:xfrm>
          <a:off x="3850409" y="1672936"/>
          <a:ext cx="4628573" cy="382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69974138"/>
              </p:ext>
            </p:extLst>
          </p:nvPr>
        </p:nvGraphicFramePr>
        <p:xfrm>
          <a:off x="5717309" y="1981200"/>
          <a:ext cx="4628573" cy="382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ectangle 4"/>
          <p:cNvSpPr/>
          <p:nvPr/>
        </p:nvSpPr>
        <p:spPr>
          <a:xfrm>
            <a:off x="3875809" y="2795155"/>
            <a:ext cx="935182" cy="1444336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6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2" y="6103331"/>
            <a:ext cx="3724833" cy="7546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4856" y="133909"/>
            <a:ext cx="113884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/>
              <a:t>Untuk</a:t>
            </a:r>
            <a:r>
              <a:rPr lang="en-US" sz="1400" b="1" dirty="0" smtClean="0"/>
              <a:t> </a:t>
            </a:r>
            <a:r>
              <a:rPr lang="en-US" sz="1400" b="1" dirty="0" err="1"/>
              <a:t>bisnis</a:t>
            </a:r>
            <a:r>
              <a:rPr lang="en-US" sz="1400" b="1" dirty="0"/>
              <a:t>.</a:t>
            </a:r>
            <a:endParaRPr lang="en-US" sz="1400" dirty="0"/>
          </a:p>
          <a:p>
            <a:pPr algn="just"/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Dikarenakan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i="1" dirty="0" smtClean="0"/>
              <a:t>error</a:t>
            </a:r>
            <a:r>
              <a:rPr lang="en-US" sz="1400" dirty="0" smtClean="0"/>
              <a:t> </a:t>
            </a:r>
            <a:r>
              <a:rPr lang="en-US" sz="1400" dirty="0"/>
              <a:t>yang </a:t>
            </a:r>
            <a:r>
              <a:rPr lang="en-US" sz="1400" dirty="0" err="1"/>
              <a:t>cukup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i="1" dirty="0" smtClean="0"/>
              <a:t>CLV</a:t>
            </a:r>
            <a:r>
              <a:rPr lang="en-US" sz="1400" dirty="0" smtClean="0"/>
              <a:t> </a:t>
            </a:r>
            <a:r>
              <a:rPr lang="en-US" sz="1400" dirty="0" err="1"/>
              <a:t>aktual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i="1" dirty="0" smtClean="0"/>
              <a:t>CLV</a:t>
            </a:r>
            <a:r>
              <a:rPr lang="en-US" sz="1400" dirty="0" smtClean="0"/>
              <a:t> </a:t>
            </a:r>
            <a:r>
              <a:rPr lang="en-US" sz="1400" dirty="0" err="1"/>
              <a:t>prediksi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prediksi</a:t>
            </a:r>
            <a:r>
              <a:rPr lang="en-US" sz="1400" dirty="0"/>
              <a:t> model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sebaiknya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mentah-mentah</a:t>
            </a:r>
            <a:r>
              <a:rPr lang="en-US" sz="1400" dirty="0"/>
              <a:t> </a:t>
            </a:r>
            <a:r>
              <a:rPr lang="en-US" sz="1400" dirty="0" err="1"/>
              <a:t>dipercaya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A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memprediksi</a:t>
            </a:r>
            <a:r>
              <a:rPr lang="en-US" sz="1400" dirty="0"/>
              <a:t> </a:t>
            </a:r>
            <a:r>
              <a:rPr lang="en-US" sz="1400" i="1" dirty="0" smtClean="0"/>
              <a:t>CLV</a:t>
            </a:r>
            <a:r>
              <a:rPr lang="en-US" sz="1400" dirty="0" smtClean="0"/>
              <a:t> </a:t>
            </a:r>
            <a:r>
              <a:rPr lang="en-US" sz="1400" dirty="0" err="1"/>
              <a:t>pelanggannya</a:t>
            </a:r>
            <a:r>
              <a:rPr lang="en-US" sz="1400" dirty="0"/>
              <a:t>. Hal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disebabkan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limitasi</a:t>
            </a:r>
            <a:r>
              <a:rPr lang="en-US" sz="1400" dirty="0"/>
              <a:t>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dijelaskan</a:t>
            </a:r>
            <a:r>
              <a:rPr lang="en-US" sz="1400" dirty="0"/>
              <a:t> </a:t>
            </a:r>
            <a:r>
              <a:rPr lang="en-US" sz="1400" dirty="0" err="1"/>
              <a:t>diatas</a:t>
            </a:r>
            <a:r>
              <a:rPr lang="en-US" sz="1400" dirty="0"/>
              <a:t>. </a:t>
            </a:r>
            <a:r>
              <a:rPr lang="en-US" sz="1400" dirty="0" err="1"/>
              <a:t>Namun</a:t>
            </a:r>
            <a:r>
              <a:rPr lang="en-US" sz="1400" dirty="0"/>
              <a:t>,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prediksi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i="1" dirty="0" smtClean="0"/>
              <a:t>CLV</a:t>
            </a:r>
            <a:r>
              <a:rPr lang="en-US" sz="1400" dirty="0" smtClean="0"/>
              <a:t> </a:t>
            </a:r>
            <a:r>
              <a:rPr lang="en-US" sz="1400" dirty="0"/>
              <a:t>yang </a:t>
            </a:r>
            <a:r>
              <a:rPr lang="en-US" sz="1400" dirty="0" err="1"/>
              <a:t>rendah</a:t>
            </a:r>
            <a:r>
              <a:rPr lang="en-US" sz="1400" dirty="0"/>
              <a:t>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cukup</a:t>
            </a:r>
            <a:r>
              <a:rPr lang="en-US" sz="1400" dirty="0"/>
              <a:t> </a:t>
            </a:r>
            <a:r>
              <a:rPr lang="en-US" sz="1400" dirty="0" err="1"/>
              <a:t>akurat</a:t>
            </a:r>
            <a:r>
              <a:rPr lang="en-US" sz="1400" dirty="0"/>
              <a:t>. Perusahaan A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memercayai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prediksi</a:t>
            </a:r>
            <a:r>
              <a:rPr lang="en-US" sz="1400" dirty="0"/>
              <a:t> model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i="1" dirty="0" smtClean="0"/>
              <a:t>CLV</a:t>
            </a:r>
            <a:r>
              <a:rPr lang="en-US" sz="1400" dirty="0" smtClean="0"/>
              <a:t>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sekitar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 8000 (</a:t>
            </a:r>
            <a:r>
              <a:rPr lang="en-US" sz="1400" dirty="0" err="1"/>
              <a:t>berdasarkan</a:t>
            </a:r>
            <a:r>
              <a:rPr lang="en-US" sz="1400" dirty="0"/>
              <a:t> visual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i="1" dirty="0" smtClean="0"/>
              <a:t>scatterplot</a:t>
            </a:r>
            <a:r>
              <a:rPr lang="en-US" sz="1400" dirty="0" smtClean="0"/>
              <a:t>). </a:t>
            </a:r>
            <a:r>
              <a:rPr lang="en-US" sz="1400" dirty="0" err="1" smtClean="0"/>
              <a:t>Berdasarkan</a:t>
            </a:r>
            <a:r>
              <a:rPr lang="en-US" sz="1400" dirty="0" smtClean="0"/>
              <a:t> </a:t>
            </a:r>
            <a:r>
              <a:rPr lang="en-US" sz="1400" dirty="0" err="1"/>
              <a:t>pemodelan</a:t>
            </a:r>
            <a:r>
              <a:rPr lang="en-US" sz="1400" dirty="0"/>
              <a:t>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,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smtClean="0"/>
              <a:t>'Number </a:t>
            </a:r>
            <a:r>
              <a:rPr lang="en-US" sz="1400" dirty="0"/>
              <a:t>of </a:t>
            </a:r>
            <a:r>
              <a:rPr lang="en-US" sz="1400" dirty="0" smtClean="0"/>
              <a:t>Policies'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yang paling </a:t>
            </a:r>
            <a:r>
              <a:rPr lang="en-US" sz="1400" dirty="0" err="1"/>
              <a:t>berpengaruh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smtClean="0"/>
              <a:t>'Customer </a:t>
            </a:r>
            <a:r>
              <a:rPr lang="en-US" sz="1400" dirty="0"/>
              <a:t>Lifetime </a:t>
            </a:r>
            <a:r>
              <a:rPr lang="en-US" sz="1400" dirty="0" smtClean="0"/>
              <a:t>Value'.</a:t>
            </a:r>
            <a:endParaRPr lang="en-US" sz="1400" dirty="0"/>
          </a:p>
          <a:p>
            <a:pPr algn="just"/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" t="20535" r="516"/>
          <a:stretch/>
        </p:blipFill>
        <p:spPr>
          <a:xfrm flipH="1">
            <a:off x="3697940" y="6109557"/>
            <a:ext cx="3697941" cy="7531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7395325" y="6108669"/>
            <a:ext cx="3698494" cy="7493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7634" t="20535" r="516"/>
          <a:stretch/>
        </p:blipFill>
        <p:spPr>
          <a:xfrm flipH="1">
            <a:off x="11066367" y="6104893"/>
            <a:ext cx="1183903" cy="7531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4856" y="1864017"/>
            <a:ext cx="1138843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performa</a:t>
            </a:r>
            <a:r>
              <a:rPr lang="en-US" sz="1400" b="1" dirty="0"/>
              <a:t> model.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Perusahaan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memperbaiki</a:t>
            </a:r>
            <a:r>
              <a:rPr lang="en-US" sz="1400" dirty="0"/>
              <a:t> </a:t>
            </a:r>
            <a:r>
              <a:rPr lang="en-US" sz="1400" dirty="0" err="1"/>
              <a:t>performa</a:t>
            </a:r>
            <a:r>
              <a:rPr lang="en-US" sz="1400" dirty="0"/>
              <a:t> model </a:t>
            </a:r>
            <a:r>
              <a:rPr lang="en-US" sz="1400" dirty="0" err="1"/>
              <a:t>melalui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, </a:t>
            </a:r>
            <a:r>
              <a:rPr lang="en-US" sz="1400" dirty="0" err="1" smtClean="0"/>
              <a:t>diantaranya</a:t>
            </a:r>
            <a:r>
              <a:rPr lang="en-US" sz="1400" dirty="0" smtClean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 err="1" smtClean="0"/>
              <a:t>Menambah</a:t>
            </a:r>
            <a:r>
              <a:rPr lang="en-US" sz="1400" dirty="0" smtClean="0"/>
              <a:t> </a:t>
            </a:r>
            <a:r>
              <a:rPr lang="en-US" sz="1400" dirty="0" err="1" smtClean="0"/>
              <a:t>jumlah</a:t>
            </a:r>
            <a:r>
              <a:rPr lang="en-US" sz="1400" dirty="0" smtClean="0"/>
              <a:t> </a:t>
            </a:r>
            <a:r>
              <a:rPr lang="en-US" sz="1400" dirty="0" err="1" smtClean="0"/>
              <a:t>fitur</a:t>
            </a:r>
            <a:r>
              <a:rPr lang="en-US" sz="1400" dirty="0" smtClean="0"/>
              <a:t> </a:t>
            </a:r>
            <a:r>
              <a:rPr lang="en-US" sz="1400" dirty="0" err="1" smtClean="0"/>
              <a:t>pelanggan</a:t>
            </a:r>
            <a:r>
              <a:rPr lang="en-US" sz="1400" dirty="0" smtClean="0"/>
              <a:t>. Hal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mengurangi</a:t>
            </a:r>
            <a:r>
              <a:rPr lang="en-US" sz="1400" dirty="0" smtClean="0"/>
              <a:t> </a:t>
            </a:r>
            <a:r>
              <a:rPr lang="en-US" sz="1400" dirty="0" err="1" smtClean="0"/>
              <a:t>risiko</a:t>
            </a:r>
            <a:r>
              <a:rPr lang="en-US" sz="1400" dirty="0" smtClean="0"/>
              <a:t> model </a:t>
            </a:r>
            <a:r>
              <a:rPr lang="en-US" sz="1400" i="1" dirty="0" err="1" smtClean="0"/>
              <a:t>underfitting</a:t>
            </a:r>
            <a:r>
              <a:rPr lang="en-US" sz="1400" dirty="0" smtClean="0"/>
              <a:t>. </a:t>
            </a:r>
            <a:r>
              <a:rPr lang="en-US" sz="1400" dirty="0" err="1" smtClean="0"/>
              <a:t>Namun</a:t>
            </a:r>
            <a:r>
              <a:rPr lang="en-US" sz="1400" dirty="0" smtClean="0"/>
              <a:t>, </a:t>
            </a:r>
            <a:r>
              <a:rPr lang="en-US" sz="1400" dirty="0" err="1" smtClean="0"/>
              <a:t>tentu</a:t>
            </a:r>
            <a:r>
              <a:rPr lang="en-US" sz="1400" dirty="0" smtClean="0"/>
              <a:t> </a:t>
            </a:r>
            <a:r>
              <a:rPr lang="en-US" sz="1400" dirty="0" err="1" smtClean="0"/>
              <a:t>saja</a:t>
            </a:r>
            <a:r>
              <a:rPr lang="en-US" sz="1400" dirty="0" smtClean="0"/>
              <a:t> </a:t>
            </a:r>
            <a:r>
              <a:rPr lang="en-US" sz="1400" dirty="0" err="1" smtClean="0"/>
              <a:t>fitur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ditambahkan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boleh</a:t>
            </a:r>
            <a:r>
              <a:rPr lang="en-US" sz="1400" dirty="0" smtClean="0"/>
              <a:t> </a:t>
            </a:r>
            <a:r>
              <a:rPr lang="en-US" sz="1400" dirty="0" err="1" smtClean="0"/>
              <a:t>sembarangan</a:t>
            </a:r>
            <a:r>
              <a:rPr lang="en-US" sz="1400" dirty="0" smtClean="0"/>
              <a:t>. </a:t>
            </a:r>
            <a:r>
              <a:rPr lang="en-US" sz="1400" dirty="0" err="1" smtClean="0"/>
              <a:t>Apabila</a:t>
            </a:r>
            <a:r>
              <a:rPr lang="en-US" sz="1400" dirty="0" smtClean="0"/>
              <a:t> </a:t>
            </a:r>
            <a:r>
              <a:rPr lang="en-US" sz="1400" dirty="0" err="1" smtClean="0"/>
              <a:t>perusahaan</a:t>
            </a:r>
            <a:r>
              <a:rPr lang="en-US" sz="1400" dirty="0" smtClean="0"/>
              <a:t> A </a:t>
            </a:r>
            <a:r>
              <a:rPr lang="en-US" sz="1400" dirty="0" err="1" smtClean="0"/>
              <a:t>menambah</a:t>
            </a:r>
            <a:r>
              <a:rPr lang="en-US" sz="1400" dirty="0" smtClean="0"/>
              <a:t> </a:t>
            </a:r>
            <a:r>
              <a:rPr lang="en-US" sz="1400" dirty="0" err="1" smtClean="0"/>
              <a:t>terlalu</a:t>
            </a:r>
            <a:r>
              <a:rPr lang="en-US" sz="1400" dirty="0" smtClean="0"/>
              <a:t> </a:t>
            </a:r>
            <a:r>
              <a:rPr lang="en-US" sz="1400" dirty="0" err="1" smtClean="0"/>
              <a:t>banyak</a:t>
            </a:r>
            <a:r>
              <a:rPr lang="en-US" sz="1400" dirty="0" smtClean="0"/>
              <a:t> </a:t>
            </a:r>
            <a:r>
              <a:rPr lang="en-US" sz="1400" dirty="0" err="1" smtClean="0"/>
              <a:t>fitur</a:t>
            </a:r>
            <a:r>
              <a:rPr lang="en-US" sz="1400" dirty="0" smtClean="0"/>
              <a:t>, </a:t>
            </a:r>
            <a:r>
              <a:rPr lang="en-US" sz="1400" dirty="0" err="1" smtClean="0"/>
              <a:t>maka</a:t>
            </a:r>
            <a:r>
              <a:rPr lang="en-US" sz="1400" dirty="0" smtClean="0"/>
              <a:t> model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cenderung</a:t>
            </a:r>
            <a:r>
              <a:rPr lang="en-US" sz="1400" dirty="0" smtClean="0"/>
              <a:t> </a:t>
            </a:r>
            <a:r>
              <a:rPr lang="en-US" sz="1400" i="1" dirty="0" err="1" smtClean="0"/>
              <a:t>overfitting</a:t>
            </a:r>
            <a:r>
              <a:rPr lang="en-US" sz="1400" dirty="0" smtClean="0"/>
              <a:t>. </a:t>
            </a:r>
            <a:r>
              <a:rPr lang="en-US" sz="1400" dirty="0" err="1" smtClean="0"/>
              <a:t>Tambahkan</a:t>
            </a:r>
            <a:r>
              <a:rPr lang="en-US" sz="1400" dirty="0" smtClean="0"/>
              <a:t> </a:t>
            </a:r>
            <a:r>
              <a:rPr lang="en-US" sz="1400" dirty="0" err="1" smtClean="0"/>
              <a:t>fitur-fitur</a:t>
            </a:r>
            <a:r>
              <a:rPr lang="en-US" sz="1400" dirty="0" smtClean="0"/>
              <a:t> yang </a:t>
            </a:r>
            <a:r>
              <a:rPr lang="en-US" sz="1400" dirty="0" err="1" smtClean="0"/>
              <a:t>berkaitan</a:t>
            </a:r>
            <a:r>
              <a:rPr lang="en-US" sz="1400" dirty="0" smtClean="0"/>
              <a:t>/</a:t>
            </a:r>
            <a:r>
              <a:rPr lang="en-US" sz="1400" dirty="0" err="1" smtClean="0"/>
              <a:t>berkorelasi</a:t>
            </a:r>
            <a:r>
              <a:rPr lang="en-US" sz="1400" dirty="0" smtClean="0"/>
              <a:t> </a:t>
            </a:r>
            <a:r>
              <a:rPr lang="en-US" sz="1400" dirty="0" err="1" smtClean="0"/>
              <a:t>kuat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i="1" dirty="0" smtClean="0"/>
              <a:t>CLV</a:t>
            </a:r>
            <a:r>
              <a:rPr lang="en-US" sz="1400" dirty="0" smtClean="0"/>
              <a:t> </a:t>
            </a:r>
            <a:r>
              <a:rPr lang="en-US" sz="1400" dirty="0" err="1" smtClean="0"/>
              <a:t>seseorang</a:t>
            </a:r>
            <a:r>
              <a:rPr lang="en-US" sz="1400" dirty="0" smtClean="0"/>
              <a:t>, </a:t>
            </a:r>
            <a:r>
              <a:rPr lang="en-US" sz="1400" dirty="0" err="1" smtClean="0"/>
              <a:t>misalkan</a:t>
            </a:r>
            <a:r>
              <a:rPr lang="en-US" sz="1400" dirty="0" smtClean="0"/>
              <a:t> </a:t>
            </a:r>
            <a:r>
              <a:rPr lang="en-US" sz="1400" dirty="0" err="1" smtClean="0"/>
              <a:t>tingkat</a:t>
            </a:r>
            <a:r>
              <a:rPr lang="en-US" sz="1400" dirty="0" smtClean="0"/>
              <a:t> </a:t>
            </a:r>
            <a:r>
              <a:rPr lang="en-US" sz="1400" dirty="0" err="1" smtClean="0"/>
              <a:t>retensi</a:t>
            </a:r>
            <a:r>
              <a:rPr lang="en-US" sz="1400" dirty="0" smtClean="0"/>
              <a:t> </a:t>
            </a:r>
            <a:r>
              <a:rPr lang="en-US" sz="1400" dirty="0" err="1" smtClean="0"/>
              <a:t>pelanggan</a:t>
            </a:r>
            <a:r>
              <a:rPr lang="en-US" sz="1400" dirty="0" smtClean="0"/>
              <a:t> (</a:t>
            </a:r>
            <a:r>
              <a:rPr lang="en-US" sz="1400" dirty="0" err="1" smtClean="0"/>
              <a:t>semakin</a:t>
            </a:r>
            <a:r>
              <a:rPr lang="en-US" sz="1400" dirty="0" smtClean="0"/>
              <a:t> lama </a:t>
            </a:r>
            <a:r>
              <a:rPr lang="en-US" sz="1400" dirty="0" err="1" smtClean="0"/>
              <a:t>pelanggan</a:t>
            </a:r>
            <a:r>
              <a:rPr lang="en-US" sz="1400" dirty="0" smtClean="0"/>
              <a:t>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produk</a:t>
            </a:r>
            <a:r>
              <a:rPr lang="en-US" sz="1400" dirty="0" smtClean="0"/>
              <a:t>/</a:t>
            </a:r>
            <a:r>
              <a:rPr lang="en-US" sz="1400" dirty="0" err="1" smtClean="0"/>
              <a:t>jasa</a:t>
            </a:r>
            <a:r>
              <a:rPr lang="en-US" sz="1400" dirty="0" smtClean="0"/>
              <a:t> </a:t>
            </a:r>
            <a:r>
              <a:rPr lang="en-US" sz="1400" dirty="0" err="1" smtClean="0"/>
              <a:t>perusahaan</a:t>
            </a:r>
            <a:r>
              <a:rPr lang="en-US" sz="1400" dirty="0" smtClean="0"/>
              <a:t> A, </a:t>
            </a:r>
            <a:r>
              <a:rPr lang="en-US" sz="1400" dirty="0" err="1" smtClean="0"/>
              <a:t>maka</a:t>
            </a:r>
            <a:r>
              <a:rPr lang="en-US" sz="1400" dirty="0" smtClean="0"/>
              <a:t> </a:t>
            </a:r>
            <a:r>
              <a:rPr lang="en-US" sz="1400" dirty="0" err="1" smtClean="0"/>
              <a:t>semakin</a:t>
            </a:r>
            <a:r>
              <a:rPr lang="en-US" sz="1400" dirty="0" smtClean="0"/>
              <a:t> </a:t>
            </a:r>
            <a:r>
              <a:rPr lang="en-US" sz="1400" dirty="0" err="1" smtClean="0"/>
              <a:t>tinggi</a:t>
            </a:r>
            <a:r>
              <a:rPr lang="en-US" sz="1400" dirty="0" smtClean="0"/>
              <a:t> pula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i="1" dirty="0" smtClean="0"/>
              <a:t>CLV</a:t>
            </a:r>
            <a:r>
              <a:rPr lang="en-US" sz="1400" dirty="0" smtClean="0"/>
              <a:t> </a:t>
            </a:r>
            <a:r>
              <a:rPr lang="en-US" sz="1400" dirty="0" err="1" smtClean="0"/>
              <a:t>pelanggan</a:t>
            </a:r>
            <a:r>
              <a:rPr lang="en-US" sz="1400" dirty="0" smtClean="0"/>
              <a:t> </a:t>
            </a:r>
            <a:r>
              <a:rPr lang="en-US" sz="1400" dirty="0" err="1" smtClean="0"/>
              <a:t>itu</a:t>
            </a:r>
            <a:r>
              <a:rPr lang="en-US" sz="1400" dirty="0" smtClean="0"/>
              <a:t>), </a:t>
            </a:r>
            <a:r>
              <a:rPr lang="en-US" sz="1400" dirty="0" err="1" smtClean="0"/>
              <a:t>frekuensi</a:t>
            </a:r>
            <a:r>
              <a:rPr lang="en-US" sz="1400" dirty="0" smtClean="0"/>
              <a:t> </a:t>
            </a:r>
            <a:r>
              <a:rPr lang="en-US" sz="1400" dirty="0" err="1" smtClean="0"/>
              <a:t>pembelian</a:t>
            </a:r>
            <a:r>
              <a:rPr lang="en-US" sz="1400" dirty="0" smtClean="0"/>
              <a:t> </a:t>
            </a:r>
            <a:r>
              <a:rPr lang="en-US" sz="1400" dirty="0" err="1" smtClean="0"/>
              <a:t>pelanggan</a:t>
            </a:r>
            <a:r>
              <a:rPr lang="en-US" sz="1400" dirty="0" smtClean="0"/>
              <a:t> (</a:t>
            </a:r>
            <a:r>
              <a:rPr lang="en-US" sz="1400" dirty="0" err="1" smtClean="0"/>
              <a:t>semakin</a:t>
            </a:r>
            <a:r>
              <a:rPr lang="en-US" sz="1400" dirty="0" smtClean="0"/>
              <a:t> </a:t>
            </a:r>
            <a:r>
              <a:rPr lang="en-US" sz="1400" dirty="0" err="1" smtClean="0"/>
              <a:t>sering</a:t>
            </a:r>
            <a:r>
              <a:rPr lang="en-US" sz="1400" dirty="0" smtClean="0"/>
              <a:t> </a:t>
            </a:r>
            <a:r>
              <a:rPr lang="en-US" sz="1400" dirty="0" err="1" smtClean="0"/>
              <a:t>pelanggan</a:t>
            </a:r>
            <a:r>
              <a:rPr lang="en-US" sz="1400" dirty="0" smtClean="0"/>
              <a:t>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pembelian</a:t>
            </a:r>
            <a:r>
              <a:rPr lang="en-US" sz="1400" dirty="0" smtClean="0"/>
              <a:t>, </a:t>
            </a:r>
            <a:r>
              <a:rPr lang="en-US" sz="1400" dirty="0" err="1" smtClean="0"/>
              <a:t>semakin</a:t>
            </a:r>
            <a:r>
              <a:rPr lang="en-US" sz="1400" dirty="0" smtClean="0"/>
              <a:t> </a:t>
            </a:r>
            <a:r>
              <a:rPr lang="en-US" sz="1400" dirty="0" err="1" smtClean="0"/>
              <a:t>tinggi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i="1" dirty="0" smtClean="0"/>
              <a:t>CLV</a:t>
            </a:r>
            <a:r>
              <a:rPr lang="en-US" sz="1400" dirty="0" smtClean="0"/>
              <a:t> </a:t>
            </a:r>
            <a:r>
              <a:rPr lang="en-US" sz="1400" dirty="0" err="1" smtClean="0"/>
              <a:t>pelanggan</a:t>
            </a:r>
            <a:r>
              <a:rPr lang="en-US" sz="1400" dirty="0" smtClean="0"/>
              <a:t> </a:t>
            </a:r>
            <a:r>
              <a:rPr lang="en-US" sz="1400" dirty="0" err="1" smtClean="0"/>
              <a:t>itu</a:t>
            </a:r>
            <a:r>
              <a:rPr lang="en-US" sz="1400" dirty="0" smtClean="0"/>
              <a:t>),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demografi</a:t>
            </a:r>
            <a:r>
              <a:rPr lang="en-US" sz="1400" dirty="0" smtClean="0"/>
              <a:t> </a:t>
            </a:r>
            <a:r>
              <a:rPr lang="en-US" sz="1400" dirty="0" err="1" smtClean="0"/>
              <a:t>pelanggan</a:t>
            </a:r>
            <a:r>
              <a:rPr lang="en-US" sz="1400" dirty="0" smtClean="0"/>
              <a:t> (</a:t>
            </a:r>
            <a:r>
              <a:rPr lang="en-US" sz="1400" dirty="0" err="1" smtClean="0"/>
              <a:t>segmen</a:t>
            </a:r>
            <a:r>
              <a:rPr lang="en-US" sz="1400" dirty="0" smtClean="0"/>
              <a:t> </a:t>
            </a:r>
            <a:r>
              <a:rPr lang="en-US" sz="1400" dirty="0" err="1" smtClean="0"/>
              <a:t>pelanggan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berbeda</a:t>
            </a:r>
            <a:r>
              <a:rPr lang="en-US" sz="1400" dirty="0" smtClean="0"/>
              <a:t> </a:t>
            </a:r>
            <a:r>
              <a:rPr lang="en-US" sz="1400" dirty="0" err="1" smtClean="0"/>
              <a:t>mungkin</a:t>
            </a:r>
            <a:r>
              <a:rPr lang="en-US" sz="1400" dirty="0" smtClean="0"/>
              <a:t> </a:t>
            </a:r>
            <a:r>
              <a:rPr lang="en-US" sz="1400" dirty="0" err="1" smtClean="0"/>
              <a:t>memiliki</a:t>
            </a:r>
            <a:r>
              <a:rPr lang="en-US" sz="1400" dirty="0" smtClean="0"/>
              <a:t> </a:t>
            </a:r>
            <a:r>
              <a:rPr lang="en-US" sz="1400" dirty="0" err="1" smtClean="0"/>
              <a:t>perilaku</a:t>
            </a:r>
            <a:r>
              <a:rPr lang="en-US" sz="1400" dirty="0" smtClean="0"/>
              <a:t> </a:t>
            </a:r>
            <a:r>
              <a:rPr lang="en-US" sz="1400" dirty="0" err="1" smtClean="0"/>
              <a:t>pembelian</a:t>
            </a:r>
            <a:r>
              <a:rPr lang="en-US" sz="1400" dirty="0" smtClean="0"/>
              <a:t> (</a:t>
            </a:r>
            <a:r>
              <a:rPr lang="en-US" sz="1400" i="1" dirty="0" smtClean="0"/>
              <a:t>purchasing behavior</a:t>
            </a:r>
            <a:r>
              <a:rPr lang="en-US" sz="1400" dirty="0" smtClean="0"/>
              <a:t>) yang </a:t>
            </a:r>
            <a:r>
              <a:rPr lang="en-US" sz="1400" dirty="0" err="1" smtClean="0"/>
              <a:t>berbeda</a:t>
            </a:r>
            <a:r>
              <a:rPr lang="en-US" sz="1400" dirty="0" smtClean="0"/>
              <a:t>. Hal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mempengaruhi</a:t>
            </a:r>
            <a:r>
              <a:rPr lang="en-US" sz="1400" dirty="0" smtClean="0"/>
              <a:t> </a:t>
            </a:r>
            <a:r>
              <a:rPr lang="en-US" sz="1400" i="1" dirty="0" smtClean="0"/>
              <a:t>CLV</a:t>
            </a:r>
            <a:r>
              <a:rPr lang="en-US" sz="1400" dirty="0" smtClean="0"/>
              <a:t> </a:t>
            </a:r>
            <a:r>
              <a:rPr lang="en-US" sz="1400" dirty="0" err="1" smtClean="0"/>
              <a:t>mereka</a:t>
            </a:r>
            <a:r>
              <a:rPr lang="en-US" sz="1400" dirty="0" smtClean="0"/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 err="1" smtClean="0"/>
              <a:t>Menambah</a:t>
            </a:r>
            <a:r>
              <a:rPr lang="en-US" sz="1400" dirty="0" smtClean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data </a:t>
            </a:r>
            <a:r>
              <a:rPr lang="en-US" sz="1400" dirty="0" err="1"/>
              <a:t>pelanggan</a:t>
            </a:r>
            <a:r>
              <a:rPr lang="en-US" sz="1400" dirty="0"/>
              <a:t>. Hal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model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semakin</a:t>
            </a:r>
            <a:r>
              <a:rPr lang="en-US" sz="1400" dirty="0"/>
              <a:t> "</a:t>
            </a:r>
            <a:r>
              <a:rPr lang="en-US" sz="1400" dirty="0" err="1"/>
              <a:t>pintar</a:t>
            </a:r>
            <a:r>
              <a:rPr lang="en-US" sz="1400" dirty="0"/>
              <a:t>" </a:t>
            </a:r>
            <a:r>
              <a:rPr lang="en-US" sz="1400" dirty="0" err="1"/>
              <a:t>karena</a:t>
            </a:r>
            <a:r>
              <a:rPr lang="en-US" sz="1400" dirty="0"/>
              <a:t> model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data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heterogen</a:t>
            </a:r>
            <a:r>
              <a:rPr lang="en-US" sz="1400" dirty="0"/>
              <a:t>/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beragam</a:t>
            </a:r>
            <a:r>
              <a:rPr lang="en-US" sz="1400" dirty="0"/>
              <a:t>. Hal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mengurangi</a:t>
            </a:r>
            <a:r>
              <a:rPr lang="en-US" sz="1400" dirty="0"/>
              <a:t> </a:t>
            </a:r>
            <a:r>
              <a:rPr lang="en-US" sz="1400" dirty="0" err="1"/>
              <a:t>kemungkinan</a:t>
            </a:r>
            <a:r>
              <a:rPr lang="en-US" sz="1400" dirty="0"/>
              <a:t> </a:t>
            </a:r>
            <a:r>
              <a:rPr lang="en-US" sz="1400" i="1" dirty="0" err="1" smtClean="0"/>
              <a:t>overfitting</a:t>
            </a:r>
            <a:r>
              <a:rPr lang="en-US" sz="1400" dirty="0" smtClean="0"/>
              <a:t>.</a:t>
            </a:r>
            <a:endParaRPr lang="en-US" sz="14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 err="1" smtClean="0"/>
              <a:t>Meningkatkan</a:t>
            </a:r>
            <a:r>
              <a:rPr lang="en-US" sz="1400" dirty="0" smtClean="0"/>
              <a:t> </a:t>
            </a:r>
            <a:r>
              <a:rPr lang="en-US" sz="1400" dirty="0" err="1"/>
              <a:t>kualitas</a:t>
            </a:r>
            <a:r>
              <a:rPr lang="en-US" sz="1400" dirty="0"/>
              <a:t> data. Ada </a:t>
            </a:r>
            <a:r>
              <a:rPr lang="en-US" sz="1400" dirty="0" err="1"/>
              <a:t>aturan</a:t>
            </a:r>
            <a:r>
              <a:rPr lang="en-US" sz="1400" dirty="0"/>
              <a:t> </a:t>
            </a:r>
            <a:r>
              <a:rPr lang="en-US" sz="1400" dirty="0" err="1"/>
              <a:t>terkenal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dunia</a:t>
            </a:r>
            <a:r>
              <a:rPr lang="en-US" sz="1400" dirty="0"/>
              <a:t> </a:t>
            </a:r>
            <a:r>
              <a:rPr lang="en-US" sz="1400" i="1" dirty="0" smtClean="0"/>
              <a:t>machine learning</a:t>
            </a:r>
            <a:r>
              <a:rPr lang="en-US" sz="1400" dirty="0" smtClean="0"/>
              <a:t> </a:t>
            </a:r>
            <a:r>
              <a:rPr lang="en-US" sz="1400" dirty="0" err="1"/>
              <a:t>yaito</a:t>
            </a:r>
            <a:r>
              <a:rPr lang="en-US" sz="1400" dirty="0"/>
              <a:t> GIGO </a:t>
            </a:r>
            <a:r>
              <a:rPr lang="en-US" sz="1400" dirty="0" smtClean="0"/>
              <a:t>(</a:t>
            </a:r>
            <a:r>
              <a:rPr lang="en-US" sz="1400" i="1" dirty="0" smtClean="0"/>
              <a:t>Garbage </a:t>
            </a:r>
            <a:r>
              <a:rPr lang="en-US" sz="1400" i="1" dirty="0"/>
              <a:t>In, Garbage </a:t>
            </a:r>
            <a:r>
              <a:rPr lang="en-US" sz="1400" i="1" dirty="0" smtClean="0"/>
              <a:t>Out</a:t>
            </a:r>
            <a:r>
              <a:rPr lang="en-US" sz="1400" dirty="0" smtClean="0"/>
              <a:t>).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peduli</a:t>
            </a:r>
            <a:r>
              <a:rPr lang="en-US" sz="1400" dirty="0"/>
              <a:t> </a:t>
            </a:r>
            <a:r>
              <a:rPr lang="en-US" sz="1400" dirty="0" err="1"/>
              <a:t>seberapa</a:t>
            </a:r>
            <a:r>
              <a:rPr lang="en-US" sz="1400" dirty="0"/>
              <a:t> </a:t>
            </a:r>
            <a:r>
              <a:rPr lang="en-US" sz="1400" dirty="0" err="1"/>
              <a:t>canggih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akurat</a:t>
            </a:r>
            <a:r>
              <a:rPr lang="en-US" sz="1400" dirty="0"/>
              <a:t> model yang </a:t>
            </a:r>
            <a:r>
              <a:rPr lang="en-US" sz="1400" dirty="0" err="1"/>
              <a:t>dipakai</a:t>
            </a:r>
            <a:r>
              <a:rPr lang="en-US" sz="1400" dirty="0"/>
              <a:t>, </a:t>
            </a:r>
            <a:r>
              <a:rPr lang="en-US" sz="1400" dirty="0" err="1"/>
              <a:t>apabila</a:t>
            </a:r>
            <a:r>
              <a:rPr lang="en-US" sz="1400" dirty="0"/>
              <a:t> data yang </a:t>
            </a:r>
            <a:r>
              <a:rPr lang="en-US" sz="1400" dirty="0" err="1"/>
              <a:t>diolah</a:t>
            </a:r>
            <a:r>
              <a:rPr lang="en-US" sz="1400" dirty="0"/>
              <a:t> </a:t>
            </a:r>
            <a:r>
              <a:rPr lang="en-US" sz="1400" dirty="0" err="1"/>
              <a:t>berkualitas</a:t>
            </a:r>
            <a:r>
              <a:rPr lang="en-US" sz="1400" dirty="0"/>
              <a:t> </a:t>
            </a:r>
            <a:r>
              <a:rPr lang="en-US" sz="1400" dirty="0" err="1"/>
              <a:t>rendah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hasilnya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berkualitas</a:t>
            </a:r>
            <a:r>
              <a:rPr lang="en-US" sz="1400" dirty="0"/>
              <a:t> </a:t>
            </a:r>
            <a:r>
              <a:rPr lang="en-US" sz="1400" dirty="0" err="1"/>
              <a:t>rendah</a:t>
            </a:r>
            <a:r>
              <a:rPr lang="en-US" sz="1400" dirty="0"/>
              <a:t> </a:t>
            </a:r>
            <a:r>
              <a:rPr lang="en-US" sz="1400" dirty="0" err="1"/>
              <a:t>juga</a:t>
            </a:r>
            <a:r>
              <a:rPr lang="en-US" sz="14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dirty="0" err="1"/>
              <a:t>GridSearch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i="1" dirty="0" err="1" smtClean="0"/>
              <a:t>hyperparameter</a:t>
            </a:r>
            <a:r>
              <a:rPr lang="en-US" sz="1400" i="1" dirty="0" smtClean="0"/>
              <a:t> tuning</a:t>
            </a:r>
            <a:r>
              <a:rPr lang="en-US" sz="1400" dirty="0" smtClean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mendapatkan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terbaik</a:t>
            </a:r>
            <a:r>
              <a:rPr lang="en-US" sz="1400" dirty="0"/>
              <a:t>.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keterbatasan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kemampuan</a:t>
            </a:r>
            <a:r>
              <a:rPr lang="en-US" sz="1400" dirty="0"/>
              <a:t> laptop,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memakai</a:t>
            </a:r>
            <a:r>
              <a:rPr lang="en-US" sz="1400" dirty="0"/>
              <a:t> Randomized Search.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i="1" dirty="0" err="1" smtClean="0"/>
              <a:t>hyperparameter</a:t>
            </a:r>
            <a:r>
              <a:rPr lang="en-US" sz="1400" i="1" dirty="0" smtClean="0"/>
              <a:t> tuning</a:t>
            </a:r>
            <a:r>
              <a:rPr lang="en-US" sz="1400" dirty="0" smtClean="0"/>
              <a:t> </a:t>
            </a:r>
            <a:r>
              <a:rPr lang="en-US" sz="1400" dirty="0"/>
              <a:t>yang </a:t>
            </a:r>
            <a:r>
              <a:rPr lang="en-US" sz="1400" dirty="0" err="1"/>
              <a:t>dihasilkan</a:t>
            </a:r>
            <a:r>
              <a:rPr lang="en-US" sz="1400" dirty="0"/>
              <a:t> </a:t>
            </a:r>
            <a:r>
              <a:rPr lang="en-US" sz="1400" dirty="0" err="1"/>
              <a:t>tentu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sebaik</a:t>
            </a:r>
            <a:r>
              <a:rPr lang="en-US" sz="1400" dirty="0"/>
              <a:t> </a:t>
            </a:r>
            <a:r>
              <a:rPr lang="en-US" sz="1400" i="1" dirty="0" err="1" smtClean="0"/>
              <a:t>hyperparameter</a:t>
            </a:r>
            <a:r>
              <a:rPr lang="en-US" sz="1400" i="1" dirty="0" smtClean="0"/>
              <a:t> tuning</a:t>
            </a:r>
            <a:r>
              <a:rPr lang="en-US" sz="1400" dirty="0" smtClean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GridSearch</a:t>
            </a:r>
            <a:r>
              <a:rPr lang="en-US" sz="14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 err="1" smtClean="0"/>
              <a:t>Mencoba</a:t>
            </a:r>
            <a:r>
              <a:rPr lang="en-US" sz="1400" dirty="0" smtClean="0"/>
              <a:t> </a:t>
            </a:r>
            <a:r>
              <a:rPr lang="en-US" sz="1400" dirty="0"/>
              <a:t>model/</a:t>
            </a:r>
            <a:r>
              <a:rPr lang="en-US" sz="1400" dirty="0" err="1"/>
              <a:t>algoritma</a:t>
            </a:r>
            <a:r>
              <a:rPr lang="en-US" sz="1400" dirty="0"/>
              <a:t> </a:t>
            </a:r>
            <a:r>
              <a:rPr lang="en-US" sz="1400" i="1" dirty="0" smtClean="0"/>
              <a:t>machine learning</a:t>
            </a:r>
            <a:r>
              <a:rPr lang="en-US" sz="1400" dirty="0" smtClean="0"/>
              <a:t> </a:t>
            </a:r>
            <a:r>
              <a:rPr lang="en-US" sz="1400" dirty="0"/>
              <a:t>lain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kompleks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i="1" dirty="0" smtClean="0"/>
              <a:t>neural network</a:t>
            </a:r>
            <a:r>
              <a:rPr lang="en-US" sz="1400" dirty="0" smtClean="0"/>
              <a:t>, </a:t>
            </a:r>
            <a:r>
              <a:rPr lang="en-US" sz="1400" i="1" dirty="0" smtClean="0"/>
              <a:t>deep </a:t>
            </a:r>
            <a:r>
              <a:rPr lang="en-US" sz="1400" i="1" dirty="0"/>
              <a:t>learning </a:t>
            </a:r>
            <a:r>
              <a:rPr lang="en-US" sz="1400" i="1" dirty="0" smtClean="0"/>
              <a:t>algorithm</a:t>
            </a:r>
            <a:r>
              <a:rPr lang="en-US" sz="1400" dirty="0" smtClean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i="1" dirty="0" smtClean="0"/>
              <a:t>survival analysis</a:t>
            </a:r>
            <a:r>
              <a:rPr lang="en-US" sz="1400" dirty="0" smtClean="0"/>
              <a:t>. </a:t>
            </a:r>
            <a:r>
              <a:rPr lang="en-US" sz="1400" dirty="0"/>
              <a:t>Model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canggih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kompleks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performa</a:t>
            </a:r>
            <a:r>
              <a:rPr lang="en-US" sz="1400" dirty="0"/>
              <a:t> model, </a:t>
            </a:r>
            <a:r>
              <a:rPr lang="en-US" sz="1400" dirty="0" err="1"/>
              <a:t>walaupun</a:t>
            </a:r>
            <a:r>
              <a:rPr lang="en-US" sz="1400" dirty="0"/>
              <a:t> </a:t>
            </a:r>
            <a:r>
              <a:rPr lang="en-US" sz="1400" dirty="0" err="1"/>
              <a:t>belum</a:t>
            </a:r>
            <a:r>
              <a:rPr lang="en-US" sz="1400" dirty="0"/>
              <a:t> </a:t>
            </a:r>
            <a:r>
              <a:rPr lang="en-US" sz="1400" dirty="0" err="1"/>
              <a:t>pasti</a:t>
            </a:r>
            <a:r>
              <a:rPr lang="en-US" sz="1400" dirty="0"/>
              <a:t>. Model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kompleks</a:t>
            </a:r>
            <a:r>
              <a:rPr lang="en-US" sz="1400" dirty="0"/>
              <a:t>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jauh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sulit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diinterpretasikan</a:t>
            </a:r>
            <a:r>
              <a:rPr lang="en-US" sz="1400" dirty="0"/>
              <a:t>.</a:t>
            </a:r>
          </a:p>
          <a:p>
            <a:pPr algn="just"/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6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247"/>
            <a:ext cx="12191999" cy="7600493"/>
          </a:xfrm>
          <a:prstGeom prst="rect">
            <a:avLst/>
          </a:prstGeom>
          <a:solidFill>
            <a:schemeClr val="accent1">
              <a:alpha val="18000"/>
            </a:schemeClr>
          </a:solidFill>
          <a:effectLst/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62199" y="2535382"/>
            <a:ext cx="7467599" cy="1360125"/>
          </a:xfrm>
          <a:solidFill>
            <a:srgbClr val="222A35"/>
          </a:solidFill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TERIMA KASIH</a:t>
            </a:r>
            <a:endParaRPr 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5129" y="535172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26462158"/>
              </p:ext>
            </p:extLst>
          </p:nvPr>
        </p:nvGraphicFramePr>
        <p:xfrm>
          <a:off x="3850409" y="1672936"/>
          <a:ext cx="4628573" cy="382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69974138"/>
              </p:ext>
            </p:extLst>
          </p:nvPr>
        </p:nvGraphicFramePr>
        <p:xfrm>
          <a:off x="5717309" y="1981200"/>
          <a:ext cx="4628573" cy="382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angle 7"/>
          <p:cNvSpPr/>
          <p:nvPr/>
        </p:nvSpPr>
        <p:spPr>
          <a:xfrm>
            <a:off x="3875809" y="2795155"/>
            <a:ext cx="935182" cy="1444336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1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5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2" y="6103331"/>
            <a:ext cx="3724833" cy="7546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4856" y="75306"/>
            <a:ext cx="113884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Background</a:t>
            </a:r>
          </a:p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dirty="0"/>
              <a:t>Customer lifetime value </a:t>
            </a:r>
            <a:r>
              <a:rPr lang="en-US" dirty="0" err="1"/>
              <a:t>atau</a:t>
            </a:r>
            <a:r>
              <a:rPr lang="en-US" dirty="0"/>
              <a:t> CLV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Dari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lama.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/profit (value)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menjalin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(lifetime).</a:t>
            </a:r>
          </a:p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,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CLV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Marketing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CLV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klaim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premi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 Marketing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Customer </a:t>
            </a:r>
            <a:r>
              <a:rPr lang="en-US" dirty="0"/>
              <a:t>service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CLV yang </a:t>
            </a:r>
            <a:r>
              <a:rPr lang="en-US" dirty="0" err="1"/>
              <a:t>rendah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Risk </a:t>
            </a:r>
            <a:r>
              <a:rPr lang="en-US" dirty="0"/>
              <a:t>Management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" t="20535" r="516"/>
          <a:stretch/>
        </p:blipFill>
        <p:spPr>
          <a:xfrm flipH="1">
            <a:off x="3697940" y="6109557"/>
            <a:ext cx="3697941" cy="7531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7395325" y="6108669"/>
            <a:ext cx="3698494" cy="7493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7634" t="20535" r="516"/>
          <a:stretch/>
        </p:blipFill>
        <p:spPr>
          <a:xfrm flipH="1">
            <a:off x="11066367" y="6104893"/>
            <a:ext cx="1183903" cy="7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2" y="6103331"/>
            <a:ext cx="3724833" cy="7546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5635" y="75306"/>
            <a:ext cx="1133648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Problem Statement</a:t>
            </a:r>
          </a:p>
          <a:p>
            <a:pPr algn="ctr"/>
            <a:endParaRPr lang="en-US" sz="3600" b="1" dirty="0" smtClean="0"/>
          </a:p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Customer </a:t>
            </a:r>
            <a:r>
              <a:rPr lang="en-US" i="1" dirty="0"/>
              <a:t>Lifetime </a:t>
            </a:r>
            <a:r>
              <a:rPr lang="en-US" i="1" dirty="0" smtClean="0"/>
              <a:t>Value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 2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Customer Value (rata-rata </a:t>
            </a:r>
            <a:r>
              <a:rPr lang="en-US" dirty="0" err="1"/>
              <a:t>nilai</a:t>
            </a:r>
            <a:r>
              <a:rPr lang="en-US" dirty="0"/>
              <a:t>/value </a:t>
            </a:r>
            <a:r>
              <a:rPr lang="en-US" dirty="0" err="1"/>
              <a:t>pelanggan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Average Customer Lifespan (rata-rata lama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).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dibilang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mendetail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CLV,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lama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CLV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i="1" dirty="0" smtClean="0"/>
              <a:t>Customer </a:t>
            </a:r>
            <a:r>
              <a:rPr lang="en-US" i="1" dirty="0"/>
              <a:t>Lifetime </a:t>
            </a:r>
            <a:r>
              <a:rPr lang="en-US" i="1" dirty="0" smtClean="0"/>
              <a:t>Value</a:t>
            </a:r>
            <a:r>
              <a:rPr lang="en-US" dirty="0" smtClean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value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. Perusahaan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memfokuskan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marketing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value yang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value yang </a:t>
            </a:r>
            <a:r>
              <a:rPr lang="en-US" dirty="0" err="1"/>
              <a:t>rendah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effesiensi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CLV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" t="20535" r="516"/>
          <a:stretch/>
        </p:blipFill>
        <p:spPr>
          <a:xfrm flipH="1">
            <a:off x="3697940" y="6109557"/>
            <a:ext cx="3697941" cy="7531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7395325" y="6108669"/>
            <a:ext cx="3698494" cy="7493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7634" t="20535" r="516"/>
          <a:stretch/>
        </p:blipFill>
        <p:spPr>
          <a:xfrm flipH="1">
            <a:off x="11066367" y="6104893"/>
            <a:ext cx="1183903" cy="7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2" y="6103331"/>
            <a:ext cx="3724833" cy="7546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6027" y="127261"/>
            <a:ext cx="112741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Analytic Approach</a:t>
            </a:r>
          </a:p>
          <a:p>
            <a:pPr algn="ctr"/>
            <a:endParaRPr lang="en-US" sz="36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Analytic Approach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menganalisis</a:t>
            </a:r>
            <a:r>
              <a:rPr lang="en-US" dirty="0" smtClean="0"/>
              <a:t> data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CLV yang </a:t>
            </a:r>
            <a:r>
              <a:rPr lang="en-US" dirty="0" err="1" smtClean="0"/>
              <a:t>dihasilkan</a:t>
            </a:r>
            <a:r>
              <a:rPr lang="en-US" dirty="0" smtClean="0"/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Selanjutnya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model Machine Learning </a:t>
            </a:r>
            <a:r>
              <a:rPr lang="en-US" dirty="0" err="1" smtClean="0"/>
              <a:t>regresi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asuransi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'tool'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CLV yang </a:t>
            </a:r>
            <a:r>
              <a:rPr lang="en-US" dirty="0" err="1" smtClean="0"/>
              <a:t>tentunya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proses planning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yang </a:t>
            </a:r>
            <a:r>
              <a:rPr lang="en-US" dirty="0" err="1" smtClean="0"/>
              <a:t>akurat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(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marketing, </a:t>
            </a:r>
            <a:r>
              <a:rPr lang="en-US" dirty="0" err="1" smtClean="0"/>
              <a:t>menjalin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, </a:t>
            </a:r>
            <a:r>
              <a:rPr lang="en-US" dirty="0" err="1" smtClean="0"/>
              <a:t>prioritas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),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" t="20535" r="516"/>
          <a:stretch/>
        </p:blipFill>
        <p:spPr>
          <a:xfrm flipH="1">
            <a:off x="3697940" y="6109557"/>
            <a:ext cx="3697941" cy="7531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7395325" y="6108669"/>
            <a:ext cx="3698494" cy="7493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7634" t="20535" r="516"/>
          <a:stretch/>
        </p:blipFill>
        <p:spPr>
          <a:xfrm flipH="1">
            <a:off x="11066367" y="6104893"/>
            <a:ext cx="1183903" cy="7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2" y="6103331"/>
            <a:ext cx="3724833" cy="7546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6027" y="127261"/>
            <a:ext cx="112741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Metric Evaluation</a:t>
            </a:r>
          </a:p>
          <a:p>
            <a:pPr algn="ctr"/>
            <a:endParaRPr lang="en-US" sz="3600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Metric Evaluation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RMSE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rataan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error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MAE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rataan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error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MAPE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rataan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error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model </a:t>
            </a:r>
            <a:r>
              <a:rPr lang="en-US" dirty="0" err="1"/>
              <a:t>regresi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RMSE, MAE, </a:t>
            </a:r>
            <a:r>
              <a:rPr lang="en-US" dirty="0" err="1"/>
              <a:t>dan</a:t>
            </a:r>
            <a:r>
              <a:rPr lang="en-US" dirty="0"/>
              <a:t> MAPE yang </a:t>
            </a:r>
            <a:r>
              <a:rPr lang="en-US" dirty="0" err="1"/>
              <a:t>dihasilkan</a:t>
            </a:r>
            <a:r>
              <a:rPr lang="en-US" dirty="0"/>
              <a:t>, </a:t>
            </a:r>
            <a:r>
              <a:rPr lang="en-US" dirty="0" err="1"/>
              <a:t>berarti</a:t>
            </a:r>
            <a:r>
              <a:rPr lang="en-US" dirty="0"/>
              <a:t> model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CLV.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R-squared </a:t>
            </a:r>
            <a:r>
              <a:rPr lang="en-US" dirty="0" err="1"/>
              <a:t>atau</a:t>
            </a:r>
            <a:r>
              <a:rPr lang="en-US" dirty="0"/>
              <a:t> adj. R-squared </a:t>
            </a:r>
            <a:r>
              <a:rPr lang="en-US" dirty="0" err="1"/>
              <a:t>jika</a:t>
            </a:r>
            <a:r>
              <a:rPr lang="en-US" dirty="0"/>
              <a:t> model yang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final model </a:t>
            </a:r>
            <a:r>
              <a:rPr lang="en-US" dirty="0" err="1"/>
              <a:t>adalah</a:t>
            </a:r>
            <a:r>
              <a:rPr lang="en-US" dirty="0"/>
              <a:t> model linear. </a:t>
            </a:r>
            <a:r>
              <a:rPr lang="en-US" dirty="0" err="1"/>
              <a:t>Nilai</a:t>
            </a:r>
            <a:r>
              <a:rPr lang="en-US" dirty="0"/>
              <a:t> R-squared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model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data.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1,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fit pula </a:t>
            </a:r>
            <a:r>
              <a:rPr lang="en-US" dirty="0" err="1"/>
              <a:t>modelnya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</a:t>
            </a:r>
            <a:r>
              <a:rPr lang="en-US" dirty="0" err="1"/>
              <a:t>observasi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valid </a:t>
            </a:r>
            <a:r>
              <a:rPr lang="en-US" dirty="0" err="1"/>
              <a:t>untuk</a:t>
            </a:r>
            <a:r>
              <a:rPr lang="en-US" dirty="0"/>
              <a:t> model non-linear.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" t="20535" r="516"/>
          <a:stretch/>
        </p:blipFill>
        <p:spPr>
          <a:xfrm flipH="1">
            <a:off x="3697940" y="6109557"/>
            <a:ext cx="3697941" cy="7531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20535"/>
          <a:stretch/>
        </p:blipFill>
        <p:spPr>
          <a:xfrm>
            <a:off x="7395325" y="6108669"/>
            <a:ext cx="3698494" cy="7493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7634" t="20535" r="516"/>
          <a:stretch/>
        </p:blipFill>
        <p:spPr>
          <a:xfrm flipH="1">
            <a:off x="11066367" y="6104893"/>
            <a:ext cx="1183903" cy="7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5129" y="535172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67909544"/>
              </p:ext>
            </p:extLst>
          </p:nvPr>
        </p:nvGraphicFramePr>
        <p:xfrm>
          <a:off x="3850409" y="1672936"/>
          <a:ext cx="4628573" cy="382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69974138"/>
              </p:ext>
            </p:extLst>
          </p:nvPr>
        </p:nvGraphicFramePr>
        <p:xfrm>
          <a:off x="5717309" y="1981200"/>
          <a:ext cx="4628573" cy="382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ectangle 4"/>
          <p:cNvSpPr/>
          <p:nvPr/>
        </p:nvSpPr>
        <p:spPr>
          <a:xfrm>
            <a:off x="3875809" y="2795155"/>
            <a:ext cx="935182" cy="1444336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2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2279" y="159395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Information </a:t>
            </a:r>
            <a:r>
              <a:rPr lang="en-US" dirty="0" smtClean="0"/>
              <a:t>Data Set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51" y="1569896"/>
            <a:ext cx="73628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1270</TotalTime>
  <Words>428</Words>
  <Application>Microsoft Office PowerPoint</Application>
  <PresentationFormat>Widescreen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Black</vt:lpstr>
      <vt:lpstr>Arial Rounded MT Bold</vt:lpstr>
      <vt:lpstr>Calibri</vt:lpstr>
      <vt:lpstr>Calibri Light</vt:lpstr>
      <vt:lpstr>Vineta BT</vt:lpstr>
      <vt:lpstr>Wingdings</vt:lpstr>
      <vt:lpstr>Office Theme</vt:lpstr>
      <vt:lpstr>CAPSTONE PROJECT MODUL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Analisa Data</vt:lpstr>
      <vt:lpstr>PowerPoint Presentation</vt:lpstr>
      <vt:lpstr>PowerPoint Presentation</vt:lpstr>
      <vt:lpstr>PowerPoint Presentation</vt:lpstr>
      <vt:lpstr>Algoritma Cross Validation</vt:lpstr>
      <vt:lpstr>Evaluation Matrics Parameter Scoring</vt:lpstr>
      <vt:lpstr>PowerPoint Presentation</vt:lpstr>
      <vt:lpstr>PowerPoint Presentation</vt:lpstr>
      <vt:lpstr>Feature Importance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85</cp:revision>
  <dcterms:created xsi:type="dcterms:W3CDTF">2024-04-14T00:50:10Z</dcterms:created>
  <dcterms:modified xsi:type="dcterms:W3CDTF">2024-05-26T09:26:07Z</dcterms:modified>
</cp:coreProperties>
</file>