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57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ky Widianto" initials="RW" lastIdx="1" clrIdx="0">
    <p:extLst>
      <p:ext uri="{19B8F6BF-5375-455C-9EA6-DF929625EA0E}">
        <p15:presenceInfo xmlns:p15="http://schemas.microsoft.com/office/powerpoint/2012/main" userId="e39600d60f9f7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94660"/>
  </p:normalViewPr>
  <p:slideViewPr>
    <p:cSldViewPr snapToGrid="0">
      <p:cViewPr>
        <p:scale>
          <a:sx n="75" d="100"/>
          <a:sy n="75" d="100"/>
        </p:scale>
        <p:origin x="146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7D64B-C24D-44F3-A109-CE36F24A6AB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410A1-95BE-4B3D-A061-6DBCD6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410A1-95BE-4B3D-A061-6DBCD6378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9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0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0F73-8A0F-45CB-AC7A-75479CF934F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1" y="0"/>
            <a:ext cx="1123656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567" cy="1325563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surya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Panel Surya</a:t>
            </a:r>
            <a:endParaRPr lang="en-US" sz="4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385207" y="1526381"/>
            <a:ext cx="6172200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89412" cy="3811588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penghasil</a:t>
            </a:r>
            <a:r>
              <a:rPr lang="en-US" sz="2800" dirty="0" smtClean="0"/>
              <a:t> </a:t>
            </a:r>
            <a:r>
              <a:rPr lang="en-US" sz="2800" dirty="0" err="1" smtClean="0"/>
              <a:t>tegangan</a:t>
            </a:r>
            <a:r>
              <a:rPr lang="en-US" sz="2800" dirty="0" smtClean="0"/>
              <a:t> </a:t>
            </a:r>
            <a:r>
              <a:rPr lang="en-US" sz="2800" dirty="0" err="1" smtClean="0"/>
              <a:t>tegangan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mengisi</a:t>
            </a:r>
            <a:r>
              <a:rPr lang="en-US" sz="2800" dirty="0" smtClean="0"/>
              <a:t> </a:t>
            </a:r>
            <a:r>
              <a:rPr lang="en-US" sz="2800" dirty="0" err="1" smtClean="0"/>
              <a:t>ulang</a:t>
            </a:r>
            <a:r>
              <a:rPr lang="en-US" sz="2800" dirty="0" smtClean="0"/>
              <a:t> </a:t>
            </a:r>
            <a:r>
              <a:rPr lang="en-US" sz="2800" dirty="0" err="1" smtClean="0"/>
              <a:t>baterai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53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Baterai</a:t>
            </a:r>
            <a:r>
              <a:rPr lang="en-US" sz="4400" dirty="0" smtClean="0"/>
              <a:t> Li-Ion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baterai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err="1" smtClean="0"/>
              <a:t>ulang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di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elektronik</a:t>
            </a:r>
            <a:endParaRPr lang="en-US" sz="28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r="7954"/>
          <a:stretch>
            <a:fillRect/>
          </a:stretch>
        </p:blipFill>
        <p:spPr>
          <a:xfrm>
            <a:off x="6019800" y="1526381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4374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Modul</a:t>
            </a:r>
            <a:r>
              <a:rPr lang="en-US" sz="4400" dirty="0" smtClean="0"/>
              <a:t> Charger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Modul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berfungsi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mengatur</a:t>
            </a:r>
            <a:r>
              <a:rPr lang="en-US" sz="3200" dirty="0" smtClean="0"/>
              <a:t> </a:t>
            </a:r>
            <a:r>
              <a:rPr lang="en-US" sz="3200" dirty="0" err="1" smtClean="0"/>
              <a:t>arus</a:t>
            </a:r>
            <a:r>
              <a:rPr lang="en-US" sz="3200" dirty="0" smtClean="0"/>
              <a:t> </a:t>
            </a:r>
            <a:r>
              <a:rPr lang="en-US" sz="3200" dirty="0" err="1" smtClean="0"/>
              <a:t>pengisian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masuk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baterai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6019800" y="1526381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1450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0" b="18158"/>
          <a:stretch/>
        </p:blipFill>
        <p:spPr bwMode="gray">
          <a:xfrm>
            <a:off x="5678891" y="2759824"/>
            <a:ext cx="6350000" cy="3956859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5592" t="4081" r="3611" b="1964"/>
          <a:stretch/>
        </p:blipFill>
        <p:spPr>
          <a:xfrm>
            <a:off x="4931513" y="1265475"/>
            <a:ext cx="3466214" cy="34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9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Lampu</a:t>
            </a:r>
            <a:r>
              <a:rPr lang="en-US" dirty="0" smtClean="0"/>
              <a:t> LED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www.ledavm.net/samsung-modul-led-12-volt-2533-82-O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xfrm>
            <a:off x="5197702" y="1655082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4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50</Words>
  <Application>Microsoft Office PowerPoint</Application>
  <PresentationFormat>Widescreen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Rancangan pembuatan lampu tenaga surya</vt:lpstr>
      <vt:lpstr>Panel Surya</vt:lpstr>
      <vt:lpstr>Baterai Li-Ion</vt:lpstr>
      <vt:lpstr>Modul Charger</vt:lpstr>
      <vt:lpstr>Transistor</vt:lpstr>
      <vt:lpstr>Lampu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Widianto</dc:creator>
  <cp:lastModifiedBy>Rizky Widianto</cp:lastModifiedBy>
  <cp:revision>18</cp:revision>
  <dcterms:created xsi:type="dcterms:W3CDTF">2021-07-11T12:53:32Z</dcterms:created>
  <dcterms:modified xsi:type="dcterms:W3CDTF">2021-07-11T21:36:39Z</dcterms:modified>
</cp:coreProperties>
</file>