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57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ky Widianto" initials="RW" lastIdx="1" clrIdx="0">
    <p:extLst>
      <p:ext uri="{19B8F6BF-5375-455C-9EA6-DF929625EA0E}">
        <p15:presenceInfo xmlns:p15="http://schemas.microsoft.com/office/powerpoint/2012/main" userId="e39600d60f9f7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7D64B-C24D-44F3-A109-CE36F24A6AB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410A1-95BE-4B3D-A061-6DBCD637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410A1-95BE-4B3D-A061-6DBCD6378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9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0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0F73-8A0F-45CB-AC7A-75479CF934F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CB17-16AC-484F-83D3-71DCC218C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1" y="0"/>
            <a:ext cx="11236569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567" cy="1325563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surya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Panel Surya</a:t>
            </a:r>
            <a:endParaRPr lang="en-US" sz="4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385207" y="1526381"/>
            <a:ext cx="6172200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89412" cy="3811588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penghasil</a:t>
            </a:r>
            <a:r>
              <a:rPr lang="en-US" sz="2800" dirty="0" smtClean="0"/>
              <a:t> </a:t>
            </a:r>
            <a:r>
              <a:rPr lang="en-US" sz="2800" dirty="0" err="1" smtClean="0"/>
              <a:t>tegangan</a:t>
            </a:r>
            <a:r>
              <a:rPr lang="en-US" sz="2800" dirty="0" smtClean="0"/>
              <a:t> </a:t>
            </a:r>
            <a:r>
              <a:rPr lang="en-US" sz="2800" dirty="0" err="1" smtClean="0"/>
              <a:t>tegangan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mengisi</a:t>
            </a:r>
            <a:r>
              <a:rPr lang="en-US" sz="2800" dirty="0" smtClean="0"/>
              <a:t> </a:t>
            </a:r>
            <a:r>
              <a:rPr lang="en-US" sz="2800" dirty="0" err="1" smtClean="0"/>
              <a:t>ulang</a:t>
            </a:r>
            <a:r>
              <a:rPr lang="en-US" sz="2800" dirty="0" smtClean="0"/>
              <a:t> </a:t>
            </a:r>
            <a:r>
              <a:rPr lang="en-US" sz="2800" dirty="0" err="1" smtClean="0"/>
              <a:t>baterai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Baterai</a:t>
            </a:r>
            <a:r>
              <a:rPr lang="en-US" sz="4400" dirty="0" smtClean="0"/>
              <a:t> Li-Ion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baterai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err="1" smtClean="0"/>
              <a:t>ulang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di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elektronik</a:t>
            </a:r>
            <a:endParaRPr lang="en-US" sz="28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r="7954"/>
          <a:stretch>
            <a:fillRect/>
          </a:stretch>
        </p:blipFill>
        <p:spPr>
          <a:xfrm>
            <a:off x="6019800" y="1526381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4374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Modul</a:t>
            </a:r>
            <a:r>
              <a:rPr lang="en-US" sz="4400" dirty="0" smtClean="0"/>
              <a:t> Charger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Modul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berfungsi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mengatur</a:t>
            </a:r>
            <a:r>
              <a:rPr lang="en-US" sz="3200" dirty="0" smtClean="0"/>
              <a:t> </a:t>
            </a:r>
            <a:r>
              <a:rPr lang="en-US" sz="3200" dirty="0" err="1" smtClean="0"/>
              <a:t>arus</a:t>
            </a:r>
            <a:r>
              <a:rPr lang="en-US" sz="3200" dirty="0" smtClean="0"/>
              <a:t> </a:t>
            </a:r>
            <a:r>
              <a:rPr lang="en-US" sz="3200" dirty="0" err="1" smtClean="0"/>
              <a:t>pengisian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masuk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baterai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6019800" y="1526381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1450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Transistor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10677" cy="381158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Berfungsi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sakelar</a:t>
            </a:r>
            <a:r>
              <a:rPr lang="en-US" sz="3200" dirty="0" smtClean="0"/>
              <a:t> </a:t>
            </a:r>
            <a:r>
              <a:rPr lang="en-US" sz="3200" dirty="0" err="1" smtClean="0"/>
              <a:t>lampu</a:t>
            </a:r>
            <a:r>
              <a:rPr lang="en-US" sz="3200" dirty="0" smtClean="0"/>
              <a:t> </a:t>
            </a:r>
            <a:r>
              <a:rPr lang="en-US" sz="3200" dirty="0" err="1" smtClean="0"/>
              <a:t>otomatis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0" b="18158"/>
          <a:stretch/>
        </p:blipFill>
        <p:spPr bwMode="gray">
          <a:xfrm>
            <a:off x="5678891" y="2759824"/>
            <a:ext cx="6350000" cy="3956859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3" b="100000" l="334" r="100000">
                        <a14:foregroundMark x1="61873" y1="37651" x2="61873" y2="37651"/>
                        <a14:foregroundMark x1="62375" y1="41623" x2="62375" y2="41623"/>
                        <a14:foregroundMark x1="62375" y1="41623" x2="61873" y2="32124"/>
                        <a14:foregroundMark x1="55686" y1="31952" x2="69398" y2="43351"/>
                        <a14:foregroundMark x1="57692" y1="38169" x2="66555" y2="52677"/>
                        <a14:foregroundMark x1="62375" y1="28497" x2="72742" y2="39724"/>
                        <a14:foregroundMark x1="72241" y1="33333" x2="96990" y2="37651"/>
                        <a14:foregroundMark x1="67391" y1="49396" x2="97826" y2="54059"/>
                        <a14:foregroundMark x1="72408" y1="43696" x2="83612" y2="50950"/>
                        <a14:foregroundMark x1="71070" y1="70812" x2="72408" y2="77029"/>
                        <a14:foregroundMark x1="72241" y1="78756" x2="87124" y2="78584"/>
                        <a14:foregroundMark x1="87458" y1="78584" x2="99666" y2="67530"/>
                        <a14:foregroundMark x1="79599" y1="78756" x2="79933" y2="99827"/>
                        <a14:foregroundMark x1="74080" y1="80311" x2="334" y2="83938"/>
                        <a14:foregroundMark x1="73077" y1="72539" x2="66555" y2="58722"/>
                        <a14:foregroundMark x1="67391" y1="57513" x2="33779" y2="14162"/>
                        <a14:foregroundMark x1="80268" y1="18653" x2="38127" y2="44905"/>
                        <a14:foregroundMark x1="22910" y1="19862" x2="63211" y2="76511"/>
                        <a14:foregroundMark x1="84114" y1="37306" x2="31438" y2="68221"/>
                        <a14:backgroundMark x1="89465" y1="88946" x2="87124" y2="98446"/>
                        <a14:backgroundMark x1="86957" y1="87392" x2="89465" y2="99309"/>
                        <a14:backgroundMark x1="87124" y1="86010" x2="97826" y2="86010"/>
                        <a14:backgroundMark x1="81940" y1="84801" x2="82776" y2="99827"/>
                        <a14:backgroundMark x1="80268" y1="82902" x2="80268" y2="99827"/>
                        <a14:backgroundMark x1="80268" y1="82902" x2="99833" y2="77720"/>
                      </a14:backgroundRemoval>
                    </a14:imgEffect>
                  </a14:imgLayer>
                </a14:imgProps>
              </a:ext>
            </a:extLst>
          </a:blip>
          <a:srcRect l="5592" t="4081" r="3611" b="1964"/>
          <a:stretch/>
        </p:blipFill>
        <p:spPr>
          <a:xfrm>
            <a:off x="5678891" y="1257300"/>
            <a:ext cx="3466214" cy="34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Lampu</a:t>
            </a:r>
            <a:r>
              <a:rPr lang="en-US" sz="4400" dirty="0" smtClean="0"/>
              <a:t> LED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Lampu</a:t>
            </a:r>
            <a:r>
              <a:rPr lang="en-US" sz="3200" dirty="0" smtClean="0"/>
              <a:t> </a:t>
            </a:r>
            <a:r>
              <a:rPr lang="en-US" sz="3200" dirty="0" err="1" smtClean="0"/>
              <a:t>jenis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menyala</a:t>
            </a:r>
            <a:r>
              <a:rPr lang="en-US" sz="3200" dirty="0" smtClean="0"/>
              <a:t>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</a:t>
            </a:r>
            <a:r>
              <a:rPr lang="en-US" sz="3200" dirty="0" err="1" smtClean="0"/>
              <a:t>terang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konsumsi</a:t>
            </a:r>
            <a:r>
              <a:rPr lang="en-US" sz="3200" dirty="0" smtClean="0"/>
              <a:t> </a:t>
            </a:r>
            <a:r>
              <a:rPr lang="en-US" sz="3200" dirty="0" err="1" smtClean="0"/>
              <a:t>daya</a:t>
            </a:r>
            <a:r>
              <a:rPr lang="en-US" sz="3200" dirty="0" smtClean="0"/>
              <a:t> yang </a:t>
            </a:r>
            <a:r>
              <a:rPr lang="en-US" sz="3200" dirty="0" err="1" smtClean="0"/>
              <a:t>rendah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1026" name="Picture 2" descr="https://www.ledavm.net/samsung-modul-led-12-volt-2533-82-O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xfrm>
            <a:off x="5197702" y="1655082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69</Words>
  <Application>Microsoft Office PowerPoint</Application>
  <PresentationFormat>Widescreen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Rancangan pembuatan lampu tenaga surya</vt:lpstr>
      <vt:lpstr>Panel Surya</vt:lpstr>
      <vt:lpstr>Baterai Li-Ion</vt:lpstr>
      <vt:lpstr>Modul Charger</vt:lpstr>
      <vt:lpstr>Transistor</vt:lpstr>
      <vt:lpstr>Lampu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Widianto</dc:creator>
  <cp:lastModifiedBy>Rizky Widianto</cp:lastModifiedBy>
  <cp:revision>22</cp:revision>
  <dcterms:created xsi:type="dcterms:W3CDTF">2021-07-11T12:53:32Z</dcterms:created>
  <dcterms:modified xsi:type="dcterms:W3CDTF">2021-07-12T05:43:26Z</dcterms:modified>
</cp:coreProperties>
</file>