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257" r:id="rId6"/>
    <p:sldId id="259" r:id="rId7"/>
    <p:sldId id="260" r:id="rId8"/>
    <p:sldId id="313" r:id="rId9"/>
    <p:sldId id="315" r:id="rId10"/>
    <p:sldId id="316" r:id="rId11"/>
    <p:sldId id="317" r:id="rId12"/>
    <p:sldId id="291" r:id="rId13"/>
  </p:sldIdLst>
  <p:sldSz cx="9144000" cy="5143500"/>
  <p:notesSz cx="6858000" cy="9144000"/>
  <p:embeddedFontLst>
    <p:embeddedFont>
      <p:font typeface="Proxima Nova" charset="0"/>
      <p:regular r:id="rId17"/>
      <p:bold r:id="rId18"/>
      <p:italic r:id="rId19"/>
      <p:boldItalic r:id="rId20"/>
    </p:embeddedFont>
    <p:embeddedFont>
      <p:font typeface="Roboto Medium" charset="0"/>
      <p:regular r:id="rId21"/>
      <p:bold r:id="rId22"/>
      <p:italic r:id="rId23"/>
      <p:boldItalic r:id="rId24"/>
    </p:embeddedFont>
    <p:embeddedFont>
      <p:font typeface="Amatic SC" charset="0"/>
      <p:regular r:id="rId25"/>
      <p:bold r:id="rId26"/>
    </p:embeddedFont>
    <p:embeddedFont>
      <p:font typeface="Montserrat" charset="0"/>
      <p:regular r:id="rId27"/>
      <p:bold r:id="rId28"/>
      <p:italic r:id="rId29"/>
      <p:boldItalic r:id="rId30"/>
    </p:embeddedFont>
    <p:embeddedFont>
      <p:font typeface="Fjalla One" charset="0"/>
      <p:regular r:id="rId31"/>
    </p:embeddedFont>
    <p:embeddedFont>
      <p:font typeface="Bebas Neue" charset="0"/>
      <p:regular r:id="rId32"/>
    </p:embeddedFont>
    <p:embeddedFont>
      <p:font typeface="PT Sans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20.fntdata"/><Relationship Id="rId35" Type="http://schemas.openxmlformats.org/officeDocument/2006/relationships/font" Target="fonts/font19.fntdata"/><Relationship Id="rId34" Type="http://schemas.openxmlformats.org/officeDocument/2006/relationships/font" Target="fonts/font18.fntdata"/><Relationship Id="rId33" Type="http://schemas.openxmlformats.org/officeDocument/2006/relationships/font" Target="fonts/font17.fntdata"/><Relationship Id="rId32" Type="http://schemas.openxmlformats.org/officeDocument/2006/relationships/font" Target="fonts/font16.fntdata"/><Relationship Id="rId31" Type="http://schemas.openxmlformats.org/officeDocument/2006/relationships/font" Target="fonts/font15.fntdata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683d5b005_0_13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683d5b005_0_13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117e2e1abb4_0_42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117e2e1abb4_0_42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40c6ad79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140c6ad79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17dbb35ba1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17dbb35ba1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7dbb35ba1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7dbb35ba1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17e2e1abb4_0_1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17e2e1abb4_0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7dbb35ba1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7dbb35ba1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7dbb35ba1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7dbb35ba1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7dbb35ba1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7dbb35ba1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7dbb35ba1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7dbb35ba1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62500"/>
            <a:ext cx="5158200" cy="22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225" y="3562200"/>
            <a:ext cx="51582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069275" y="74596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5997086" y="23640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194836" y="4634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1008150" y="43882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460386" y="29625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2848561" y="4356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4022322" y="42361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>
            <a:off x="6725450" y="450296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4636811" y="8277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>
            <a:off x="356736" y="46085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2"/>
          <p:cNvSpPr/>
          <p:nvPr/>
        </p:nvSpPr>
        <p:spPr>
          <a:xfrm>
            <a:off x="8086672" y="192663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2"/>
          <p:cNvSpPr/>
          <p:nvPr/>
        </p:nvSpPr>
        <p:spPr>
          <a:xfrm>
            <a:off x="5945885" y="5112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5947423" y="46563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>
            <a:off x="8086686" y="48308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>
            <a:off x="8751498" y="4634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409185" y="11125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7414811" y="1323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 hasCustomPrompt="1"/>
          </p:nvPr>
        </p:nvSpPr>
        <p:spPr>
          <a:xfrm>
            <a:off x="1387200" y="1131775"/>
            <a:ext cx="6369600" cy="23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 txBox="1"/>
          <p:nvPr>
            <p:ph type="subTitle" idx="1"/>
          </p:nvPr>
        </p:nvSpPr>
        <p:spPr>
          <a:xfrm>
            <a:off x="1387200" y="3484950"/>
            <a:ext cx="63696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11"/>
          <p:cNvSpPr/>
          <p:nvPr/>
        </p:nvSpPr>
        <p:spPr>
          <a:xfrm>
            <a:off x="8325138" y="46085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1"/>
          <p:cNvSpPr/>
          <p:nvPr/>
        </p:nvSpPr>
        <p:spPr>
          <a:xfrm>
            <a:off x="361710" y="3326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1"/>
          <p:cNvSpPr/>
          <p:nvPr/>
        </p:nvSpPr>
        <p:spPr>
          <a:xfrm>
            <a:off x="2543636" y="4326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1"/>
          <p:cNvSpPr/>
          <p:nvPr/>
        </p:nvSpPr>
        <p:spPr>
          <a:xfrm>
            <a:off x="6875436" y="3664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1"/>
          <p:cNvSpPr/>
          <p:nvPr/>
        </p:nvSpPr>
        <p:spPr>
          <a:xfrm>
            <a:off x="1121886" y="22060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1"/>
          <p:cNvSpPr/>
          <p:nvPr/>
        </p:nvSpPr>
        <p:spPr>
          <a:xfrm>
            <a:off x="4587885" y="463813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11"/>
          <p:cNvSpPr/>
          <p:nvPr/>
        </p:nvSpPr>
        <p:spPr>
          <a:xfrm>
            <a:off x="3962263" y="64481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1"/>
          <p:cNvSpPr/>
          <p:nvPr/>
        </p:nvSpPr>
        <p:spPr>
          <a:xfrm>
            <a:off x="361711" y="34336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1"/>
          <p:cNvSpPr/>
          <p:nvPr/>
        </p:nvSpPr>
        <p:spPr>
          <a:xfrm>
            <a:off x="1021536" y="45608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11"/>
          <p:cNvSpPr/>
          <p:nvPr/>
        </p:nvSpPr>
        <p:spPr>
          <a:xfrm>
            <a:off x="5470786" y="2849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1"/>
          <p:cNvSpPr/>
          <p:nvPr/>
        </p:nvSpPr>
        <p:spPr>
          <a:xfrm>
            <a:off x="7111236" y="8560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1"/>
          <p:cNvSpPr/>
          <p:nvPr/>
        </p:nvSpPr>
        <p:spPr>
          <a:xfrm>
            <a:off x="8536411" y="515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1"/>
          <p:cNvSpPr/>
          <p:nvPr/>
        </p:nvSpPr>
        <p:spPr>
          <a:xfrm>
            <a:off x="8585386" y="2523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1"/>
          <p:cNvSpPr/>
          <p:nvPr/>
        </p:nvSpPr>
        <p:spPr>
          <a:xfrm>
            <a:off x="7935310" y="18035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1"/>
          <p:cNvSpPr/>
          <p:nvPr/>
        </p:nvSpPr>
        <p:spPr>
          <a:xfrm>
            <a:off x="3111211" y="42783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1"/>
          <p:cNvSpPr/>
          <p:nvPr/>
        </p:nvSpPr>
        <p:spPr>
          <a:xfrm>
            <a:off x="2015563" y="41148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1"/>
          <p:cNvSpPr/>
          <p:nvPr/>
        </p:nvSpPr>
        <p:spPr>
          <a:xfrm>
            <a:off x="5699386" y="42783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713225" y="1939850"/>
            <a:ext cx="23475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3"/>
          <p:cNvSpPr txBox="1"/>
          <p:nvPr>
            <p:ph type="subTitle" idx="1"/>
          </p:nvPr>
        </p:nvSpPr>
        <p:spPr>
          <a:xfrm>
            <a:off x="713225" y="2295000"/>
            <a:ext cx="23475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type="title" idx="2" hasCustomPrompt="1"/>
          </p:nvPr>
        </p:nvSpPr>
        <p:spPr>
          <a:xfrm>
            <a:off x="713225" y="1250913"/>
            <a:ext cx="754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type="title" idx="3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type="title" idx="4"/>
          </p:nvPr>
        </p:nvSpPr>
        <p:spPr>
          <a:xfrm>
            <a:off x="3398250" y="1939850"/>
            <a:ext cx="23475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13"/>
          <p:cNvSpPr txBox="1"/>
          <p:nvPr>
            <p:ph type="subTitle" idx="5"/>
          </p:nvPr>
        </p:nvSpPr>
        <p:spPr>
          <a:xfrm>
            <a:off x="3398250" y="2295000"/>
            <a:ext cx="23475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type="title" idx="6" hasCustomPrompt="1"/>
          </p:nvPr>
        </p:nvSpPr>
        <p:spPr>
          <a:xfrm>
            <a:off x="3398250" y="1250913"/>
            <a:ext cx="754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type="title" idx="7"/>
          </p:nvPr>
        </p:nvSpPr>
        <p:spPr>
          <a:xfrm>
            <a:off x="6083275" y="1939850"/>
            <a:ext cx="23475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3"/>
          <p:cNvSpPr txBox="1"/>
          <p:nvPr>
            <p:ph type="subTitle" idx="8"/>
          </p:nvPr>
        </p:nvSpPr>
        <p:spPr>
          <a:xfrm>
            <a:off x="6083275" y="2295000"/>
            <a:ext cx="23475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type="title" idx="9" hasCustomPrompt="1"/>
          </p:nvPr>
        </p:nvSpPr>
        <p:spPr>
          <a:xfrm>
            <a:off x="6083275" y="1250913"/>
            <a:ext cx="754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type="title" idx="13"/>
          </p:nvPr>
        </p:nvSpPr>
        <p:spPr>
          <a:xfrm>
            <a:off x="713213" y="3660225"/>
            <a:ext cx="23475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13"/>
          <p:cNvSpPr txBox="1"/>
          <p:nvPr>
            <p:ph type="subTitle" idx="14"/>
          </p:nvPr>
        </p:nvSpPr>
        <p:spPr>
          <a:xfrm>
            <a:off x="713213" y="4015375"/>
            <a:ext cx="23475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3"/>
          <p:cNvSpPr txBox="1"/>
          <p:nvPr>
            <p:ph type="title" idx="15" hasCustomPrompt="1"/>
          </p:nvPr>
        </p:nvSpPr>
        <p:spPr>
          <a:xfrm>
            <a:off x="713213" y="2971288"/>
            <a:ext cx="754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/>
          <p:nvPr>
            <p:ph type="title" idx="16"/>
          </p:nvPr>
        </p:nvSpPr>
        <p:spPr>
          <a:xfrm>
            <a:off x="3398238" y="3660225"/>
            <a:ext cx="23475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3"/>
          <p:cNvSpPr txBox="1"/>
          <p:nvPr>
            <p:ph type="subTitle" idx="17"/>
          </p:nvPr>
        </p:nvSpPr>
        <p:spPr>
          <a:xfrm>
            <a:off x="3398238" y="4015375"/>
            <a:ext cx="23475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type="title" idx="18" hasCustomPrompt="1"/>
          </p:nvPr>
        </p:nvSpPr>
        <p:spPr>
          <a:xfrm>
            <a:off x="3398238" y="2971288"/>
            <a:ext cx="754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/>
          <p:nvPr/>
        </p:nvSpPr>
        <p:spPr>
          <a:xfrm>
            <a:off x="7001536" y="6155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3"/>
          <p:cNvSpPr/>
          <p:nvPr/>
        </p:nvSpPr>
        <p:spPr>
          <a:xfrm>
            <a:off x="6443035" y="44292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3"/>
          <p:cNvSpPr/>
          <p:nvPr/>
        </p:nvSpPr>
        <p:spPr>
          <a:xfrm>
            <a:off x="8169825" y="70716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13"/>
          <p:cNvSpPr/>
          <p:nvPr/>
        </p:nvSpPr>
        <p:spPr>
          <a:xfrm>
            <a:off x="267436" y="46951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3"/>
          <p:cNvSpPr/>
          <p:nvPr/>
        </p:nvSpPr>
        <p:spPr>
          <a:xfrm>
            <a:off x="4794135" y="4634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3"/>
          <p:cNvSpPr/>
          <p:nvPr/>
        </p:nvSpPr>
        <p:spPr>
          <a:xfrm>
            <a:off x="8568111" y="18920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3"/>
          <p:cNvSpPr/>
          <p:nvPr/>
        </p:nvSpPr>
        <p:spPr>
          <a:xfrm>
            <a:off x="1376535" y="474288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3"/>
          <p:cNvSpPr/>
          <p:nvPr/>
        </p:nvSpPr>
        <p:spPr>
          <a:xfrm>
            <a:off x="2085636" y="2486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13"/>
          <p:cNvSpPr/>
          <p:nvPr/>
        </p:nvSpPr>
        <p:spPr>
          <a:xfrm>
            <a:off x="5956211" y="34017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3"/>
          <p:cNvSpPr/>
          <p:nvPr/>
        </p:nvSpPr>
        <p:spPr>
          <a:xfrm>
            <a:off x="186625" y="10177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13"/>
          <p:cNvSpPr/>
          <p:nvPr/>
        </p:nvSpPr>
        <p:spPr>
          <a:xfrm>
            <a:off x="519786" y="27806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3"/>
          <p:cNvSpPr/>
          <p:nvPr/>
        </p:nvSpPr>
        <p:spPr>
          <a:xfrm>
            <a:off x="5657161" y="12289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3"/>
          <p:cNvSpPr/>
          <p:nvPr/>
        </p:nvSpPr>
        <p:spPr>
          <a:xfrm>
            <a:off x="8169836" y="42049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lt2"/>
        </a:solidFill>
        <a:effectLst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1997250" y="1116300"/>
            <a:ext cx="5149500" cy="22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14"/>
          <p:cNvSpPr txBox="1"/>
          <p:nvPr>
            <p:ph type="subTitle" idx="1"/>
          </p:nvPr>
        </p:nvSpPr>
        <p:spPr>
          <a:xfrm>
            <a:off x="1997250" y="3345600"/>
            <a:ext cx="51495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1654350" y="3546100"/>
            <a:ext cx="58353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15"/>
          <p:cNvSpPr txBox="1"/>
          <p:nvPr>
            <p:ph type="subTitle" idx="1"/>
          </p:nvPr>
        </p:nvSpPr>
        <p:spPr>
          <a:xfrm>
            <a:off x="1654350" y="1204388"/>
            <a:ext cx="58353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0" name="Google Shape;220;p15"/>
          <p:cNvSpPr/>
          <p:nvPr/>
        </p:nvSpPr>
        <p:spPr>
          <a:xfrm>
            <a:off x="8354760" y="44915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5"/>
          <p:cNvSpPr/>
          <p:nvPr/>
        </p:nvSpPr>
        <p:spPr>
          <a:xfrm>
            <a:off x="713213" y="33450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5"/>
          <p:cNvSpPr/>
          <p:nvPr/>
        </p:nvSpPr>
        <p:spPr>
          <a:xfrm>
            <a:off x="6075036" y="38347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5"/>
          <p:cNvSpPr/>
          <p:nvPr/>
        </p:nvSpPr>
        <p:spPr>
          <a:xfrm>
            <a:off x="2999186" y="44008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5"/>
          <p:cNvSpPr/>
          <p:nvPr/>
        </p:nvSpPr>
        <p:spPr>
          <a:xfrm>
            <a:off x="1145111" y="22309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5"/>
          <p:cNvSpPr/>
          <p:nvPr/>
        </p:nvSpPr>
        <p:spPr>
          <a:xfrm>
            <a:off x="3758085" y="4634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5"/>
          <p:cNvSpPr/>
          <p:nvPr/>
        </p:nvSpPr>
        <p:spPr>
          <a:xfrm>
            <a:off x="688411" y="4367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5"/>
          <p:cNvSpPr/>
          <p:nvPr/>
        </p:nvSpPr>
        <p:spPr>
          <a:xfrm>
            <a:off x="612311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5"/>
          <p:cNvSpPr/>
          <p:nvPr/>
        </p:nvSpPr>
        <p:spPr>
          <a:xfrm>
            <a:off x="5605086" y="9086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5"/>
          <p:cNvSpPr/>
          <p:nvPr/>
        </p:nvSpPr>
        <p:spPr>
          <a:xfrm>
            <a:off x="7489638" y="69741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5"/>
          <p:cNvSpPr/>
          <p:nvPr/>
        </p:nvSpPr>
        <p:spPr>
          <a:xfrm>
            <a:off x="7852186" y="27059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5"/>
          <p:cNvSpPr/>
          <p:nvPr/>
        </p:nvSpPr>
        <p:spPr>
          <a:xfrm>
            <a:off x="8585361" y="15267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5"/>
          <p:cNvSpPr/>
          <p:nvPr/>
        </p:nvSpPr>
        <p:spPr>
          <a:xfrm>
            <a:off x="4572010" y="44915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solidFill>
          <a:schemeClr val="lt2"/>
        </a:solid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4311150" y="1199150"/>
            <a:ext cx="38520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6"/>
          <p:cNvSpPr txBox="1"/>
          <p:nvPr>
            <p:ph type="subTitle" idx="1"/>
          </p:nvPr>
        </p:nvSpPr>
        <p:spPr>
          <a:xfrm>
            <a:off x="4311150" y="3129550"/>
            <a:ext cx="38520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6"/>
          <p:cNvSpPr/>
          <p:nvPr/>
        </p:nvSpPr>
        <p:spPr>
          <a:xfrm>
            <a:off x="923160" y="36058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6"/>
          <p:cNvSpPr/>
          <p:nvPr/>
        </p:nvSpPr>
        <p:spPr>
          <a:xfrm>
            <a:off x="3637575" y="407403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6"/>
          <p:cNvSpPr/>
          <p:nvPr/>
        </p:nvSpPr>
        <p:spPr>
          <a:xfrm>
            <a:off x="2136536" y="4703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6"/>
          <p:cNvSpPr/>
          <p:nvPr/>
        </p:nvSpPr>
        <p:spPr>
          <a:xfrm>
            <a:off x="3949086" y="7737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6"/>
          <p:cNvSpPr/>
          <p:nvPr/>
        </p:nvSpPr>
        <p:spPr>
          <a:xfrm>
            <a:off x="386948" y="3208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16"/>
          <p:cNvSpPr/>
          <p:nvPr/>
        </p:nvSpPr>
        <p:spPr>
          <a:xfrm>
            <a:off x="1598923" y="931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16"/>
          <p:cNvSpPr/>
          <p:nvPr/>
        </p:nvSpPr>
        <p:spPr>
          <a:xfrm>
            <a:off x="6024698" y="368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16"/>
          <p:cNvSpPr/>
          <p:nvPr/>
        </p:nvSpPr>
        <p:spPr>
          <a:xfrm>
            <a:off x="8746886" y="31861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6"/>
          <p:cNvSpPr/>
          <p:nvPr/>
        </p:nvSpPr>
        <p:spPr>
          <a:xfrm>
            <a:off x="7045011" y="42852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6"/>
          <p:cNvSpPr/>
          <p:nvPr/>
        </p:nvSpPr>
        <p:spPr>
          <a:xfrm>
            <a:off x="4900461" y="4703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6"/>
          <p:cNvSpPr/>
          <p:nvPr/>
        </p:nvSpPr>
        <p:spPr>
          <a:xfrm>
            <a:off x="8278735" y="46085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6"/>
          <p:cNvSpPr/>
          <p:nvPr/>
        </p:nvSpPr>
        <p:spPr>
          <a:xfrm>
            <a:off x="8585275" y="2868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16"/>
          <p:cNvSpPr/>
          <p:nvPr/>
        </p:nvSpPr>
        <p:spPr>
          <a:xfrm>
            <a:off x="7981273" y="1318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16"/>
          <p:cNvSpPr/>
          <p:nvPr/>
        </p:nvSpPr>
        <p:spPr>
          <a:xfrm>
            <a:off x="7502860" y="25717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6"/>
          <p:cNvSpPr/>
          <p:nvPr/>
        </p:nvSpPr>
        <p:spPr>
          <a:xfrm>
            <a:off x="2521085" y="31646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6"/>
          <p:cNvSpPr/>
          <p:nvPr/>
        </p:nvSpPr>
        <p:spPr>
          <a:xfrm>
            <a:off x="386950" y="12370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6"/>
          <p:cNvSpPr/>
          <p:nvPr/>
        </p:nvSpPr>
        <p:spPr>
          <a:xfrm>
            <a:off x="5229535" y="7215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6"/>
          <p:cNvSpPr/>
          <p:nvPr/>
        </p:nvSpPr>
        <p:spPr>
          <a:xfrm>
            <a:off x="6542536" y="28550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solidFill>
          <a:schemeClr val="lt2"/>
        </a:solidFill>
        <a:effectLst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927313" y="1351588"/>
            <a:ext cx="2774700" cy="11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17"/>
          <p:cNvSpPr txBox="1"/>
          <p:nvPr>
            <p:ph type="subTitle" idx="1"/>
          </p:nvPr>
        </p:nvSpPr>
        <p:spPr>
          <a:xfrm>
            <a:off x="927313" y="2751813"/>
            <a:ext cx="27747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7"/>
          <p:cNvSpPr/>
          <p:nvPr/>
        </p:nvSpPr>
        <p:spPr>
          <a:xfrm>
            <a:off x="4979575" y="444243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7"/>
          <p:cNvSpPr/>
          <p:nvPr/>
        </p:nvSpPr>
        <p:spPr>
          <a:xfrm>
            <a:off x="587686" y="30201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7"/>
          <p:cNvSpPr/>
          <p:nvPr/>
        </p:nvSpPr>
        <p:spPr>
          <a:xfrm>
            <a:off x="2068535" y="44129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7"/>
          <p:cNvSpPr/>
          <p:nvPr/>
        </p:nvSpPr>
        <p:spPr>
          <a:xfrm>
            <a:off x="3808286" y="41223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17"/>
          <p:cNvSpPr/>
          <p:nvPr/>
        </p:nvSpPr>
        <p:spPr>
          <a:xfrm>
            <a:off x="6488536" y="46854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17"/>
          <p:cNvSpPr/>
          <p:nvPr/>
        </p:nvSpPr>
        <p:spPr>
          <a:xfrm>
            <a:off x="7867711" y="37919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17"/>
          <p:cNvSpPr/>
          <p:nvPr/>
        </p:nvSpPr>
        <p:spPr>
          <a:xfrm>
            <a:off x="8343585" y="44720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17"/>
          <p:cNvSpPr/>
          <p:nvPr/>
        </p:nvSpPr>
        <p:spPr>
          <a:xfrm>
            <a:off x="8773386" y="27518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7"/>
          <p:cNvSpPr/>
          <p:nvPr/>
        </p:nvSpPr>
        <p:spPr>
          <a:xfrm>
            <a:off x="8773375" y="114036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17"/>
          <p:cNvSpPr/>
          <p:nvPr/>
        </p:nvSpPr>
        <p:spPr>
          <a:xfrm>
            <a:off x="7372186" y="3765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17"/>
          <p:cNvSpPr/>
          <p:nvPr/>
        </p:nvSpPr>
        <p:spPr>
          <a:xfrm>
            <a:off x="6386135" y="6535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17"/>
          <p:cNvSpPr/>
          <p:nvPr/>
        </p:nvSpPr>
        <p:spPr>
          <a:xfrm>
            <a:off x="4760036" y="2398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17"/>
          <p:cNvSpPr/>
          <p:nvPr/>
        </p:nvSpPr>
        <p:spPr>
          <a:xfrm>
            <a:off x="3597025" y="88253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17"/>
          <p:cNvSpPr/>
          <p:nvPr/>
        </p:nvSpPr>
        <p:spPr>
          <a:xfrm>
            <a:off x="2439861" y="515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17"/>
          <p:cNvSpPr/>
          <p:nvPr/>
        </p:nvSpPr>
        <p:spPr>
          <a:xfrm>
            <a:off x="881661" y="10926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17"/>
          <p:cNvSpPr/>
          <p:nvPr/>
        </p:nvSpPr>
        <p:spPr>
          <a:xfrm>
            <a:off x="881660" y="3244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17"/>
          <p:cNvSpPr/>
          <p:nvPr/>
        </p:nvSpPr>
        <p:spPr>
          <a:xfrm>
            <a:off x="3470511" y="2228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17"/>
          <p:cNvSpPr/>
          <p:nvPr/>
        </p:nvSpPr>
        <p:spPr>
          <a:xfrm>
            <a:off x="4239460" y="24957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solidFill>
          <a:schemeClr val="lt2"/>
        </a:solidFill>
        <a:effectLst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4633271" y="1631400"/>
            <a:ext cx="28107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18"/>
          <p:cNvSpPr txBox="1"/>
          <p:nvPr>
            <p:ph type="subTitle" idx="1"/>
          </p:nvPr>
        </p:nvSpPr>
        <p:spPr>
          <a:xfrm>
            <a:off x="4633263" y="2451900"/>
            <a:ext cx="2810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8"/>
          <p:cNvSpPr/>
          <p:nvPr/>
        </p:nvSpPr>
        <p:spPr>
          <a:xfrm>
            <a:off x="8325138" y="46085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18"/>
          <p:cNvSpPr/>
          <p:nvPr/>
        </p:nvSpPr>
        <p:spPr>
          <a:xfrm>
            <a:off x="361710" y="3326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18"/>
          <p:cNvSpPr/>
          <p:nvPr/>
        </p:nvSpPr>
        <p:spPr>
          <a:xfrm>
            <a:off x="2543636" y="4326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18"/>
          <p:cNvSpPr/>
          <p:nvPr/>
        </p:nvSpPr>
        <p:spPr>
          <a:xfrm>
            <a:off x="6875436" y="3664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18"/>
          <p:cNvSpPr/>
          <p:nvPr/>
        </p:nvSpPr>
        <p:spPr>
          <a:xfrm>
            <a:off x="1121886" y="22060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8"/>
          <p:cNvSpPr/>
          <p:nvPr/>
        </p:nvSpPr>
        <p:spPr>
          <a:xfrm>
            <a:off x="4587885" y="463813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18"/>
          <p:cNvSpPr/>
          <p:nvPr/>
        </p:nvSpPr>
        <p:spPr>
          <a:xfrm>
            <a:off x="3962263" y="64481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18"/>
          <p:cNvSpPr/>
          <p:nvPr/>
        </p:nvSpPr>
        <p:spPr>
          <a:xfrm>
            <a:off x="361711" y="34336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18"/>
          <p:cNvSpPr/>
          <p:nvPr/>
        </p:nvSpPr>
        <p:spPr>
          <a:xfrm>
            <a:off x="1021536" y="47894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18"/>
          <p:cNvSpPr/>
          <p:nvPr/>
        </p:nvSpPr>
        <p:spPr>
          <a:xfrm>
            <a:off x="5470786" y="2849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18"/>
          <p:cNvSpPr/>
          <p:nvPr/>
        </p:nvSpPr>
        <p:spPr>
          <a:xfrm>
            <a:off x="7111236" y="8560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18"/>
          <p:cNvSpPr/>
          <p:nvPr/>
        </p:nvSpPr>
        <p:spPr>
          <a:xfrm>
            <a:off x="8536411" y="515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18"/>
          <p:cNvSpPr/>
          <p:nvPr/>
        </p:nvSpPr>
        <p:spPr>
          <a:xfrm>
            <a:off x="8585386" y="2523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18"/>
          <p:cNvSpPr/>
          <p:nvPr/>
        </p:nvSpPr>
        <p:spPr>
          <a:xfrm>
            <a:off x="7935310" y="18035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8"/>
          <p:cNvSpPr/>
          <p:nvPr/>
        </p:nvSpPr>
        <p:spPr>
          <a:xfrm>
            <a:off x="3111211" y="45069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18"/>
          <p:cNvSpPr/>
          <p:nvPr/>
        </p:nvSpPr>
        <p:spPr>
          <a:xfrm>
            <a:off x="2015563" y="43434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18"/>
          <p:cNvSpPr/>
          <p:nvPr/>
        </p:nvSpPr>
        <p:spPr>
          <a:xfrm>
            <a:off x="5699386" y="42783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18"/>
          <p:cNvSpPr/>
          <p:nvPr/>
        </p:nvSpPr>
        <p:spPr>
          <a:xfrm>
            <a:off x="4885085" y="19556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18"/>
          <p:cNvSpPr/>
          <p:nvPr/>
        </p:nvSpPr>
        <p:spPr>
          <a:xfrm>
            <a:off x="4246911" y="2945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bg>
      <p:bgPr>
        <a:solidFill>
          <a:schemeClr val="lt2"/>
        </a:solidFill>
        <a:effectLst/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1627988" y="1641900"/>
            <a:ext cx="28107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9" name="Google Shape;299;p19"/>
          <p:cNvSpPr txBox="1"/>
          <p:nvPr>
            <p:ph type="subTitle" idx="1"/>
          </p:nvPr>
        </p:nvSpPr>
        <p:spPr>
          <a:xfrm>
            <a:off x="1628121" y="2467200"/>
            <a:ext cx="2810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9"/>
          <p:cNvSpPr/>
          <p:nvPr/>
        </p:nvSpPr>
        <p:spPr>
          <a:xfrm>
            <a:off x="6445060" y="4634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19"/>
          <p:cNvSpPr/>
          <p:nvPr/>
        </p:nvSpPr>
        <p:spPr>
          <a:xfrm>
            <a:off x="8029186" y="23868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19"/>
          <p:cNvSpPr/>
          <p:nvPr/>
        </p:nvSpPr>
        <p:spPr>
          <a:xfrm>
            <a:off x="2714838" y="38688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19"/>
          <p:cNvSpPr/>
          <p:nvPr/>
        </p:nvSpPr>
        <p:spPr>
          <a:xfrm>
            <a:off x="8483836" y="2628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19"/>
          <p:cNvSpPr/>
          <p:nvPr/>
        </p:nvSpPr>
        <p:spPr>
          <a:xfrm>
            <a:off x="663586" y="45092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19"/>
          <p:cNvSpPr/>
          <p:nvPr/>
        </p:nvSpPr>
        <p:spPr>
          <a:xfrm>
            <a:off x="1198036" y="23868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19"/>
          <p:cNvSpPr/>
          <p:nvPr/>
        </p:nvSpPr>
        <p:spPr>
          <a:xfrm>
            <a:off x="3991936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19"/>
          <p:cNvSpPr/>
          <p:nvPr/>
        </p:nvSpPr>
        <p:spPr>
          <a:xfrm>
            <a:off x="5488135" y="46606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19"/>
          <p:cNvSpPr/>
          <p:nvPr/>
        </p:nvSpPr>
        <p:spPr>
          <a:xfrm>
            <a:off x="5300698" y="30522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19"/>
          <p:cNvSpPr/>
          <p:nvPr/>
        </p:nvSpPr>
        <p:spPr>
          <a:xfrm>
            <a:off x="5001673" y="5394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19"/>
          <p:cNvSpPr/>
          <p:nvPr/>
        </p:nvSpPr>
        <p:spPr>
          <a:xfrm>
            <a:off x="4278388" y="14401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19"/>
          <p:cNvSpPr/>
          <p:nvPr/>
        </p:nvSpPr>
        <p:spPr>
          <a:xfrm>
            <a:off x="3051361" y="10133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19"/>
          <p:cNvSpPr/>
          <p:nvPr/>
        </p:nvSpPr>
        <p:spPr>
          <a:xfrm>
            <a:off x="1583510" y="5395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19"/>
          <p:cNvSpPr/>
          <p:nvPr/>
        </p:nvSpPr>
        <p:spPr>
          <a:xfrm>
            <a:off x="462511" y="1092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19"/>
          <p:cNvSpPr/>
          <p:nvPr/>
        </p:nvSpPr>
        <p:spPr>
          <a:xfrm>
            <a:off x="8272563" y="44494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19"/>
          <p:cNvSpPr/>
          <p:nvPr/>
        </p:nvSpPr>
        <p:spPr>
          <a:xfrm>
            <a:off x="8682611" y="3537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19"/>
          <p:cNvSpPr/>
          <p:nvPr/>
        </p:nvSpPr>
        <p:spPr>
          <a:xfrm>
            <a:off x="6931086" y="4401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2"/>
        </a:solidFill>
        <a:effectLst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626313" y="3082875"/>
            <a:ext cx="2505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type="title" idx="2"/>
          </p:nvPr>
        </p:nvSpPr>
        <p:spPr>
          <a:xfrm>
            <a:off x="1626313" y="1609375"/>
            <a:ext cx="2505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0" name="Google Shape;320;p20"/>
          <p:cNvSpPr txBox="1"/>
          <p:nvPr>
            <p:ph type="subTitle" idx="1"/>
          </p:nvPr>
        </p:nvSpPr>
        <p:spPr>
          <a:xfrm>
            <a:off x="1626313" y="1966074"/>
            <a:ext cx="25056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1" name="Google Shape;321;p20"/>
          <p:cNvSpPr txBox="1"/>
          <p:nvPr>
            <p:ph type="subTitle" idx="3"/>
          </p:nvPr>
        </p:nvSpPr>
        <p:spPr>
          <a:xfrm>
            <a:off x="1626313" y="3439574"/>
            <a:ext cx="25056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2" name="Google Shape;322;p20"/>
          <p:cNvSpPr txBox="1"/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20"/>
          <p:cNvSpPr/>
          <p:nvPr/>
        </p:nvSpPr>
        <p:spPr>
          <a:xfrm>
            <a:off x="2614185" y="43658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0"/>
          <p:cNvSpPr/>
          <p:nvPr/>
        </p:nvSpPr>
        <p:spPr>
          <a:xfrm>
            <a:off x="8617161" y="3818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0"/>
          <p:cNvSpPr/>
          <p:nvPr/>
        </p:nvSpPr>
        <p:spPr>
          <a:xfrm>
            <a:off x="6475538" y="7390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20"/>
          <p:cNvSpPr/>
          <p:nvPr/>
        </p:nvSpPr>
        <p:spPr>
          <a:xfrm>
            <a:off x="825036" y="3288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20"/>
          <p:cNvSpPr/>
          <p:nvPr/>
        </p:nvSpPr>
        <p:spPr>
          <a:xfrm>
            <a:off x="5114136" y="3818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20"/>
          <p:cNvSpPr/>
          <p:nvPr/>
        </p:nvSpPr>
        <p:spPr>
          <a:xfrm>
            <a:off x="3767635" y="110368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20"/>
          <p:cNvSpPr/>
          <p:nvPr/>
        </p:nvSpPr>
        <p:spPr>
          <a:xfrm>
            <a:off x="8091236" y="23299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0"/>
          <p:cNvSpPr/>
          <p:nvPr/>
        </p:nvSpPr>
        <p:spPr>
          <a:xfrm>
            <a:off x="8565960" y="30351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20"/>
          <p:cNvSpPr/>
          <p:nvPr/>
        </p:nvSpPr>
        <p:spPr>
          <a:xfrm>
            <a:off x="8500611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20"/>
          <p:cNvSpPr/>
          <p:nvPr/>
        </p:nvSpPr>
        <p:spPr>
          <a:xfrm>
            <a:off x="7362713" y="39665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20"/>
          <p:cNvSpPr/>
          <p:nvPr/>
        </p:nvSpPr>
        <p:spPr>
          <a:xfrm>
            <a:off x="5784336" y="46555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20"/>
          <p:cNvSpPr/>
          <p:nvPr/>
        </p:nvSpPr>
        <p:spPr>
          <a:xfrm>
            <a:off x="385388" y="21726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20"/>
          <p:cNvSpPr/>
          <p:nvPr/>
        </p:nvSpPr>
        <p:spPr>
          <a:xfrm>
            <a:off x="1218036" y="16093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20"/>
          <p:cNvSpPr/>
          <p:nvPr/>
        </p:nvSpPr>
        <p:spPr>
          <a:xfrm>
            <a:off x="1168386" y="2343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20"/>
          <p:cNvSpPr/>
          <p:nvPr/>
        </p:nvSpPr>
        <p:spPr>
          <a:xfrm>
            <a:off x="3093838" y="2813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20"/>
          <p:cNvSpPr/>
          <p:nvPr/>
        </p:nvSpPr>
        <p:spPr>
          <a:xfrm>
            <a:off x="4393886" y="40161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383003" y="2471450"/>
            <a:ext cx="26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type="title" idx="2" hasCustomPrompt="1"/>
          </p:nvPr>
        </p:nvSpPr>
        <p:spPr>
          <a:xfrm>
            <a:off x="1383003" y="1230275"/>
            <a:ext cx="26898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type="subTitle" idx="1"/>
          </p:nvPr>
        </p:nvSpPr>
        <p:spPr>
          <a:xfrm>
            <a:off x="1383003" y="3313250"/>
            <a:ext cx="26898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008125" y="3517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3"/>
          <p:cNvSpPr/>
          <p:nvPr/>
        </p:nvSpPr>
        <p:spPr>
          <a:xfrm>
            <a:off x="8405961" y="3517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3"/>
          <p:cNvSpPr/>
          <p:nvPr/>
        </p:nvSpPr>
        <p:spPr>
          <a:xfrm>
            <a:off x="7327635" y="10781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/>
          <p:nvPr/>
        </p:nvSpPr>
        <p:spPr>
          <a:xfrm>
            <a:off x="8576861" y="2805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"/>
          <p:cNvSpPr/>
          <p:nvPr/>
        </p:nvSpPr>
        <p:spPr>
          <a:xfrm>
            <a:off x="5330136" y="7971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"/>
          <p:cNvSpPr/>
          <p:nvPr/>
        </p:nvSpPr>
        <p:spPr>
          <a:xfrm>
            <a:off x="3493161" y="17064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3"/>
          <p:cNvSpPr/>
          <p:nvPr/>
        </p:nvSpPr>
        <p:spPr>
          <a:xfrm>
            <a:off x="468010" y="12302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3"/>
          <p:cNvSpPr/>
          <p:nvPr/>
        </p:nvSpPr>
        <p:spPr>
          <a:xfrm>
            <a:off x="1792911" y="5394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3"/>
          <p:cNvSpPr/>
          <p:nvPr/>
        </p:nvSpPr>
        <p:spPr>
          <a:xfrm>
            <a:off x="8092150" y="37666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3"/>
          <p:cNvSpPr/>
          <p:nvPr/>
        </p:nvSpPr>
        <p:spPr>
          <a:xfrm>
            <a:off x="6857986" y="44915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3"/>
          <p:cNvSpPr/>
          <p:nvPr/>
        </p:nvSpPr>
        <p:spPr>
          <a:xfrm>
            <a:off x="4752285" y="39778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3"/>
          <p:cNvSpPr/>
          <p:nvPr/>
        </p:nvSpPr>
        <p:spPr>
          <a:xfrm>
            <a:off x="2816561" y="46085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3"/>
          <p:cNvSpPr/>
          <p:nvPr/>
        </p:nvSpPr>
        <p:spPr>
          <a:xfrm>
            <a:off x="821200" y="42803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3"/>
          <p:cNvSpPr/>
          <p:nvPr/>
        </p:nvSpPr>
        <p:spPr>
          <a:xfrm>
            <a:off x="982811" y="27581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3"/>
          <p:cNvSpPr/>
          <p:nvPr/>
        </p:nvSpPr>
        <p:spPr>
          <a:xfrm>
            <a:off x="4485986" y="26076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lt2"/>
        </a:solidFill>
        <a:effectLst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699925" y="1507325"/>
            <a:ext cx="2457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21"/>
          <p:cNvSpPr txBox="1"/>
          <p:nvPr>
            <p:ph type="subTitle" idx="1"/>
          </p:nvPr>
        </p:nvSpPr>
        <p:spPr>
          <a:xfrm>
            <a:off x="1699925" y="1864025"/>
            <a:ext cx="2457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1"/>
          <p:cNvSpPr txBox="1"/>
          <p:nvPr>
            <p:ph type="title" idx="2"/>
          </p:nvPr>
        </p:nvSpPr>
        <p:spPr>
          <a:xfrm>
            <a:off x="3836688" y="3099550"/>
            <a:ext cx="2457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21"/>
          <p:cNvSpPr txBox="1"/>
          <p:nvPr>
            <p:ph type="subTitle" idx="3"/>
          </p:nvPr>
        </p:nvSpPr>
        <p:spPr>
          <a:xfrm>
            <a:off x="3836686" y="3456250"/>
            <a:ext cx="2457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1"/>
          <p:cNvSpPr txBox="1"/>
          <p:nvPr>
            <p:ph type="title" idx="4"/>
          </p:nvPr>
        </p:nvSpPr>
        <p:spPr>
          <a:xfrm>
            <a:off x="5973433" y="1507325"/>
            <a:ext cx="2457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21"/>
          <p:cNvSpPr txBox="1"/>
          <p:nvPr>
            <p:ph type="subTitle" idx="5"/>
          </p:nvPr>
        </p:nvSpPr>
        <p:spPr>
          <a:xfrm>
            <a:off x="5973429" y="1864025"/>
            <a:ext cx="2457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1"/>
          <p:cNvSpPr txBox="1"/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21"/>
          <p:cNvSpPr/>
          <p:nvPr/>
        </p:nvSpPr>
        <p:spPr>
          <a:xfrm>
            <a:off x="2373113" y="43216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21"/>
          <p:cNvSpPr/>
          <p:nvPr/>
        </p:nvSpPr>
        <p:spPr>
          <a:xfrm>
            <a:off x="1859186" y="3383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21"/>
          <p:cNvSpPr/>
          <p:nvPr/>
        </p:nvSpPr>
        <p:spPr>
          <a:xfrm>
            <a:off x="6681736" y="44850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21"/>
          <p:cNvSpPr/>
          <p:nvPr/>
        </p:nvSpPr>
        <p:spPr>
          <a:xfrm>
            <a:off x="8105847" y="38726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21"/>
          <p:cNvSpPr/>
          <p:nvPr/>
        </p:nvSpPr>
        <p:spPr>
          <a:xfrm>
            <a:off x="624711" y="44850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21"/>
          <p:cNvSpPr/>
          <p:nvPr/>
        </p:nvSpPr>
        <p:spPr>
          <a:xfrm>
            <a:off x="7214488" y="11568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21"/>
          <p:cNvSpPr/>
          <p:nvPr/>
        </p:nvSpPr>
        <p:spPr>
          <a:xfrm>
            <a:off x="8690561" y="289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21"/>
          <p:cNvSpPr/>
          <p:nvPr/>
        </p:nvSpPr>
        <p:spPr>
          <a:xfrm>
            <a:off x="7107336" y="32113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1"/>
          <p:cNvSpPr/>
          <p:nvPr/>
        </p:nvSpPr>
        <p:spPr>
          <a:xfrm>
            <a:off x="3836686" y="13571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21"/>
          <p:cNvSpPr/>
          <p:nvPr/>
        </p:nvSpPr>
        <p:spPr>
          <a:xfrm>
            <a:off x="5548161" y="515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21"/>
          <p:cNvSpPr/>
          <p:nvPr/>
        </p:nvSpPr>
        <p:spPr>
          <a:xfrm>
            <a:off x="384911" y="12386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21"/>
          <p:cNvSpPr/>
          <p:nvPr/>
        </p:nvSpPr>
        <p:spPr>
          <a:xfrm>
            <a:off x="4547186" y="47840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21"/>
          <p:cNvSpPr/>
          <p:nvPr/>
        </p:nvSpPr>
        <p:spPr>
          <a:xfrm>
            <a:off x="676060" y="33832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lt2"/>
        </a:solidFill>
        <a:effectLst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2097163" y="1677175"/>
            <a:ext cx="2145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" name="Google Shape;362;p22"/>
          <p:cNvSpPr txBox="1"/>
          <p:nvPr>
            <p:ph type="subTitle" idx="1"/>
          </p:nvPr>
        </p:nvSpPr>
        <p:spPr>
          <a:xfrm>
            <a:off x="2097163" y="2033875"/>
            <a:ext cx="2145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2"/>
          <p:cNvSpPr txBox="1"/>
          <p:nvPr>
            <p:ph type="title" idx="2"/>
          </p:nvPr>
        </p:nvSpPr>
        <p:spPr>
          <a:xfrm>
            <a:off x="5887585" y="1677175"/>
            <a:ext cx="2145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" name="Google Shape;364;p22"/>
          <p:cNvSpPr txBox="1"/>
          <p:nvPr>
            <p:ph type="subTitle" idx="3"/>
          </p:nvPr>
        </p:nvSpPr>
        <p:spPr>
          <a:xfrm>
            <a:off x="5887584" y="2033875"/>
            <a:ext cx="2145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type="title" idx="4"/>
          </p:nvPr>
        </p:nvSpPr>
        <p:spPr>
          <a:xfrm>
            <a:off x="2097163" y="3110575"/>
            <a:ext cx="2145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" name="Google Shape;366;p22"/>
          <p:cNvSpPr txBox="1"/>
          <p:nvPr>
            <p:ph type="subTitle" idx="5"/>
          </p:nvPr>
        </p:nvSpPr>
        <p:spPr>
          <a:xfrm>
            <a:off x="2097163" y="3467275"/>
            <a:ext cx="2145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type="title" idx="6"/>
          </p:nvPr>
        </p:nvSpPr>
        <p:spPr>
          <a:xfrm>
            <a:off x="5887585" y="3110575"/>
            <a:ext cx="2145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p22"/>
          <p:cNvSpPr txBox="1"/>
          <p:nvPr>
            <p:ph type="subTitle" idx="7"/>
          </p:nvPr>
        </p:nvSpPr>
        <p:spPr>
          <a:xfrm>
            <a:off x="5887584" y="3467275"/>
            <a:ext cx="2145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2"/>
          <p:cNvSpPr txBox="1"/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2"/>
          <p:cNvSpPr/>
          <p:nvPr/>
        </p:nvSpPr>
        <p:spPr>
          <a:xfrm>
            <a:off x="8517886" y="15840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22"/>
          <p:cNvSpPr/>
          <p:nvPr/>
        </p:nvSpPr>
        <p:spPr>
          <a:xfrm>
            <a:off x="8466685" y="42762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22"/>
          <p:cNvSpPr/>
          <p:nvPr/>
        </p:nvSpPr>
        <p:spPr>
          <a:xfrm>
            <a:off x="6660761" y="46395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2"/>
          <p:cNvSpPr/>
          <p:nvPr/>
        </p:nvSpPr>
        <p:spPr>
          <a:xfrm>
            <a:off x="8130286" y="31105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2"/>
          <p:cNvSpPr/>
          <p:nvPr/>
        </p:nvSpPr>
        <p:spPr>
          <a:xfrm>
            <a:off x="2755063" y="45439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22"/>
          <p:cNvSpPr/>
          <p:nvPr/>
        </p:nvSpPr>
        <p:spPr>
          <a:xfrm>
            <a:off x="3984260" y="11660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p22"/>
          <p:cNvSpPr/>
          <p:nvPr/>
        </p:nvSpPr>
        <p:spPr>
          <a:xfrm>
            <a:off x="4851236" y="2812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22"/>
          <p:cNvSpPr/>
          <p:nvPr/>
        </p:nvSpPr>
        <p:spPr>
          <a:xfrm>
            <a:off x="4298636" y="43805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" name="Google Shape;378;p22"/>
          <p:cNvSpPr/>
          <p:nvPr/>
        </p:nvSpPr>
        <p:spPr>
          <a:xfrm>
            <a:off x="523935" y="28127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22"/>
          <p:cNvSpPr/>
          <p:nvPr/>
        </p:nvSpPr>
        <p:spPr>
          <a:xfrm>
            <a:off x="923761" y="1429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22"/>
          <p:cNvSpPr/>
          <p:nvPr/>
        </p:nvSpPr>
        <p:spPr>
          <a:xfrm>
            <a:off x="386861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22"/>
          <p:cNvSpPr/>
          <p:nvPr/>
        </p:nvSpPr>
        <p:spPr>
          <a:xfrm>
            <a:off x="386861" y="4251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bg>
      <p:bgPr>
        <a:solidFill>
          <a:schemeClr val="lt2"/>
        </a:solidFill>
        <a:effectLst/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type="title"/>
          </p:nvPr>
        </p:nvSpPr>
        <p:spPr>
          <a:xfrm>
            <a:off x="713225" y="2845125"/>
            <a:ext cx="169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4" name="Google Shape;384;p23"/>
          <p:cNvSpPr txBox="1"/>
          <p:nvPr>
            <p:ph type="subTitle" idx="1"/>
          </p:nvPr>
        </p:nvSpPr>
        <p:spPr>
          <a:xfrm>
            <a:off x="713229" y="3201825"/>
            <a:ext cx="1696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3"/>
          <p:cNvSpPr txBox="1"/>
          <p:nvPr>
            <p:ph type="title" idx="2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6" name="Google Shape;386;p23"/>
          <p:cNvSpPr txBox="1"/>
          <p:nvPr>
            <p:ph type="title" idx="3"/>
          </p:nvPr>
        </p:nvSpPr>
        <p:spPr>
          <a:xfrm>
            <a:off x="2720078" y="2845125"/>
            <a:ext cx="169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23"/>
          <p:cNvSpPr txBox="1"/>
          <p:nvPr>
            <p:ph type="subTitle" idx="4"/>
          </p:nvPr>
        </p:nvSpPr>
        <p:spPr>
          <a:xfrm>
            <a:off x="2720081" y="3201825"/>
            <a:ext cx="1696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3"/>
          <p:cNvSpPr txBox="1"/>
          <p:nvPr>
            <p:ph type="title" idx="5"/>
          </p:nvPr>
        </p:nvSpPr>
        <p:spPr>
          <a:xfrm>
            <a:off x="4726931" y="2845125"/>
            <a:ext cx="169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3"/>
          <p:cNvSpPr txBox="1"/>
          <p:nvPr>
            <p:ph type="subTitle" idx="6"/>
          </p:nvPr>
        </p:nvSpPr>
        <p:spPr>
          <a:xfrm>
            <a:off x="4726934" y="3201825"/>
            <a:ext cx="1696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3"/>
          <p:cNvSpPr txBox="1"/>
          <p:nvPr>
            <p:ph type="title" idx="7"/>
          </p:nvPr>
        </p:nvSpPr>
        <p:spPr>
          <a:xfrm>
            <a:off x="6733783" y="2845125"/>
            <a:ext cx="169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3"/>
          <p:cNvSpPr txBox="1"/>
          <p:nvPr>
            <p:ph type="subTitle" idx="8"/>
          </p:nvPr>
        </p:nvSpPr>
        <p:spPr>
          <a:xfrm>
            <a:off x="6733787" y="3201825"/>
            <a:ext cx="1696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23"/>
          <p:cNvSpPr/>
          <p:nvPr/>
        </p:nvSpPr>
        <p:spPr>
          <a:xfrm>
            <a:off x="713235" y="448503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23"/>
          <p:cNvSpPr/>
          <p:nvPr/>
        </p:nvSpPr>
        <p:spPr>
          <a:xfrm>
            <a:off x="2299336" y="48059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23"/>
          <p:cNvSpPr/>
          <p:nvPr/>
        </p:nvSpPr>
        <p:spPr>
          <a:xfrm>
            <a:off x="8143488" y="4338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23"/>
          <p:cNvSpPr/>
          <p:nvPr/>
        </p:nvSpPr>
        <p:spPr>
          <a:xfrm>
            <a:off x="5550511" y="47129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23"/>
          <p:cNvSpPr/>
          <p:nvPr/>
        </p:nvSpPr>
        <p:spPr>
          <a:xfrm>
            <a:off x="4070263" y="44554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23"/>
          <p:cNvSpPr/>
          <p:nvPr/>
        </p:nvSpPr>
        <p:spPr>
          <a:xfrm>
            <a:off x="8500561" y="43494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23"/>
          <p:cNvSpPr/>
          <p:nvPr/>
        </p:nvSpPr>
        <p:spPr>
          <a:xfrm>
            <a:off x="7035386" y="969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23"/>
          <p:cNvSpPr/>
          <p:nvPr/>
        </p:nvSpPr>
        <p:spPr>
          <a:xfrm>
            <a:off x="5838310" y="4339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p23"/>
          <p:cNvSpPr/>
          <p:nvPr/>
        </p:nvSpPr>
        <p:spPr>
          <a:xfrm>
            <a:off x="8173110" y="26067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23"/>
          <p:cNvSpPr/>
          <p:nvPr/>
        </p:nvSpPr>
        <p:spPr>
          <a:xfrm>
            <a:off x="8829136" y="17614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23"/>
          <p:cNvSpPr/>
          <p:nvPr/>
        </p:nvSpPr>
        <p:spPr>
          <a:xfrm>
            <a:off x="6932985" y="424513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23"/>
          <p:cNvSpPr/>
          <p:nvPr/>
        </p:nvSpPr>
        <p:spPr>
          <a:xfrm>
            <a:off x="206061" y="3396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23"/>
          <p:cNvSpPr/>
          <p:nvPr/>
        </p:nvSpPr>
        <p:spPr>
          <a:xfrm>
            <a:off x="663586" y="24794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23"/>
          <p:cNvSpPr/>
          <p:nvPr/>
        </p:nvSpPr>
        <p:spPr>
          <a:xfrm>
            <a:off x="311685" y="109306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23"/>
          <p:cNvSpPr/>
          <p:nvPr/>
        </p:nvSpPr>
        <p:spPr>
          <a:xfrm>
            <a:off x="2028961" y="2751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23"/>
          <p:cNvSpPr/>
          <p:nvPr/>
        </p:nvSpPr>
        <p:spPr>
          <a:xfrm>
            <a:off x="1892261" y="14541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23"/>
          <p:cNvSpPr/>
          <p:nvPr/>
        </p:nvSpPr>
        <p:spPr>
          <a:xfrm>
            <a:off x="4461211" y="24164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23"/>
          <p:cNvSpPr/>
          <p:nvPr/>
        </p:nvSpPr>
        <p:spPr>
          <a:xfrm>
            <a:off x="6101436" y="1713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23"/>
          <p:cNvSpPr/>
          <p:nvPr/>
        </p:nvSpPr>
        <p:spPr>
          <a:xfrm>
            <a:off x="3918235" y="130208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lt2"/>
        </a:solidFill>
        <a:effectLst/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/>
          <p:nvPr>
            <p:ph type="title"/>
          </p:nvPr>
        </p:nvSpPr>
        <p:spPr>
          <a:xfrm>
            <a:off x="2031952" y="1263350"/>
            <a:ext cx="2208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3" name="Google Shape;413;p24"/>
          <p:cNvSpPr txBox="1"/>
          <p:nvPr>
            <p:ph type="subTitle" idx="1"/>
          </p:nvPr>
        </p:nvSpPr>
        <p:spPr>
          <a:xfrm>
            <a:off x="2031952" y="1620050"/>
            <a:ext cx="220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4"/>
          <p:cNvSpPr txBox="1"/>
          <p:nvPr>
            <p:ph type="title" idx="2"/>
          </p:nvPr>
        </p:nvSpPr>
        <p:spPr>
          <a:xfrm>
            <a:off x="5890727" y="1263350"/>
            <a:ext cx="2208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24"/>
          <p:cNvSpPr txBox="1"/>
          <p:nvPr>
            <p:ph type="subTitle" idx="3"/>
          </p:nvPr>
        </p:nvSpPr>
        <p:spPr>
          <a:xfrm>
            <a:off x="5890727" y="1620050"/>
            <a:ext cx="220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type="title" idx="4"/>
          </p:nvPr>
        </p:nvSpPr>
        <p:spPr>
          <a:xfrm>
            <a:off x="2031952" y="2451150"/>
            <a:ext cx="2208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7" name="Google Shape;417;p24"/>
          <p:cNvSpPr txBox="1"/>
          <p:nvPr>
            <p:ph type="subTitle" idx="5"/>
          </p:nvPr>
        </p:nvSpPr>
        <p:spPr>
          <a:xfrm>
            <a:off x="2031952" y="2807850"/>
            <a:ext cx="220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4"/>
          <p:cNvSpPr txBox="1"/>
          <p:nvPr>
            <p:ph type="title" idx="6"/>
          </p:nvPr>
        </p:nvSpPr>
        <p:spPr>
          <a:xfrm>
            <a:off x="5890727" y="2451150"/>
            <a:ext cx="2208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9" name="Google Shape;419;p24"/>
          <p:cNvSpPr txBox="1"/>
          <p:nvPr>
            <p:ph type="subTitle" idx="7"/>
          </p:nvPr>
        </p:nvSpPr>
        <p:spPr>
          <a:xfrm>
            <a:off x="5890727" y="2807850"/>
            <a:ext cx="220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4"/>
          <p:cNvSpPr txBox="1"/>
          <p:nvPr>
            <p:ph type="title" idx="8"/>
          </p:nvPr>
        </p:nvSpPr>
        <p:spPr>
          <a:xfrm>
            <a:off x="2031952" y="3638925"/>
            <a:ext cx="2208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" name="Google Shape;421;p24"/>
          <p:cNvSpPr txBox="1"/>
          <p:nvPr>
            <p:ph type="subTitle" idx="9"/>
          </p:nvPr>
        </p:nvSpPr>
        <p:spPr>
          <a:xfrm>
            <a:off x="2031952" y="3995625"/>
            <a:ext cx="220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4"/>
          <p:cNvSpPr txBox="1"/>
          <p:nvPr>
            <p:ph type="title" idx="13"/>
          </p:nvPr>
        </p:nvSpPr>
        <p:spPr>
          <a:xfrm>
            <a:off x="5890727" y="3638925"/>
            <a:ext cx="2208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" name="Google Shape;423;p24"/>
          <p:cNvSpPr txBox="1"/>
          <p:nvPr>
            <p:ph type="subTitle" idx="14"/>
          </p:nvPr>
        </p:nvSpPr>
        <p:spPr>
          <a:xfrm>
            <a:off x="5890727" y="3995625"/>
            <a:ext cx="220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4"/>
          <p:cNvSpPr txBox="1"/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5" name="Google Shape;425;p24"/>
          <p:cNvSpPr/>
          <p:nvPr/>
        </p:nvSpPr>
        <p:spPr>
          <a:xfrm>
            <a:off x="6532823" y="3844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4"/>
          <p:cNvSpPr/>
          <p:nvPr/>
        </p:nvSpPr>
        <p:spPr>
          <a:xfrm>
            <a:off x="2303260" y="48267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4"/>
          <p:cNvSpPr/>
          <p:nvPr/>
        </p:nvSpPr>
        <p:spPr>
          <a:xfrm>
            <a:off x="8600473" y="4521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24"/>
          <p:cNvSpPr/>
          <p:nvPr/>
        </p:nvSpPr>
        <p:spPr>
          <a:xfrm>
            <a:off x="3956485" y="28013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4"/>
          <p:cNvSpPr/>
          <p:nvPr/>
        </p:nvSpPr>
        <p:spPr>
          <a:xfrm>
            <a:off x="8600485" y="29742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4"/>
          <p:cNvSpPr/>
          <p:nvPr/>
        </p:nvSpPr>
        <p:spPr>
          <a:xfrm>
            <a:off x="8312023" y="19385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4"/>
          <p:cNvSpPr/>
          <p:nvPr/>
        </p:nvSpPr>
        <p:spPr>
          <a:xfrm>
            <a:off x="8098723" y="3715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24"/>
          <p:cNvSpPr/>
          <p:nvPr/>
        </p:nvSpPr>
        <p:spPr>
          <a:xfrm>
            <a:off x="8651673" y="4672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24"/>
          <p:cNvSpPr/>
          <p:nvPr/>
        </p:nvSpPr>
        <p:spPr>
          <a:xfrm>
            <a:off x="539250" y="34276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24"/>
          <p:cNvSpPr/>
          <p:nvPr/>
        </p:nvSpPr>
        <p:spPr>
          <a:xfrm>
            <a:off x="307373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3906823" y="46324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/>
          <p:nvPr/>
        </p:nvSpPr>
        <p:spPr>
          <a:xfrm>
            <a:off x="5786498" y="48788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4"/>
          <p:cNvSpPr/>
          <p:nvPr/>
        </p:nvSpPr>
        <p:spPr>
          <a:xfrm>
            <a:off x="7452835" y="46205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24"/>
          <p:cNvSpPr/>
          <p:nvPr/>
        </p:nvSpPr>
        <p:spPr>
          <a:xfrm>
            <a:off x="818848" y="24033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4"/>
          <p:cNvSpPr/>
          <p:nvPr/>
        </p:nvSpPr>
        <p:spPr>
          <a:xfrm>
            <a:off x="229135" y="126336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4"/>
          <p:cNvSpPr/>
          <p:nvPr/>
        </p:nvSpPr>
        <p:spPr>
          <a:xfrm>
            <a:off x="956723" y="1614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24"/>
          <p:cNvSpPr/>
          <p:nvPr/>
        </p:nvSpPr>
        <p:spPr>
          <a:xfrm>
            <a:off x="4572010" y="34277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lt2"/>
        </a:solidFill>
        <a:effectLst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type="title" hasCustomPrompt="1"/>
          </p:nvPr>
        </p:nvSpPr>
        <p:spPr>
          <a:xfrm>
            <a:off x="4419125" y="539500"/>
            <a:ext cx="36699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5"/>
          <p:cNvSpPr txBox="1"/>
          <p:nvPr>
            <p:ph type="subTitle" idx="1"/>
          </p:nvPr>
        </p:nvSpPr>
        <p:spPr>
          <a:xfrm>
            <a:off x="4419125" y="1299325"/>
            <a:ext cx="3669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5" name="Google Shape;445;p25"/>
          <p:cNvSpPr txBox="1"/>
          <p:nvPr>
            <p:ph type="title" idx="2" hasCustomPrompt="1"/>
          </p:nvPr>
        </p:nvSpPr>
        <p:spPr>
          <a:xfrm>
            <a:off x="4419125" y="1987238"/>
            <a:ext cx="36699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6" name="Google Shape;446;p25"/>
          <p:cNvSpPr txBox="1"/>
          <p:nvPr>
            <p:ph type="subTitle" idx="3"/>
          </p:nvPr>
        </p:nvSpPr>
        <p:spPr>
          <a:xfrm>
            <a:off x="4419125" y="2747063"/>
            <a:ext cx="3669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7" name="Google Shape;447;p25"/>
          <p:cNvSpPr txBox="1"/>
          <p:nvPr>
            <p:ph type="title" idx="4" hasCustomPrompt="1"/>
          </p:nvPr>
        </p:nvSpPr>
        <p:spPr>
          <a:xfrm>
            <a:off x="4419125" y="3434988"/>
            <a:ext cx="36699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8" name="Google Shape;448;p25"/>
          <p:cNvSpPr txBox="1"/>
          <p:nvPr>
            <p:ph type="subTitle" idx="5"/>
          </p:nvPr>
        </p:nvSpPr>
        <p:spPr>
          <a:xfrm>
            <a:off x="4419125" y="4194813"/>
            <a:ext cx="3669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9" name="Google Shape;449;p25"/>
          <p:cNvSpPr/>
          <p:nvPr/>
        </p:nvSpPr>
        <p:spPr>
          <a:xfrm>
            <a:off x="2701986" y="26495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0" name="Google Shape;450;p25"/>
          <p:cNvSpPr/>
          <p:nvPr/>
        </p:nvSpPr>
        <p:spPr>
          <a:xfrm>
            <a:off x="567986" y="47260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25"/>
          <p:cNvSpPr/>
          <p:nvPr/>
        </p:nvSpPr>
        <p:spPr>
          <a:xfrm>
            <a:off x="2408963" y="97001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25"/>
          <p:cNvSpPr/>
          <p:nvPr/>
        </p:nvSpPr>
        <p:spPr>
          <a:xfrm>
            <a:off x="3711636" y="19872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25"/>
          <p:cNvSpPr/>
          <p:nvPr/>
        </p:nvSpPr>
        <p:spPr>
          <a:xfrm>
            <a:off x="6534036" y="47738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25"/>
          <p:cNvSpPr/>
          <p:nvPr/>
        </p:nvSpPr>
        <p:spPr>
          <a:xfrm>
            <a:off x="3547536" y="5395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25"/>
          <p:cNvSpPr/>
          <p:nvPr/>
        </p:nvSpPr>
        <p:spPr>
          <a:xfrm>
            <a:off x="3201311" y="43755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25"/>
          <p:cNvSpPr/>
          <p:nvPr/>
        </p:nvSpPr>
        <p:spPr>
          <a:xfrm>
            <a:off x="3889460" y="339706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25"/>
          <p:cNvSpPr/>
          <p:nvPr/>
        </p:nvSpPr>
        <p:spPr>
          <a:xfrm>
            <a:off x="8584061" y="2523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25"/>
          <p:cNvSpPr/>
          <p:nvPr/>
        </p:nvSpPr>
        <p:spPr>
          <a:xfrm>
            <a:off x="8532860" y="6599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25"/>
          <p:cNvSpPr/>
          <p:nvPr/>
        </p:nvSpPr>
        <p:spPr>
          <a:xfrm>
            <a:off x="8483211" y="44119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25"/>
          <p:cNvSpPr/>
          <p:nvPr/>
        </p:nvSpPr>
        <p:spPr>
          <a:xfrm>
            <a:off x="431238" y="3620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25"/>
          <p:cNvSpPr/>
          <p:nvPr/>
        </p:nvSpPr>
        <p:spPr>
          <a:xfrm>
            <a:off x="567985" y="18771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25"/>
          <p:cNvSpPr/>
          <p:nvPr/>
        </p:nvSpPr>
        <p:spPr>
          <a:xfrm>
            <a:off x="1396036" y="11013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25"/>
          <p:cNvSpPr/>
          <p:nvPr/>
        </p:nvSpPr>
        <p:spPr>
          <a:xfrm>
            <a:off x="2193136" y="3143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1">
    <p:bg>
      <p:bgPr>
        <a:solidFill>
          <a:schemeClr val="lt2"/>
        </a:solidFill>
        <a:effectLst/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6" name="Google Shape;466;p26"/>
          <p:cNvSpPr txBox="1"/>
          <p:nvPr>
            <p:ph type="title" idx="2" hasCustomPrompt="1"/>
          </p:nvPr>
        </p:nvSpPr>
        <p:spPr>
          <a:xfrm>
            <a:off x="6865013" y="1787025"/>
            <a:ext cx="15657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7" name="Google Shape;467;p26"/>
          <p:cNvSpPr txBox="1"/>
          <p:nvPr>
            <p:ph type="title" idx="3"/>
          </p:nvPr>
        </p:nvSpPr>
        <p:spPr>
          <a:xfrm>
            <a:off x="6865013" y="2535675"/>
            <a:ext cx="1565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26"/>
          <p:cNvSpPr txBox="1"/>
          <p:nvPr>
            <p:ph type="subTitle" idx="1"/>
          </p:nvPr>
        </p:nvSpPr>
        <p:spPr>
          <a:xfrm>
            <a:off x="6865013" y="2892375"/>
            <a:ext cx="1565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6"/>
          <p:cNvSpPr txBox="1"/>
          <p:nvPr>
            <p:ph type="title" idx="4" hasCustomPrompt="1"/>
          </p:nvPr>
        </p:nvSpPr>
        <p:spPr>
          <a:xfrm>
            <a:off x="2807513" y="1787025"/>
            <a:ext cx="15657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26"/>
          <p:cNvSpPr txBox="1"/>
          <p:nvPr>
            <p:ph type="title" idx="5"/>
          </p:nvPr>
        </p:nvSpPr>
        <p:spPr>
          <a:xfrm>
            <a:off x="2807513" y="2535675"/>
            <a:ext cx="1565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26"/>
          <p:cNvSpPr txBox="1"/>
          <p:nvPr>
            <p:ph type="subTitle" idx="6"/>
          </p:nvPr>
        </p:nvSpPr>
        <p:spPr>
          <a:xfrm>
            <a:off x="2807513" y="2892375"/>
            <a:ext cx="1565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6"/>
          <p:cNvSpPr/>
          <p:nvPr/>
        </p:nvSpPr>
        <p:spPr>
          <a:xfrm>
            <a:off x="8709710" y="3356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26"/>
          <p:cNvSpPr/>
          <p:nvPr/>
        </p:nvSpPr>
        <p:spPr>
          <a:xfrm>
            <a:off x="6934236" y="11730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4" name="Google Shape;474;p26"/>
          <p:cNvSpPr/>
          <p:nvPr/>
        </p:nvSpPr>
        <p:spPr>
          <a:xfrm>
            <a:off x="4141411" y="2167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5" name="Google Shape;475;p26"/>
          <p:cNvSpPr/>
          <p:nvPr/>
        </p:nvSpPr>
        <p:spPr>
          <a:xfrm>
            <a:off x="2492411" y="12420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26"/>
          <p:cNvSpPr/>
          <p:nvPr/>
        </p:nvSpPr>
        <p:spPr>
          <a:xfrm>
            <a:off x="866260" y="141216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26"/>
          <p:cNvSpPr/>
          <p:nvPr/>
        </p:nvSpPr>
        <p:spPr>
          <a:xfrm>
            <a:off x="347861" y="3877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26"/>
          <p:cNvSpPr/>
          <p:nvPr/>
        </p:nvSpPr>
        <p:spPr>
          <a:xfrm>
            <a:off x="3162760" y="460858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26"/>
          <p:cNvSpPr/>
          <p:nvPr/>
        </p:nvSpPr>
        <p:spPr>
          <a:xfrm>
            <a:off x="4636961" y="38222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26"/>
          <p:cNvSpPr/>
          <p:nvPr/>
        </p:nvSpPr>
        <p:spPr>
          <a:xfrm>
            <a:off x="4431911" y="17392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26"/>
          <p:cNvSpPr/>
          <p:nvPr/>
        </p:nvSpPr>
        <p:spPr>
          <a:xfrm>
            <a:off x="7954038" y="397376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26"/>
          <p:cNvSpPr/>
          <p:nvPr/>
        </p:nvSpPr>
        <p:spPr>
          <a:xfrm>
            <a:off x="8405961" y="23261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26"/>
          <p:cNvSpPr/>
          <p:nvPr/>
        </p:nvSpPr>
        <p:spPr>
          <a:xfrm>
            <a:off x="8709711" y="45608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26"/>
          <p:cNvSpPr/>
          <p:nvPr/>
        </p:nvSpPr>
        <p:spPr>
          <a:xfrm>
            <a:off x="6646348" y="46607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26"/>
          <p:cNvSpPr/>
          <p:nvPr/>
        </p:nvSpPr>
        <p:spPr>
          <a:xfrm>
            <a:off x="5497135" y="42787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26"/>
          <p:cNvSpPr/>
          <p:nvPr/>
        </p:nvSpPr>
        <p:spPr>
          <a:xfrm>
            <a:off x="342263" y="332443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26"/>
          <p:cNvSpPr/>
          <p:nvPr/>
        </p:nvSpPr>
        <p:spPr>
          <a:xfrm>
            <a:off x="292636" y="4781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26"/>
          <p:cNvSpPr/>
          <p:nvPr/>
        </p:nvSpPr>
        <p:spPr>
          <a:xfrm>
            <a:off x="1991511" y="41067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lt2"/>
        </a:solidFill>
        <a:effectLst/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7"/>
          <p:cNvSpPr/>
          <p:nvPr/>
        </p:nvSpPr>
        <p:spPr>
          <a:xfrm>
            <a:off x="8209510" y="3472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27"/>
          <p:cNvSpPr/>
          <p:nvPr/>
        </p:nvSpPr>
        <p:spPr>
          <a:xfrm>
            <a:off x="8726286" y="24261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27"/>
          <p:cNvSpPr/>
          <p:nvPr/>
        </p:nvSpPr>
        <p:spPr>
          <a:xfrm>
            <a:off x="269336" y="4429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27"/>
          <p:cNvSpPr/>
          <p:nvPr/>
        </p:nvSpPr>
        <p:spPr>
          <a:xfrm>
            <a:off x="3909436" y="2995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27"/>
          <p:cNvSpPr/>
          <p:nvPr/>
        </p:nvSpPr>
        <p:spPr>
          <a:xfrm>
            <a:off x="3354086" y="4799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27"/>
          <p:cNvSpPr/>
          <p:nvPr/>
        </p:nvSpPr>
        <p:spPr>
          <a:xfrm>
            <a:off x="471036" y="28942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27"/>
          <p:cNvSpPr/>
          <p:nvPr/>
        </p:nvSpPr>
        <p:spPr>
          <a:xfrm>
            <a:off x="318985" y="3874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27"/>
          <p:cNvSpPr/>
          <p:nvPr/>
        </p:nvSpPr>
        <p:spPr>
          <a:xfrm>
            <a:off x="219686" y="15785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27"/>
          <p:cNvSpPr/>
          <p:nvPr/>
        </p:nvSpPr>
        <p:spPr>
          <a:xfrm>
            <a:off x="7109736" y="4799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27"/>
          <p:cNvSpPr/>
          <p:nvPr/>
        </p:nvSpPr>
        <p:spPr>
          <a:xfrm>
            <a:off x="8361561" y="46409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bg>
      <p:bgPr>
        <a:solidFill>
          <a:schemeClr val="lt2"/>
        </a:solidFill>
        <a:effectLst/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28"/>
          <p:cNvSpPr/>
          <p:nvPr/>
        </p:nvSpPr>
        <p:spPr>
          <a:xfrm>
            <a:off x="8762111" y="2688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28"/>
          <p:cNvSpPr/>
          <p:nvPr/>
        </p:nvSpPr>
        <p:spPr>
          <a:xfrm>
            <a:off x="5446486" y="366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28"/>
          <p:cNvSpPr/>
          <p:nvPr/>
        </p:nvSpPr>
        <p:spPr>
          <a:xfrm>
            <a:off x="337161" y="11944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28"/>
          <p:cNvSpPr/>
          <p:nvPr/>
        </p:nvSpPr>
        <p:spPr>
          <a:xfrm>
            <a:off x="2058261" y="2688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28"/>
          <p:cNvSpPr/>
          <p:nvPr/>
        </p:nvSpPr>
        <p:spPr>
          <a:xfrm>
            <a:off x="386810" y="25717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28"/>
          <p:cNvSpPr/>
          <p:nvPr/>
        </p:nvSpPr>
        <p:spPr>
          <a:xfrm>
            <a:off x="337161" y="40981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28"/>
          <p:cNvSpPr/>
          <p:nvPr/>
        </p:nvSpPr>
        <p:spPr>
          <a:xfrm>
            <a:off x="8121400" y="45565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28"/>
          <p:cNvSpPr/>
          <p:nvPr/>
        </p:nvSpPr>
        <p:spPr>
          <a:xfrm>
            <a:off x="8762111" y="34632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28"/>
          <p:cNvSpPr/>
          <p:nvPr/>
        </p:nvSpPr>
        <p:spPr>
          <a:xfrm>
            <a:off x="8578761" y="16280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28"/>
          <p:cNvSpPr/>
          <p:nvPr/>
        </p:nvSpPr>
        <p:spPr>
          <a:xfrm>
            <a:off x="2007060" y="47853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p28"/>
          <p:cNvSpPr/>
          <p:nvPr/>
        </p:nvSpPr>
        <p:spPr>
          <a:xfrm>
            <a:off x="3621836" y="46382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28"/>
          <p:cNvSpPr/>
          <p:nvPr/>
        </p:nvSpPr>
        <p:spPr>
          <a:xfrm>
            <a:off x="6202136" y="48897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lt2"/>
        </a:solidFill>
        <a:effectLst/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/>
          <p:nvPr>
            <p:ph type="title"/>
          </p:nvPr>
        </p:nvSpPr>
        <p:spPr>
          <a:xfrm>
            <a:off x="4869100" y="539500"/>
            <a:ext cx="34347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7" name="Google Shape;517;p29"/>
          <p:cNvSpPr txBox="1"/>
          <p:nvPr>
            <p:ph type="subTitle" idx="1"/>
          </p:nvPr>
        </p:nvSpPr>
        <p:spPr>
          <a:xfrm>
            <a:off x="4869100" y="1763000"/>
            <a:ext cx="34347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9"/>
          <p:cNvSpPr txBox="1"/>
          <p:nvPr/>
        </p:nvSpPr>
        <p:spPr>
          <a:xfrm>
            <a:off x="4869100" y="3622600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29"/>
          <p:cNvSpPr/>
          <p:nvPr/>
        </p:nvSpPr>
        <p:spPr>
          <a:xfrm>
            <a:off x="4419960" y="45325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29"/>
          <p:cNvSpPr/>
          <p:nvPr/>
        </p:nvSpPr>
        <p:spPr>
          <a:xfrm>
            <a:off x="543961" y="40427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29"/>
          <p:cNvSpPr/>
          <p:nvPr/>
        </p:nvSpPr>
        <p:spPr>
          <a:xfrm>
            <a:off x="1605288" y="34962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29"/>
          <p:cNvSpPr/>
          <p:nvPr/>
        </p:nvSpPr>
        <p:spPr>
          <a:xfrm>
            <a:off x="3415936" y="30380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29"/>
          <p:cNvSpPr/>
          <p:nvPr/>
        </p:nvSpPr>
        <p:spPr>
          <a:xfrm>
            <a:off x="8225036" y="45543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29"/>
          <p:cNvSpPr/>
          <p:nvPr/>
        </p:nvSpPr>
        <p:spPr>
          <a:xfrm>
            <a:off x="8144213" y="154523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29"/>
          <p:cNvSpPr/>
          <p:nvPr/>
        </p:nvSpPr>
        <p:spPr>
          <a:xfrm>
            <a:off x="8607161" y="5916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29"/>
          <p:cNvSpPr/>
          <p:nvPr/>
        </p:nvSpPr>
        <p:spPr>
          <a:xfrm>
            <a:off x="2915960" y="5395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29"/>
          <p:cNvSpPr/>
          <p:nvPr/>
        </p:nvSpPr>
        <p:spPr>
          <a:xfrm>
            <a:off x="2754123" y="17629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29"/>
          <p:cNvSpPr/>
          <p:nvPr/>
        </p:nvSpPr>
        <p:spPr>
          <a:xfrm>
            <a:off x="4319048" y="8326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29"/>
          <p:cNvSpPr/>
          <p:nvPr/>
        </p:nvSpPr>
        <p:spPr>
          <a:xfrm>
            <a:off x="3947738" y="20500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29"/>
          <p:cNvSpPr/>
          <p:nvPr/>
        </p:nvSpPr>
        <p:spPr>
          <a:xfrm>
            <a:off x="2866311" y="4684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29"/>
          <p:cNvSpPr/>
          <p:nvPr/>
        </p:nvSpPr>
        <p:spPr>
          <a:xfrm>
            <a:off x="7633861" y="2762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29"/>
          <p:cNvSpPr/>
          <p:nvPr/>
        </p:nvSpPr>
        <p:spPr>
          <a:xfrm>
            <a:off x="8607160" y="33020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29"/>
          <p:cNvSpPr/>
          <p:nvPr/>
        </p:nvSpPr>
        <p:spPr>
          <a:xfrm>
            <a:off x="5709011" y="1681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29"/>
          <p:cNvSpPr/>
          <p:nvPr/>
        </p:nvSpPr>
        <p:spPr>
          <a:xfrm>
            <a:off x="6767911" y="4783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29"/>
          <p:cNvSpPr/>
          <p:nvPr/>
        </p:nvSpPr>
        <p:spPr>
          <a:xfrm>
            <a:off x="938661" y="6915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/>
          <p:nvPr/>
        </p:nvSpPr>
        <p:spPr>
          <a:xfrm>
            <a:off x="7664385" y="22701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30"/>
          <p:cNvSpPr/>
          <p:nvPr/>
        </p:nvSpPr>
        <p:spPr>
          <a:xfrm>
            <a:off x="2108213" y="13573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30"/>
          <p:cNvSpPr/>
          <p:nvPr/>
        </p:nvSpPr>
        <p:spPr>
          <a:xfrm>
            <a:off x="624336" y="2863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0" name="Google Shape;540;p30"/>
          <p:cNvGrpSpPr/>
          <p:nvPr/>
        </p:nvGrpSpPr>
        <p:grpSpPr>
          <a:xfrm rot="899875">
            <a:off x="643124" y="515835"/>
            <a:ext cx="833304" cy="1031567"/>
            <a:chOff x="422913" y="3190100"/>
            <a:chExt cx="1042775" cy="1290875"/>
          </a:xfrm>
        </p:grpSpPr>
        <p:sp>
          <p:nvSpPr>
            <p:cNvPr id="541" name="Google Shape;541;p30"/>
            <p:cNvSpPr/>
            <p:nvPr/>
          </p:nvSpPr>
          <p:spPr>
            <a:xfrm>
              <a:off x="422913" y="3190138"/>
              <a:ext cx="1042775" cy="1290800"/>
            </a:xfrm>
            <a:custGeom>
              <a:avLst/>
              <a:gdLst/>
              <a:ahLst/>
              <a:cxnLst/>
              <a:rect l="l" t="t" r="r" b="b"/>
              <a:pathLst>
                <a:path w="41711" h="51632" extrusionOk="0">
                  <a:moveTo>
                    <a:pt x="25737" y="0"/>
                  </a:moveTo>
                  <a:cubicBezTo>
                    <a:pt x="20964" y="618"/>
                    <a:pt x="18427" y="3330"/>
                    <a:pt x="16636" y="6738"/>
                  </a:cubicBezTo>
                  <a:cubicBezTo>
                    <a:pt x="14843" y="10147"/>
                    <a:pt x="13797" y="14251"/>
                    <a:pt x="12004" y="17660"/>
                  </a:cubicBezTo>
                  <a:cubicBezTo>
                    <a:pt x="10220" y="21060"/>
                    <a:pt x="7689" y="23766"/>
                    <a:pt x="2940" y="24392"/>
                  </a:cubicBezTo>
                  <a:cubicBezTo>
                    <a:pt x="3099" y="23756"/>
                    <a:pt x="2807" y="23094"/>
                    <a:pt x="2232" y="22785"/>
                  </a:cubicBezTo>
                  <a:cubicBezTo>
                    <a:pt x="2018" y="22669"/>
                    <a:pt x="1785" y="22612"/>
                    <a:pt x="1554" y="22612"/>
                  </a:cubicBezTo>
                  <a:cubicBezTo>
                    <a:pt x="1163" y="22612"/>
                    <a:pt x="778" y="22773"/>
                    <a:pt x="499" y="23076"/>
                  </a:cubicBezTo>
                  <a:cubicBezTo>
                    <a:pt x="57" y="23559"/>
                    <a:pt x="0" y="24281"/>
                    <a:pt x="361" y="24829"/>
                  </a:cubicBezTo>
                  <a:cubicBezTo>
                    <a:pt x="631" y="25238"/>
                    <a:pt x="1084" y="25472"/>
                    <a:pt x="1555" y="25472"/>
                  </a:cubicBezTo>
                  <a:cubicBezTo>
                    <a:pt x="1711" y="25472"/>
                    <a:pt x="1870" y="25446"/>
                    <a:pt x="2025" y="25392"/>
                  </a:cubicBezTo>
                  <a:lnTo>
                    <a:pt x="30063" y="51631"/>
                  </a:lnTo>
                  <a:lnTo>
                    <a:pt x="30970" y="50662"/>
                  </a:lnTo>
                  <a:lnTo>
                    <a:pt x="12056" y="32961"/>
                  </a:lnTo>
                  <a:lnTo>
                    <a:pt x="12056" y="32961"/>
                  </a:lnTo>
                  <a:cubicBezTo>
                    <a:pt x="14330" y="35088"/>
                    <a:pt x="16604" y="37216"/>
                    <a:pt x="18878" y="39344"/>
                  </a:cubicBezTo>
                  <a:cubicBezTo>
                    <a:pt x="23650" y="38726"/>
                    <a:pt x="26185" y="36014"/>
                    <a:pt x="27976" y="32605"/>
                  </a:cubicBezTo>
                  <a:cubicBezTo>
                    <a:pt x="29769" y="29199"/>
                    <a:pt x="30817" y="25094"/>
                    <a:pt x="32608" y="21686"/>
                  </a:cubicBezTo>
                  <a:lnTo>
                    <a:pt x="31161" y="20330"/>
                  </a:lnTo>
                  <a:lnTo>
                    <a:pt x="32608" y="21684"/>
                  </a:lnTo>
                  <a:cubicBezTo>
                    <a:pt x="34401" y="18278"/>
                    <a:pt x="36938" y="15565"/>
                    <a:pt x="41710" y="14948"/>
                  </a:cubicBezTo>
                  <a:lnTo>
                    <a:pt x="25737" y="0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2" name="Google Shape;542;p30"/>
            <p:cNvGrpSpPr/>
            <p:nvPr/>
          </p:nvGrpSpPr>
          <p:grpSpPr>
            <a:xfrm>
              <a:off x="423163" y="3190100"/>
              <a:ext cx="1042275" cy="1290875"/>
              <a:chOff x="235350" y="1473125"/>
              <a:chExt cx="1042275" cy="1290875"/>
            </a:xfrm>
          </p:grpSpPr>
          <p:sp>
            <p:nvSpPr>
              <p:cNvPr id="543" name="Google Shape;543;p30"/>
              <p:cNvSpPr/>
              <p:nvPr/>
            </p:nvSpPr>
            <p:spPr>
              <a:xfrm>
                <a:off x="307475" y="1914575"/>
                <a:ext cx="626875" cy="542175"/>
              </a:xfrm>
              <a:custGeom>
                <a:avLst/>
                <a:gdLst/>
                <a:ahLst/>
                <a:cxnLst/>
                <a:rect l="l" t="t" r="r" b="b"/>
                <a:pathLst>
                  <a:path w="25075" h="21687" extrusionOk="0">
                    <a:moveTo>
                      <a:pt x="9101" y="1"/>
                    </a:moveTo>
                    <a:cubicBezTo>
                      <a:pt x="7310" y="3409"/>
                      <a:pt x="4775" y="6121"/>
                      <a:pt x="1" y="6739"/>
                    </a:cubicBezTo>
                    <a:cubicBezTo>
                      <a:pt x="5325" y="11723"/>
                      <a:pt x="10650" y="16705"/>
                      <a:pt x="15974" y="21686"/>
                    </a:cubicBezTo>
                    <a:cubicBezTo>
                      <a:pt x="20747" y="21069"/>
                      <a:pt x="23282" y="18357"/>
                      <a:pt x="25075" y="14948"/>
                    </a:cubicBezTo>
                    <a:lnTo>
                      <a:pt x="9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535000" y="1641600"/>
                <a:ext cx="515100" cy="646700"/>
              </a:xfrm>
              <a:custGeom>
                <a:avLst/>
                <a:gdLst/>
                <a:ahLst/>
                <a:cxnLst/>
                <a:rect l="l" t="t" r="r" b="b"/>
                <a:pathLst>
                  <a:path w="20604" h="25868" extrusionOk="0">
                    <a:moveTo>
                      <a:pt x="4632" y="0"/>
                    </a:moveTo>
                    <a:cubicBezTo>
                      <a:pt x="2839" y="3409"/>
                      <a:pt x="1791" y="7513"/>
                      <a:pt x="0" y="10920"/>
                    </a:cubicBezTo>
                    <a:lnTo>
                      <a:pt x="15974" y="25867"/>
                    </a:lnTo>
                    <a:cubicBezTo>
                      <a:pt x="17765" y="22459"/>
                      <a:pt x="18813" y="18356"/>
                      <a:pt x="20604" y="14948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650775" y="1473125"/>
                <a:ext cx="626850" cy="542125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21685" extrusionOk="0">
                    <a:moveTo>
                      <a:pt x="9099" y="1"/>
                    </a:moveTo>
                    <a:cubicBezTo>
                      <a:pt x="4327" y="618"/>
                      <a:pt x="1792" y="3331"/>
                      <a:pt x="1" y="6739"/>
                    </a:cubicBezTo>
                    <a:lnTo>
                      <a:pt x="15973" y="21685"/>
                    </a:lnTo>
                    <a:cubicBezTo>
                      <a:pt x="17763" y="18278"/>
                      <a:pt x="20301" y="15566"/>
                      <a:pt x="25073" y="14948"/>
                    </a:cubicBezTo>
                    <a:lnTo>
                      <a:pt x="9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257825" y="2057875"/>
                <a:ext cx="751275" cy="706125"/>
              </a:xfrm>
              <a:custGeom>
                <a:avLst/>
                <a:gdLst/>
                <a:ahLst/>
                <a:cxnLst/>
                <a:rect l="l" t="t" r="r" b="b"/>
                <a:pathLst>
                  <a:path w="30051" h="28245" extrusionOk="0">
                    <a:moveTo>
                      <a:pt x="908" y="1"/>
                    </a:moveTo>
                    <a:lnTo>
                      <a:pt x="1" y="971"/>
                    </a:lnTo>
                    <a:lnTo>
                      <a:pt x="29143" y="28244"/>
                    </a:lnTo>
                    <a:lnTo>
                      <a:pt x="30051" y="27274"/>
                    </a:lnTo>
                    <a:lnTo>
                      <a:pt x="9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235350" y="2038575"/>
                <a:ext cx="770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859" extrusionOk="0">
                    <a:moveTo>
                      <a:pt x="1540" y="1"/>
                    </a:moveTo>
                    <a:cubicBezTo>
                      <a:pt x="1158" y="1"/>
                      <a:pt x="778" y="153"/>
                      <a:pt x="497" y="453"/>
                    </a:cubicBezTo>
                    <a:cubicBezTo>
                      <a:pt x="101" y="876"/>
                      <a:pt x="0" y="1493"/>
                      <a:pt x="238" y="2020"/>
                    </a:cubicBezTo>
                    <a:cubicBezTo>
                      <a:pt x="471" y="2532"/>
                      <a:pt x="983" y="2858"/>
                      <a:pt x="1543" y="2858"/>
                    </a:cubicBezTo>
                    <a:cubicBezTo>
                      <a:pt x="1558" y="2858"/>
                      <a:pt x="1573" y="2858"/>
                      <a:pt x="1588" y="2857"/>
                    </a:cubicBezTo>
                    <a:cubicBezTo>
                      <a:pt x="2165" y="2837"/>
                      <a:pt x="2674" y="2473"/>
                      <a:pt x="2878" y="1932"/>
                    </a:cubicBezTo>
                    <a:cubicBezTo>
                      <a:pt x="3081" y="1391"/>
                      <a:pt x="2938" y="781"/>
                      <a:pt x="2515" y="387"/>
                    </a:cubicBezTo>
                    <a:cubicBezTo>
                      <a:pt x="2240" y="129"/>
                      <a:pt x="1889" y="1"/>
                      <a:pt x="1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48" name="Google Shape;548;p30"/>
          <p:cNvGrpSpPr/>
          <p:nvPr/>
        </p:nvGrpSpPr>
        <p:grpSpPr>
          <a:xfrm rot="-899875" flipH="1">
            <a:off x="7667573" y="3596096"/>
            <a:ext cx="833304" cy="1031567"/>
            <a:chOff x="422913" y="3190100"/>
            <a:chExt cx="1042775" cy="1290875"/>
          </a:xfrm>
        </p:grpSpPr>
        <p:sp>
          <p:nvSpPr>
            <p:cNvPr id="549" name="Google Shape;549;p30"/>
            <p:cNvSpPr/>
            <p:nvPr/>
          </p:nvSpPr>
          <p:spPr>
            <a:xfrm>
              <a:off x="422913" y="3190138"/>
              <a:ext cx="1042775" cy="1290800"/>
            </a:xfrm>
            <a:custGeom>
              <a:avLst/>
              <a:gdLst/>
              <a:ahLst/>
              <a:cxnLst/>
              <a:rect l="l" t="t" r="r" b="b"/>
              <a:pathLst>
                <a:path w="41711" h="51632" extrusionOk="0">
                  <a:moveTo>
                    <a:pt x="25737" y="0"/>
                  </a:moveTo>
                  <a:cubicBezTo>
                    <a:pt x="20964" y="618"/>
                    <a:pt x="18427" y="3330"/>
                    <a:pt x="16636" y="6738"/>
                  </a:cubicBezTo>
                  <a:cubicBezTo>
                    <a:pt x="14843" y="10147"/>
                    <a:pt x="13797" y="14251"/>
                    <a:pt x="12004" y="17660"/>
                  </a:cubicBezTo>
                  <a:cubicBezTo>
                    <a:pt x="10220" y="21060"/>
                    <a:pt x="7689" y="23766"/>
                    <a:pt x="2940" y="24392"/>
                  </a:cubicBezTo>
                  <a:cubicBezTo>
                    <a:pt x="3099" y="23756"/>
                    <a:pt x="2807" y="23094"/>
                    <a:pt x="2232" y="22785"/>
                  </a:cubicBezTo>
                  <a:cubicBezTo>
                    <a:pt x="2018" y="22669"/>
                    <a:pt x="1785" y="22612"/>
                    <a:pt x="1554" y="22612"/>
                  </a:cubicBezTo>
                  <a:cubicBezTo>
                    <a:pt x="1163" y="22612"/>
                    <a:pt x="778" y="22773"/>
                    <a:pt x="499" y="23076"/>
                  </a:cubicBezTo>
                  <a:cubicBezTo>
                    <a:pt x="57" y="23559"/>
                    <a:pt x="0" y="24281"/>
                    <a:pt x="361" y="24829"/>
                  </a:cubicBezTo>
                  <a:cubicBezTo>
                    <a:pt x="631" y="25238"/>
                    <a:pt x="1084" y="25472"/>
                    <a:pt x="1555" y="25472"/>
                  </a:cubicBezTo>
                  <a:cubicBezTo>
                    <a:pt x="1711" y="25472"/>
                    <a:pt x="1870" y="25446"/>
                    <a:pt x="2025" y="25392"/>
                  </a:cubicBezTo>
                  <a:lnTo>
                    <a:pt x="30063" y="51631"/>
                  </a:lnTo>
                  <a:lnTo>
                    <a:pt x="30970" y="50662"/>
                  </a:lnTo>
                  <a:lnTo>
                    <a:pt x="12056" y="32961"/>
                  </a:lnTo>
                  <a:lnTo>
                    <a:pt x="12056" y="32961"/>
                  </a:lnTo>
                  <a:cubicBezTo>
                    <a:pt x="14330" y="35088"/>
                    <a:pt x="16604" y="37216"/>
                    <a:pt x="18878" y="39344"/>
                  </a:cubicBezTo>
                  <a:cubicBezTo>
                    <a:pt x="23650" y="38726"/>
                    <a:pt x="26185" y="36014"/>
                    <a:pt x="27976" y="32605"/>
                  </a:cubicBezTo>
                  <a:cubicBezTo>
                    <a:pt x="29769" y="29199"/>
                    <a:pt x="30817" y="25094"/>
                    <a:pt x="32608" y="21686"/>
                  </a:cubicBezTo>
                  <a:lnTo>
                    <a:pt x="31161" y="20330"/>
                  </a:lnTo>
                  <a:lnTo>
                    <a:pt x="32608" y="21684"/>
                  </a:lnTo>
                  <a:cubicBezTo>
                    <a:pt x="34401" y="18278"/>
                    <a:pt x="36938" y="15565"/>
                    <a:pt x="41710" y="14948"/>
                  </a:cubicBezTo>
                  <a:lnTo>
                    <a:pt x="25737" y="0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0" name="Google Shape;550;p30"/>
            <p:cNvGrpSpPr/>
            <p:nvPr/>
          </p:nvGrpSpPr>
          <p:grpSpPr>
            <a:xfrm>
              <a:off x="423163" y="3190100"/>
              <a:ext cx="1042275" cy="1290875"/>
              <a:chOff x="235350" y="1473125"/>
              <a:chExt cx="1042275" cy="1290875"/>
            </a:xfrm>
          </p:grpSpPr>
          <p:sp>
            <p:nvSpPr>
              <p:cNvPr id="551" name="Google Shape;551;p30"/>
              <p:cNvSpPr/>
              <p:nvPr/>
            </p:nvSpPr>
            <p:spPr>
              <a:xfrm>
                <a:off x="307475" y="1914575"/>
                <a:ext cx="626875" cy="542175"/>
              </a:xfrm>
              <a:custGeom>
                <a:avLst/>
                <a:gdLst/>
                <a:ahLst/>
                <a:cxnLst/>
                <a:rect l="l" t="t" r="r" b="b"/>
                <a:pathLst>
                  <a:path w="25075" h="21687" extrusionOk="0">
                    <a:moveTo>
                      <a:pt x="9101" y="1"/>
                    </a:moveTo>
                    <a:cubicBezTo>
                      <a:pt x="7310" y="3409"/>
                      <a:pt x="4775" y="6121"/>
                      <a:pt x="1" y="6739"/>
                    </a:cubicBezTo>
                    <a:cubicBezTo>
                      <a:pt x="5325" y="11723"/>
                      <a:pt x="10650" y="16705"/>
                      <a:pt x="15974" y="21686"/>
                    </a:cubicBezTo>
                    <a:cubicBezTo>
                      <a:pt x="20747" y="21069"/>
                      <a:pt x="23282" y="18357"/>
                      <a:pt x="25075" y="14948"/>
                    </a:cubicBezTo>
                    <a:lnTo>
                      <a:pt x="9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535000" y="1641600"/>
                <a:ext cx="515100" cy="646700"/>
              </a:xfrm>
              <a:custGeom>
                <a:avLst/>
                <a:gdLst/>
                <a:ahLst/>
                <a:cxnLst/>
                <a:rect l="l" t="t" r="r" b="b"/>
                <a:pathLst>
                  <a:path w="20604" h="25868" extrusionOk="0">
                    <a:moveTo>
                      <a:pt x="4632" y="0"/>
                    </a:moveTo>
                    <a:cubicBezTo>
                      <a:pt x="2839" y="3409"/>
                      <a:pt x="1791" y="7513"/>
                      <a:pt x="0" y="10920"/>
                    </a:cubicBezTo>
                    <a:lnTo>
                      <a:pt x="15974" y="25867"/>
                    </a:lnTo>
                    <a:cubicBezTo>
                      <a:pt x="17765" y="22459"/>
                      <a:pt x="18813" y="18356"/>
                      <a:pt x="20604" y="14948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650775" y="1473125"/>
                <a:ext cx="626850" cy="542125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21685" extrusionOk="0">
                    <a:moveTo>
                      <a:pt x="9099" y="1"/>
                    </a:moveTo>
                    <a:cubicBezTo>
                      <a:pt x="4327" y="618"/>
                      <a:pt x="1792" y="3331"/>
                      <a:pt x="1" y="6739"/>
                    </a:cubicBezTo>
                    <a:lnTo>
                      <a:pt x="15973" y="21685"/>
                    </a:lnTo>
                    <a:cubicBezTo>
                      <a:pt x="17763" y="18278"/>
                      <a:pt x="20301" y="15566"/>
                      <a:pt x="25073" y="14948"/>
                    </a:cubicBezTo>
                    <a:lnTo>
                      <a:pt x="9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257825" y="2057875"/>
                <a:ext cx="751275" cy="706125"/>
              </a:xfrm>
              <a:custGeom>
                <a:avLst/>
                <a:gdLst/>
                <a:ahLst/>
                <a:cxnLst/>
                <a:rect l="l" t="t" r="r" b="b"/>
                <a:pathLst>
                  <a:path w="30051" h="28245" extrusionOk="0">
                    <a:moveTo>
                      <a:pt x="908" y="1"/>
                    </a:moveTo>
                    <a:lnTo>
                      <a:pt x="1" y="971"/>
                    </a:lnTo>
                    <a:lnTo>
                      <a:pt x="29143" y="28244"/>
                    </a:lnTo>
                    <a:lnTo>
                      <a:pt x="30051" y="27274"/>
                    </a:lnTo>
                    <a:lnTo>
                      <a:pt x="9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235350" y="2038575"/>
                <a:ext cx="770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859" extrusionOk="0">
                    <a:moveTo>
                      <a:pt x="1540" y="1"/>
                    </a:moveTo>
                    <a:cubicBezTo>
                      <a:pt x="1158" y="1"/>
                      <a:pt x="778" y="153"/>
                      <a:pt x="497" y="453"/>
                    </a:cubicBezTo>
                    <a:cubicBezTo>
                      <a:pt x="101" y="876"/>
                      <a:pt x="0" y="1493"/>
                      <a:pt x="238" y="2020"/>
                    </a:cubicBezTo>
                    <a:cubicBezTo>
                      <a:pt x="471" y="2532"/>
                      <a:pt x="983" y="2858"/>
                      <a:pt x="1543" y="2858"/>
                    </a:cubicBezTo>
                    <a:cubicBezTo>
                      <a:pt x="1558" y="2858"/>
                      <a:pt x="1573" y="2858"/>
                      <a:pt x="1588" y="2857"/>
                    </a:cubicBezTo>
                    <a:cubicBezTo>
                      <a:pt x="2165" y="2837"/>
                      <a:pt x="2674" y="2473"/>
                      <a:pt x="2878" y="1932"/>
                    </a:cubicBezTo>
                    <a:cubicBezTo>
                      <a:pt x="3081" y="1391"/>
                      <a:pt x="2938" y="781"/>
                      <a:pt x="2515" y="387"/>
                    </a:cubicBezTo>
                    <a:cubicBezTo>
                      <a:pt x="2240" y="129"/>
                      <a:pt x="1889" y="1"/>
                      <a:pt x="1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56" name="Google Shape;556;p30"/>
          <p:cNvSpPr/>
          <p:nvPr/>
        </p:nvSpPr>
        <p:spPr>
          <a:xfrm>
            <a:off x="5171138" y="41402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7" name="Google Shape;557;p30"/>
          <p:cNvSpPr/>
          <p:nvPr/>
        </p:nvSpPr>
        <p:spPr>
          <a:xfrm>
            <a:off x="1758411" y="23223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30"/>
          <p:cNvSpPr/>
          <p:nvPr/>
        </p:nvSpPr>
        <p:spPr>
          <a:xfrm>
            <a:off x="3499711" y="6078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9" name="Google Shape;559;p30"/>
          <p:cNvSpPr/>
          <p:nvPr/>
        </p:nvSpPr>
        <p:spPr>
          <a:xfrm>
            <a:off x="6419686" y="31829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30"/>
          <p:cNvSpPr/>
          <p:nvPr/>
        </p:nvSpPr>
        <p:spPr>
          <a:xfrm>
            <a:off x="6937636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30"/>
          <p:cNvSpPr/>
          <p:nvPr/>
        </p:nvSpPr>
        <p:spPr>
          <a:xfrm>
            <a:off x="8329936" y="13573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30"/>
          <p:cNvSpPr/>
          <p:nvPr/>
        </p:nvSpPr>
        <p:spPr>
          <a:xfrm>
            <a:off x="4995936" y="14390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30"/>
          <p:cNvSpPr/>
          <p:nvPr/>
        </p:nvSpPr>
        <p:spPr>
          <a:xfrm>
            <a:off x="523861" y="30009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30"/>
          <p:cNvSpPr/>
          <p:nvPr/>
        </p:nvSpPr>
        <p:spPr>
          <a:xfrm>
            <a:off x="2604461" y="40368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30"/>
          <p:cNvSpPr/>
          <p:nvPr/>
        </p:nvSpPr>
        <p:spPr>
          <a:xfrm>
            <a:off x="3935286" y="25478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30"/>
          <p:cNvSpPr/>
          <p:nvPr/>
        </p:nvSpPr>
        <p:spPr>
          <a:xfrm>
            <a:off x="1021185" y="41993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7" name="Google Shape;567;p30"/>
          <p:cNvSpPr/>
          <p:nvPr/>
        </p:nvSpPr>
        <p:spPr>
          <a:xfrm>
            <a:off x="6368485" y="11364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30"/>
          <p:cNvSpPr/>
          <p:nvPr/>
        </p:nvSpPr>
        <p:spPr>
          <a:xfrm>
            <a:off x="7326586" y="4255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lt2"/>
        </a:soli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body" idx="1"/>
          </p:nvPr>
        </p:nvSpPr>
        <p:spPr>
          <a:xfrm>
            <a:off x="713225" y="1094375"/>
            <a:ext cx="7717500" cy="3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8683410" y="39933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7217036" y="48586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8633761" y="2523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/>
          <p:nvPr/>
        </p:nvSpPr>
        <p:spPr>
          <a:xfrm>
            <a:off x="6002160" y="4634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4"/>
          <p:cNvSpPr/>
          <p:nvPr/>
        </p:nvSpPr>
        <p:spPr>
          <a:xfrm>
            <a:off x="582786" y="20237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"/>
          <p:cNvSpPr/>
          <p:nvPr/>
        </p:nvSpPr>
        <p:spPr>
          <a:xfrm>
            <a:off x="501975" y="32834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"/>
          <p:cNvSpPr/>
          <p:nvPr/>
        </p:nvSpPr>
        <p:spPr>
          <a:xfrm>
            <a:off x="364761" y="46562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4"/>
          <p:cNvSpPr/>
          <p:nvPr/>
        </p:nvSpPr>
        <p:spPr>
          <a:xfrm>
            <a:off x="2540285" y="48065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4"/>
          <p:cNvSpPr/>
          <p:nvPr/>
        </p:nvSpPr>
        <p:spPr>
          <a:xfrm>
            <a:off x="1810311" y="2253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4"/>
          <p:cNvSpPr/>
          <p:nvPr/>
        </p:nvSpPr>
        <p:spPr>
          <a:xfrm>
            <a:off x="4706136" y="4703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4"/>
          <p:cNvSpPr/>
          <p:nvPr/>
        </p:nvSpPr>
        <p:spPr>
          <a:xfrm>
            <a:off x="315111" y="6786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>
            <a:off x="7769844" y="1193275"/>
            <a:ext cx="960975" cy="1123200"/>
            <a:chOff x="2231381" y="706325"/>
            <a:chExt cx="960975" cy="1123200"/>
          </a:xfrm>
        </p:grpSpPr>
        <p:sp>
          <p:nvSpPr>
            <p:cNvPr id="571" name="Google Shape;571;p31"/>
            <p:cNvSpPr/>
            <p:nvPr/>
          </p:nvSpPr>
          <p:spPr>
            <a:xfrm>
              <a:off x="2231381" y="706325"/>
              <a:ext cx="960975" cy="1123200"/>
            </a:xfrm>
            <a:custGeom>
              <a:avLst/>
              <a:gdLst/>
              <a:ahLst/>
              <a:cxnLst/>
              <a:rect l="l" t="t" r="r" b="b"/>
              <a:pathLst>
                <a:path w="38439" h="44928" extrusionOk="0">
                  <a:moveTo>
                    <a:pt x="16833" y="0"/>
                  </a:moveTo>
                  <a:cubicBezTo>
                    <a:pt x="16438" y="0"/>
                    <a:pt x="16060" y="222"/>
                    <a:pt x="15878" y="601"/>
                  </a:cubicBezTo>
                  <a:lnTo>
                    <a:pt x="1442" y="30771"/>
                  </a:lnTo>
                  <a:cubicBezTo>
                    <a:pt x="1442" y="30771"/>
                    <a:pt x="1" y="32949"/>
                    <a:pt x="2062" y="34648"/>
                  </a:cubicBezTo>
                  <a:lnTo>
                    <a:pt x="3879" y="35518"/>
                  </a:lnTo>
                  <a:lnTo>
                    <a:pt x="3377" y="36589"/>
                  </a:lnTo>
                  <a:lnTo>
                    <a:pt x="3377" y="36589"/>
                  </a:lnTo>
                  <a:lnTo>
                    <a:pt x="4490" y="36210"/>
                  </a:lnTo>
                  <a:lnTo>
                    <a:pt x="4896" y="37326"/>
                  </a:lnTo>
                  <a:lnTo>
                    <a:pt x="5402" y="36246"/>
                  </a:lnTo>
                  <a:lnTo>
                    <a:pt x="23545" y="44927"/>
                  </a:lnTo>
                  <a:lnTo>
                    <a:pt x="38439" y="13803"/>
                  </a:lnTo>
                  <a:lnTo>
                    <a:pt x="37805" y="13500"/>
                  </a:lnTo>
                  <a:cubicBezTo>
                    <a:pt x="37603" y="13367"/>
                    <a:pt x="37337" y="13102"/>
                    <a:pt x="37208" y="12590"/>
                  </a:cubicBezTo>
                  <a:cubicBezTo>
                    <a:pt x="37110" y="12204"/>
                    <a:pt x="37122" y="11716"/>
                    <a:pt x="37164" y="11292"/>
                  </a:cubicBezTo>
                  <a:lnTo>
                    <a:pt x="37818" y="9926"/>
                  </a:lnTo>
                  <a:lnTo>
                    <a:pt x="17289" y="104"/>
                  </a:lnTo>
                  <a:cubicBezTo>
                    <a:pt x="17142" y="34"/>
                    <a:pt x="16986" y="0"/>
                    <a:pt x="16833" y="0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2" name="Google Shape;572;p31"/>
            <p:cNvGrpSpPr/>
            <p:nvPr/>
          </p:nvGrpSpPr>
          <p:grpSpPr>
            <a:xfrm>
              <a:off x="2231394" y="706338"/>
              <a:ext cx="960950" cy="1123175"/>
              <a:chOff x="1899825" y="3332850"/>
              <a:chExt cx="960950" cy="1123175"/>
            </a:xfrm>
          </p:grpSpPr>
          <p:sp>
            <p:nvSpPr>
              <p:cNvPr id="573" name="Google Shape;573;p31"/>
              <p:cNvSpPr/>
              <p:nvPr/>
            </p:nvSpPr>
            <p:spPr>
              <a:xfrm>
                <a:off x="1951350" y="3420900"/>
                <a:ext cx="909425" cy="1035125"/>
              </a:xfrm>
              <a:custGeom>
                <a:avLst/>
                <a:gdLst/>
                <a:ahLst/>
                <a:cxnLst/>
                <a:rect l="l" t="t" r="r" b="b"/>
                <a:pathLst>
                  <a:path w="36377" h="41405" extrusionOk="0">
                    <a:moveTo>
                      <a:pt x="14893" y="0"/>
                    </a:moveTo>
                    <a:lnTo>
                      <a:pt x="1" y="31125"/>
                    </a:lnTo>
                    <a:lnTo>
                      <a:pt x="21484" y="41405"/>
                    </a:lnTo>
                    <a:lnTo>
                      <a:pt x="36376" y="10280"/>
                    </a:lnTo>
                    <a:lnTo>
                      <a:pt x="148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1899825" y="4102175"/>
                <a:ext cx="152650" cy="9692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3877" extrusionOk="0">
                    <a:moveTo>
                      <a:pt x="1442" y="0"/>
                    </a:moveTo>
                    <a:lnTo>
                      <a:pt x="1442" y="0"/>
                    </a:lnTo>
                    <a:cubicBezTo>
                      <a:pt x="1442" y="0"/>
                      <a:pt x="1" y="2177"/>
                      <a:pt x="2062" y="3877"/>
                    </a:cubicBezTo>
                    <a:cubicBezTo>
                      <a:pt x="3491" y="3298"/>
                      <a:pt x="6105" y="104"/>
                      <a:pt x="6105" y="104"/>
                    </a:cubicBezTo>
                    <a:lnTo>
                      <a:pt x="1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1948150" y="3403375"/>
                <a:ext cx="903225" cy="1035175"/>
              </a:xfrm>
              <a:custGeom>
                <a:avLst/>
                <a:gdLst/>
                <a:ahLst/>
                <a:cxnLst/>
                <a:rect l="l" t="t" r="r" b="b"/>
                <a:pathLst>
                  <a:path w="36129" h="41407" extrusionOk="0">
                    <a:moveTo>
                      <a:pt x="14893" y="0"/>
                    </a:moveTo>
                    <a:lnTo>
                      <a:pt x="2290" y="26340"/>
                    </a:lnTo>
                    <a:lnTo>
                      <a:pt x="1696" y="27581"/>
                    </a:lnTo>
                    <a:lnTo>
                      <a:pt x="0" y="31125"/>
                    </a:lnTo>
                    <a:lnTo>
                      <a:pt x="21483" y="41407"/>
                    </a:lnTo>
                    <a:lnTo>
                      <a:pt x="36128" y="10803"/>
                    </a:lnTo>
                    <a:cubicBezTo>
                      <a:pt x="36128" y="10803"/>
                      <a:pt x="35496" y="10649"/>
                      <a:pt x="35275" y="9770"/>
                    </a:cubicBezTo>
                    <a:cubicBezTo>
                      <a:pt x="35056" y="8890"/>
                      <a:pt x="35391" y="7498"/>
                      <a:pt x="35391" y="7498"/>
                    </a:cubicBezTo>
                    <a:lnTo>
                      <a:pt x="14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923675" y="4092150"/>
                <a:ext cx="12880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3575" extrusionOk="0">
                    <a:moveTo>
                      <a:pt x="3292" y="0"/>
                    </a:moveTo>
                    <a:cubicBezTo>
                      <a:pt x="3103" y="0"/>
                      <a:pt x="2898" y="9"/>
                      <a:pt x="2675" y="30"/>
                    </a:cubicBezTo>
                    <a:cubicBezTo>
                      <a:pt x="2303" y="65"/>
                      <a:pt x="1932" y="122"/>
                      <a:pt x="1566" y="199"/>
                    </a:cubicBezTo>
                    <a:cubicBezTo>
                      <a:pt x="1" y="2006"/>
                      <a:pt x="979" y="3574"/>
                      <a:pt x="979" y="3574"/>
                    </a:cubicBezTo>
                    <a:lnTo>
                      <a:pt x="5151" y="505"/>
                    </a:lnTo>
                    <a:cubicBezTo>
                      <a:pt x="5151" y="505"/>
                      <a:pt x="4704" y="0"/>
                      <a:pt x="3292" y="0"/>
                    </a:cubicBezTo>
                    <a:close/>
                  </a:path>
                </a:pathLst>
              </a:custGeom>
              <a:solidFill>
                <a:srgbClr val="FFE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923675" y="4061875"/>
                <a:ext cx="561575" cy="376675"/>
              </a:xfrm>
              <a:custGeom>
                <a:avLst/>
                <a:gdLst/>
                <a:ahLst/>
                <a:cxnLst/>
                <a:rect l="l" t="t" r="r" b="b"/>
                <a:pathLst>
                  <a:path w="22463" h="15067" extrusionOk="0">
                    <a:moveTo>
                      <a:pt x="3269" y="0"/>
                    </a:moveTo>
                    <a:lnTo>
                      <a:pt x="2675" y="1241"/>
                    </a:lnTo>
                    <a:cubicBezTo>
                      <a:pt x="2303" y="1276"/>
                      <a:pt x="1932" y="1333"/>
                      <a:pt x="1566" y="1410"/>
                    </a:cubicBezTo>
                    <a:cubicBezTo>
                      <a:pt x="1" y="3217"/>
                      <a:pt x="979" y="4785"/>
                      <a:pt x="979" y="4785"/>
                    </a:cubicBezTo>
                    <a:lnTo>
                      <a:pt x="22462" y="15067"/>
                    </a:lnTo>
                    <a:cubicBezTo>
                      <a:pt x="20710" y="13269"/>
                      <a:pt x="21453" y="11180"/>
                      <a:pt x="21453" y="11180"/>
                    </a:cubicBezTo>
                    <a:lnTo>
                      <a:pt x="3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1984250" y="4170525"/>
                <a:ext cx="74050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821" extrusionOk="0">
                    <a:moveTo>
                      <a:pt x="1443" y="0"/>
                    </a:moveTo>
                    <a:lnTo>
                      <a:pt x="0" y="3083"/>
                    </a:lnTo>
                    <a:lnTo>
                      <a:pt x="0" y="3083"/>
                    </a:lnTo>
                    <a:lnTo>
                      <a:pt x="1113" y="2704"/>
                    </a:lnTo>
                    <a:lnTo>
                      <a:pt x="1519" y="3820"/>
                    </a:lnTo>
                    <a:lnTo>
                      <a:pt x="2961" y="739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1935850" y="3332850"/>
                <a:ext cx="909450" cy="1026300"/>
              </a:xfrm>
              <a:custGeom>
                <a:avLst/>
                <a:gdLst/>
                <a:ahLst/>
                <a:cxnLst/>
                <a:rect l="l" t="t" r="r" b="b"/>
                <a:pathLst>
                  <a:path w="36378" h="41052" extrusionOk="0">
                    <a:moveTo>
                      <a:pt x="15392" y="1"/>
                    </a:moveTo>
                    <a:cubicBezTo>
                      <a:pt x="14997" y="1"/>
                      <a:pt x="14619" y="223"/>
                      <a:pt x="14437" y="602"/>
                    </a:cubicBezTo>
                    <a:lnTo>
                      <a:pt x="1" y="30773"/>
                    </a:lnTo>
                    <a:lnTo>
                      <a:pt x="21485" y="41052"/>
                    </a:lnTo>
                    <a:lnTo>
                      <a:pt x="36377" y="9927"/>
                    </a:lnTo>
                    <a:lnTo>
                      <a:pt x="15848" y="105"/>
                    </a:lnTo>
                    <a:cubicBezTo>
                      <a:pt x="15701" y="34"/>
                      <a:pt x="15545" y="1"/>
                      <a:pt x="15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2143300" y="3947775"/>
                <a:ext cx="315325" cy="164275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6571" extrusionOk="0">
                    <a:moveTo>
                      <a:pt x="674" y="1"/>
                    </a:moveTo>
                    <a:cubicBezTo>
                      <a:pt x="453" y="1"/>
                      <a:pt x="242" y="124"/>
                      <a:pt x="141" y="336"/>
                    </a:cubicBezTo>
                    <a:cubicBezTo>
                      <a:pt x="0" y="630"/>
                      <a:pt x="125" y="981"/>
                      <a:pt x="419" y="1122"/>
                    </a:cubicBezTo>
                    <a:lnTo>
                      <a:pt x="11685" y="6513"/>
                    </a:lnTo>
                    <a:cubicBezTo>
                      <a:pt x="11767" y="6552"/>
                      <a:pt x="11853" y="6570"/>
                      <a:pt x="11939" y="6570"/>
                    </a:cubicBezTo>
                    <a:cubicBezTo>
                      <a:pt x="12159" y="6570"/>
                      <a:pt x="12370" y="6447"/>
                      <a:pt x="12472" y="6236"/>
                    </a:cubicBezTo>
                    <a:cubicBezTo>
                      <a:pt x="12612" y="5942"/>
                      <a:pt x="12488" y="5590"/>
                      <a:pt x="12194" y="5449"/>
                    </a:cubicBezTo>
                    <a:lnTo>
                      <a:pt x="928" y="58"/>
                    </a:lnTo>
                    <a:cubicBezTo>
                      <a:pt x="846" y="19"/>
                      <a:pt x="759" y="1"/>
                      <a:pt x="6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2200250" y="4034550"/>
                <a:ext cx="156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3493" extrusionOk="0">
                    <a:moveTo>
                      <a:pt x="672" y="0"/>
                    </a:moveTo>
                    <a:cubicBezTo>
                      <a:pt x="452" y="0"/>
                      <a:pt x="242" y="124"/>
                      <a:pt x="141" y="335"/>
                    </a:cubicBezTo>
                    <a:cubicBezTo>
                      <a:pt x="0" y="629"/>
                      <a:pt x="124" y="982"/>
                      <a:pt x="418" y="1122"/>
                    </a:cubicBezTo>
                    <a:lnTo>
                      <a:pt x="5348" y="3435"/>
                    </a:lnTo>
                    <a:cubicBezTo>
                      <a:pt x="5431" y="3474"/>
                      <a:pt x="5517" y="3493"/>
                      <a:pt x="5603" y="3493"/>
                    </a:cubicBezTo>
                    <a:cubicBezTo>
                      <a:pt x="5823" y="3493"/>
                      <a:pt x="6034" y="3369"/>
                      <a:pt x="6136" y="3157"/>
                    </a:cubicBezTo>
                    <a:cubicBezTo>
                      <a:pt x="6276" y="2863"/>
                      <a:pt x="6152" y="2511"/>
                      <a:pt x="5859" y="2370"/>
                    </a:cubicBezTo>
                    <a:lnTo>
                      <a:pt x="928" y="59"/>
                    </a:lnTo>
                    <a:cubicBezTo>
                      <a:pt x="845" y="19"/>
                      <a:pt x="758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2228975" y="3549250"/>
                <a:ext cx="426425" cy="426475"/>
              </a:xfrm>
              <a:custGeom>
                <a:avLst/>
                <a:gdLst/>
                <a:ahLst/>
                <a:cxnLst/>
                <a:rect l="l" t="t" r="r" b="b"/>
                <a:pathLst>
                  <a:path w="17057" h="17059" extrusionOk="0">
                    <a:moveTo>
                      <a:pt x="8530" y="1"/>
                    </a:moveTo>
                    <a:cubicBezTo>
                      <a:pt x="6267" y="1"/>
                      <a:pt x="4099" y="899"/>
                      <a:pt x="2498" y="2500"/>
                    </a:cubicBezTo>
                    <a:cubicBezTo>
                      <a:pt x="899" y="4099"/>
                      <a:pt x="1" y="6268"/>
                      <a:pt x="1" y="8530"/>
                    </a:cubicBezTo>
                    <a:cubicBezTo>
                      <a:pt x="1" y="10791"/>
                      <a:pt x="899" y="12961"/>
                      <a:pt x="2498" y="14560"/>
                    </a:cubicBezTo>
                    <a:cubicBezTo>
                      <a:pt x="4099" y="16159"/>
                      <a:pt x="6267" y="17058"/>
                      <a:pt x="8530" y="17058"/>
                    </a:cubicBezTo>
                    <a:cubicBezTo>
                      <a:pt x="10791" y="17058"/>
                      <a:pt x="12961" y="16159"/>
                      <a:pt x="14560" y="14560"/>
                    </a:cubicBezTo>
                    <a:cubicBezTo>
                      <a:pt x="16159" y="12961"/>
                      <a:pt x="17057" y="10791"/>
                      <a:pt x="17057" y="8530"/>
                    </a:cubicBezTo>
                    <a:cubicBezTo>
                      <a:pt x="17057" y="6268"/>
                      <a:pt x="16159" y="4099"/>
                      <a:pt x="14560" y="2500"/>
                    </a:cubicBezTo>
                    <a:cubicBezTo>
                      <a:pt x="12961" y="899"/>
                      <a:pt x="10791" y="1"/>
                      <a:pt x="85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2286525" y="3620625"/>
                <a:ext cx="297525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1901" h="11348" extrusionOk="0">
                    <a:moveTo>
                      <a:pt x="6227" y="1"/>
                    </a:moveTo>
                    <a:cubicBezTo>
                      <a:pt x="4775" y="1"/>
                      <a:pt x="3323" y="555"/>
                      <a:pt x="2215" y="1662"/>
                    </a:cubicBezTo>
                    <a:cubicBezTo>
                      <a:pt x="0" y="3878"/>
                      <a:pt x="0" y="7471"/>
                      <a:pt x="2215" y="9686"/>
                    </a:cubicBezTo>
                    <a:cubicBezTo>
                      <a:pt x="3280" y="10751"/>
                      <a:pt x="4722" y="11348"/>
                      <a:pt x="6228" y="11348"/>
                    </a:cubicBezTo>
                    <a:cubicBezTo>
                      <a:pt x="7732" y="11348"/>
                      <a:pt x="9175" y="10751"/>
                      <a:pt x="10239" y="9686"/>
                    </a:cubicBezTo>
                    <a:cubicBezTo>
                      <a:pt x="11303" y="8622"/>
                      <a:pt x="11901" y="7179"/>
                      <a:pt x="11901" y="5675"/>
                    </a:cubicBezTo>
                    <a:cubicBezTo>
                      <a:pt x="11901" y="4169"/>
                      <a:pt x="11303" y="2727"/>
                      <a:pt x="10239" y="1662"/>
                    </a:cubicBezTo>
                    <a:cubicBezTo>
                      <a:pt x="9131" y="555"/>
                      <a:pt x="7679" y="1"/>
                      <a:pt x="6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84" name="Google Shape;584;p31"/>
          <p:cNvGrpSpPr/>
          <p:nvPr/>
        </p:nvGrpSpPr>
        <p:grpSpPr>
          <a:xfrm rot="1800044">
            <a:off x="6701516" y="424440"/>
            <a:ext cx="895980" cy="866006"/>
            <a:chOff x="800438" y="1829525"/>
            <a:chExt cx="896000" cy="866025"/>
          </a:xfrm>
        </p:grpSpPr>
        <p:sp>
          <p:nvSpPr>
            <p:cNvPr id="585" name="Google Shape;585;p31"/>
            <p:cNvSpPr/>
            <p:nvPr/>
          </p:nvSpPr>
          <p:spPr>
            <a:xfrm>
              <a:off x="800475" y="1829525"/>
              <a:ext cx="895925" cy="866025"/>
            </a:xfrm>
            <a:custGeom>
              <a:avLst/>
              <a:gdLst/>
              <a:ahLst/>
              <a:cxnLst/>
              <a:rect l="l" t="t" r="r" b="b"/>
              <a:pathLst>
                <a:path w="35837" h="34641" extrusionOk="0">
                  <a:moveTo>
                    <a:pt x="12954" y="1"/>
                  </a:moveTo>
                  <a:lnTo>
                    <a:pt x="12599" y="529"/>
                  </a:lnTo>
                  <a:lnTo>
                    <a:pt x="9873" y="976"/>
                  </a:lnTo>
                  <a:lnTo>
                    <a:pt x="9699" y="1298"/>
                  </a:lnTo>
                  <a:lnTo>
                    <a:pt x="9012" y="835"/>
                  </a:lnTo>
                  <a:lnTo>
                    <a:pt x="0" y="19204"/>
                  </a:lnTo>
                  <a:lnTo>
                    <a:pt x="15352" y="29560"/>
                  </a:lnTo>
                  <a:lnTo>
                    <a:pt x="18001" y="31348"/>
                  </a:lnTo>
                  <a:lnTo>
                    <a:pt x="19770" y="32542"/>
                  </a:lnTo>
                  <a:lnTo>
                    <a:pt x="20279" y="32884"/>
                  </a:lnTo>
                  <a:lnTo>
                    <a:pt x="22883" y="34641"/>
                  </a:lnTo>
                  <a:lnTo>
                    <a:pt x="34313" y="17697"/>
                  </a:lnTo>
                  <a:lnTo>
                    <a:pt x="35837" y="15437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6" name="Google Shape;586;p31"/>
            <p:cNvGrpSpPr/>
            <p:nvPr/>
          </p:nvGrpSpPr>
          <p:grpSpPr>
            <a:xfrm>
              <a:off x="800438" y="1829525"/>
              <a:ext cx="896000" cy="866025"/>
              <a:chOff x="469300" y="3537200"/>
              <a:chExt cx="896000" cy="866025"/>
            </a:xfrm>
          </p:grpSpPr>
          <p:sp>
            <p:nvSpPr>
              <p:cNvPr id="587" name="Google Shape;587;p31"/>
              <p:cNvSpPr/>
              <p:nvPr/>
            </p:nvSpPr>
            <p:spPr>
              <a:xfrm>
                <a:off x="469300" y="3558150"/>
                <a:ext cx="376900" cy="459300"/>
              </a:xfrm>
              <a:custGeom>
                <a:avLst/>
                <a:gdLst/>
                <a:ahLst/>
                <a:cxnLst/>
                <a:rect l="l" t="t" r="r" b="b"/>
                <a:pathLst>
                  <a:path w="15076" h="18372" extrusionOk="0">
                    <a:moveTo>
                      <a:pt x="9012" y="0"/>
                    </a:moveTo>
                    <a:lnTo>
                      <a:pt x="0" y="18372"/>
                    </a:lnTo>
                    <a:lnTo>
                      <a:pt x="15075" y="4091"/>
                    </a:lnTo>
                    <a:lnTo>
                      <a:pt x="90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488825" y="3549000"/>
                <a:ext cx="330025" cy="447325"/>
              </a:xfrm>
              <a:custGeom>
                <a:avLst/>
                <a:gdLst/>
                <a:ahLst/>
                <a:cxnLst/>
                <a:rect l="l" t="t" r="r" b="b"/>
                <a:pathLst>
                  <a:path w="13201" h="17893" extrusionOk="0">
                    <a:moveTo>
                      <a:pt x="12185" y="1"/>
                    </a:moveTo>
                    <a:lnTo>
                      <a:pt x="9092" y="508"/>
                    </a:lnTo>
                    <a:lnTo>
                      <a:pt x="294" y="16751"/>
                    </a:lnTo>
                    <a:cubicBezTo>
                      <a:pt x="0" y="17295"/>
                      <a:pt x="426" y="17893"/>
                      <a:pt x="969" y="17893"/>
                    </a:cubicBezTo>
                    <a:cubicBezTo>
                      <a:pt x="1071" y="17893"/>
                      <a:pt x="1178" y="17872"/>
                      <a:pt x="1285" y="17825"/>
                    </a:cubicBezTo>
                    <a:lnTo>
                      <a:pt x="13200" y="12554"/>
                    </a:lnTo>
                    <a:lnTo>
                      <a:pt x="12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469325" y="3593700"/>
                <a:ext cx="857875" cy="809525"/>
              </a:xfrm>
              <a:custGeom>
                <a:avLst/>
                <a:gdLst/>
                <a:ahLst/>
                <a:cxnLst/>
                <a:rect l="l" t="t" r="r" b="b"/>
                <a:pathLst>
                  <a:path w="34315" h="32381" extrusionOk="0">
                    <a:moveTo>
                      <a:pt x="11430" y="0"/>
                    </a:moveTo>
                    <a:lnTo>
                      <a:pt x="1" y="16944"/>
                    </a:lnTo>
                    <a:lnTo>
                      <a:pt x="22885" y="32380"/>
                    </a:lnTo>
                    <a:lnTo>
                      <a:pt x="34315" y="15436"/>
                    </a:lnTo>
                    <a:lnTo>
                      <a:pt x="11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507425" y="3537200"/>
                <a:ext cx="857875" cy="809525"/>
              </a:xfrm>
              <a:custGeom>
                <a:avLst/>
                <a:gdLst/>
                <a:ahLst/>
                <a:cxnLst/>
                <a:rect l="l" t="t" r="r" b="b"/>
                <a:pathLst>
                  <a:path w="34315" h="32381" extrusionOk="0">
                    <a:moveTo>
                      <a:pt x="11431" y="0"/>
                    </a:moveTo>
                    <a:lnTo>
                      <a:pt x="1" y="16944"/>
                    </a:lnTo>
                    <a:lnTo>
                      <a:pt x="22885" y="32380"/>
                    </a:lnTo>
                    <a:lnTo>
                      <a:pt x="34315" y="15435"/>
                    </a:lnTo>
                    <a:lnTo>
                      <a:pt x="114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960925" y="4292350"/>
                <a:ext cx="535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76" extrusionOk="0">
                    <a:moveTo>
                      <a:pt x="1525" y="0"/>
                    </a:moveTo>
                    <a:lnTo>
                      <a:pt x="1" y="2261"/>
                    </a:lnTo>
                    <a:lnTo>
                      <a:pt x="617" y="2676"/>
                    </a:lnTo>
                    <a:lnTo>
                      <a:pt x="2141" y="416"/>
                    </a:lnTo>
                    <a:lnTo>
                      <a:pt x="1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764000" y="4159550"/>
                <a:ext cx="193525" cy="161350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6454" extrusionOk="0">
                    <a:moveTo>
                      <a:pt x="1525" y="0"/>
                    </a:moveTo>
                    <a:lnTo>
                      <a:pt x="0" y="2261"/>
                    </a:lnTo>
                    <a:lnTo>
                      <a:pt x="6216" y="6453"/>
                    </a:lnTo>
                    <a:lnTo>
                      <a:pt x="7740" y="4193"/>
                    </a:lnTo>
                    <a:lnTo>
                      <a:pt x="1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637775" y="3662225"/>
                <a:ext cx="462675" cy="464225"/>
              </a:xfrm>
              <a:custGeom>
                <a:avLst/>
                <a:gdLst/>
                <a:ahLst/>
                <a:cxnLst/>
                <a:rect l="l" t="t" r="r" b="b"/>
                <a:pathLst>
                  <a:path w="18507" h="18569" extrusionOk="0">
                    <a:moveTo>
                      <a:pt x="7577" y="0"/>
                    </a:moveTo>
                    <a:cubicBezTo>
                      <a:pt x="7551" y="0"/>
                      <a:pt x="7525" y="13"/>
                      <a:pt x="7510" y="36"/>
                    </a:cubicBezTo>
                    <a:lnTo>
                      <a:pt x="24" y="11134"/>
                    </a:lnTo>
                    <a:cubicBezTo>
                      <a:pt x="1" y="11170"/>
                      <a:pt x="9" y="11218"/>
                      <a:pt x="46" y="11243"/>
                    </a:cubicBezTo>
                    <a:lnTo>
                      <a:pt x="10886" y="18555"/>
                    </a:lnTo>
                    <a:cubicBezTo>
                      <a:pt x="10900" y="18564"/>
                      <a:pt x="10915" y="18569"/>
                      <a:pt x="10930" y="18569"/>
                    </a:cubicBezTo>
                    <a:cubicBezTo>
                      <a:pt x="10956" y="18569"/>
                      <a:pt x="10980" y="18556"/>
                      <a:pt x="10996" y="18534"/>
                    </a:cubicBezTo>
                    <a:lnTo>
                      <a:pt x="18482" y="7435"/>
                    </a:lnTo>
                    <a:cubicBezTo>
                      <a:pt x="18507" y="7400"/>
                      <a:pt x="18496" y="7351"/>
                      <a:pt x="18460" y="7326"/>
                    </a:cubicBezTo>
                    <a:lnTo>
                      <a:pt x="7621" y="14"/>
                    </a:lnTo>
                    <a:cubicBezTo>
                      <a:pt x="7607" y="5"/>
                      <a:pt x="7592" y="0"/>
                      <a:pt x="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693125" y="3716225"/>
                <a:ext cx="359975" cy="361025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4441" extrusionOk="0">
                    <a:moveTo>
                      <a:pt x="5899" y="0"/>
                    </a:moveTo>
                    <a:cubicBezTo>
                      <a:pt x="5874" y="0"/>
                      <a:pt x="5848" y="12"/>
                      <a:pt x="5833" y="35"/>
                    </a:cubicBezTo>
                    <a:lnTo>
                      <a:pt x="25" y="8644"/>
                    </a:lnTo>
                    <a:cubicBezTo>
                      <a:pt x="0" y="8681"/>
                      <a:pt x="10" y="8729"/>
                      <a:pt x="45" y="8754"/>
                    </a:cubicBezTo>
                    <a:lnTo>
                      <a:pt x="8454" y="14427"/>
                    </a:lnTo>
                    <a:cubicBezTo>
                      <a:pt x="8468" y="14437"/>
                      <a:pt x="8483" y="14441"/>
                      <a:pt x="8498" y="14441"/>
                    </a:cubicBezTo>
                    <a:cubicBezTo>
                      <a:pt x="8523" y="14441"/>
                      <a:pt x="8548" y="14428"/>
                      <a:pt x="8564" y="14405"/>
                    </a:cubicBezTo>
                    <a:lnTo>
                      <a:pt x="14373" y="5796"/>
                    </a:lnTo>
                    <a:cubicBezTo>
                      <a:pt x="14398" y="5761"/>
                      <a:pt x="14388" y="5711"/>
                      <a:pt x="14351" y="5686"/>
                    </a:cubicBezTo>
                    <a:lnTo>
                      <a:pt x="5944" y="13"/>
                    </a:lnTo>
                    <a:cubicBezTo>
                      <a:pt x="5930" y="5"/>
                      <a:pt x="5915" y="0"/>
                      <a:pt x="58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964225" y="3889775"/>
                <a:ext cx="181675" cy="25135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054" extrusionOk="0">
                    <a:moveTo>
                      <a:pt x="6393" y="1"/>
                    </a:moveTo>
                    <a:cubicBezTo>
                      <a:pt x="6383" y="1"/>
                      <a:pt x="6373" y="6"/>
                      <a:pt x="6367" y="14"/>
                    </a:cubicBezTo>
                    <a:lnTo>
                      <a:pt x="9" y="9440"/>
                    </a:lnTo>
                    <a:cubicBezTo>
                      <a:pt x="1" y="9453"/>
                      <a:pt x="4" y="9472"/>
                      <a:pt x="18" y="9481"/>
                    </a:cubicBezTo>
                    <a:lnTo>
                      <a:pt x="859" y="10048"/>
                    </a:lnTo>
                    <a:cubicBezTo>
                      <a:pt x="864" y="10052"/>
                      <a:pt x="870" y="10053"/>
                      <a:pt x="876" y="10053"/>
                    </a:cubicBezTo>
                    <a:cubicBezTo>
                      <a:pt x="885" y="10053"/>
                      <a:pt x="895" y="10049"/>
                      <a:pt x="900" y="10040"/>
                    </a:cubicBezTo>
                    <a:lnTo>
                      <a:pt x="7258" y="614"/>
                    </a:lnTo>
                    <a:cubicBezTo>
                      <a:pt x="7267" y="601"/>
                      <a:pt x="7264" y="583"/>
                      <a:pt x="7249" y="573"/>
                    </a:cubicBezTo>
                    <a:lnTo>
                      <a:pt x="6408" y="5"/>
                    </a:lnTo>
                    <a:cubicBezTo>
                      <a:pt x="6404" y="2"/>
                      <a:pt x="6398" y="1"/>
                      <a:pt x="6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96" name="Google Shape;596;p31"/>
          <p:cNvGrpSpPr/>
          <p:nvPr/>
        </p:nvGrpSpPr>
        <p:grpSpPr>
          <a:xfrm>
            <a:off x="-367239" y="3695456"/>
            <a:ext cx="1468714" cy="1002694"/>
            <a:chOff x="-202989" y="3677681"/>
            <a:chExt cx="1468714" cy="1002694"/>
          </a:xfrm>
        </p:grpSpPr>
        <p:sp>
          <p:nvSpPr>
            <p:cNvPr id="597" name="Google Shape;597;p31"/>
            <p:cNvSpPr/>
            <p:nvPr/>
          </p:nvSpPr>
          <p:spPr>
            <a:xfrm rot="899705">
              <a:off x="-137871" y="3839220"/>
              <a:ext cx="1338104" cy="679460"/>
            </a:xfrm>
            <a:custGeom>
              <a:avLst/>
              <a:gdLst/>
              <a:ahLst/>
              <a:cxnLst/>
              <a:rect l="l" t="t" r="r" b="b"/>
              <a:pathLst>
                <a:path w="76301" h="38744" extrusionOk="0">
                  <a:moveTo>
                    <a:pt x="28570" y="18093"/>
                  </a:moveTo>
                  <a:cubicBezTo>
                    <a:pt x="29227" y="18631"/>
                    <a:pt x="29865" y="19189"/>
                    <a:pt x="30482" y="19771"/>
                  </a:cubicBezTo>
                  <a:cubicBezTo>
                    <a:pt x="29859" y="19202"/>
                    <a:pt x="29220" y="18641"/>
                    <a:pt x="28570" y="18094"/>
                  </a:cubicBezTo>
                  <a:lnTo>
                    <a:pt x="28570" y="18093"/>
                  </a:lnTo>
                  <a:close/>
                  <a:moveTo>
                    <a:pt x="31853" y="15855"/>
                  </a:moveTo>
                  <a:cubicBezTo>
                    <a:pt x="33049" y="17272"/>
                    <a:pt x="34207" y="18765"/>
                    <a:pt x="35240" y="20309"/>
                  </a:cubicBezTo>
                  <a:cubicBezTo>
                    <a:pt x="34849" y="19768"/>
                    <a:pt x="34449" y="19231"/>
                    <a:pt x="34049" y="18694"/>
                  </a:cubicBezTo>
                  <a:cubicBezTo>
                    <a:pt x="33336" y="17733"/>
                    <a:pt x="32603" y="16787"/>
                    <a:pt x="31853" y="15855"/>
                  </a:cubicBezTo>
                  <a:close/>
                  <a:moveTo>
                    <a:pt x="38121" y="33428"/>
                  </a:moveTo>
                  <a:lnTo>
                    <a:pt x="38123" y="33431"/>
                  </a:lnTo>
                  <a:lnTo>
                    <a:pt x="38118" y="33431"/>
                  </a:lnTo>
                  <a:lnTo>
                    <a:pt x="38121" y="33428"/>
                  </a:lnTo>
                  <a:close/>
                  <a:moveTo>
                    <a:pt x="38651" y="33434"/>
                  </a:moveTo>
                  <a:cubicBezTo>
                    <a:pt x="38662" y="33458"/>
                    <a:pt x="38677" y="33481"/>
                    <a:pt x="38690" y="33504"/>
                  </a:cubicBezTo>
                  <a:lnTo>
                    <a:pt x="38602" y="33497"/>
                  </a:lnTo>
                  <a:cubicBezTo>
                    <a:pt x="38620" y="33478"/>
                    <a:pt x="38636" y="33457"/>
                    <a:pt x="38651" y="33435"/>
                  </a:cubicBezTo>
                  <a:lnTo>
                    <a:pt x="38651" y="33434"/>
                  </a:lnTo>
                  <a:close/>
                  <a:moveTo>
                    <a:pt x="38770" y="31709"/>
                  </a:moveTo>
                  <a:cubicBezTo>
                    <a:pt x="38893" y="32184"/>
                    <a:pt x="38965" y="32672"/>
                    <a:pt x="38987" y="33162"/>
                  </a:cubicBezTo>
                  <a:cubicBezTo>
                    <a:pt x="38994" y="33321"/>
                    <a:pt x="38975" y="33527"/>
                    <a:pt x="39225" y="33536"/>
                  </a:cubicBezTo>
                  <a:cubicBezTo>
                    <a:pt x="39225" y="33549"/>
                    <a:pt x="39225" y="33562"/>
                    <a:pt x="39226" y="33575"/>
                  </a:cubicBezTo>
                  <a:lnTo>
                    <a:pt x="39107" y="33539"/>
                  </a:lnTo>
                  <a:lnTo>
                    <a:pt x="38786" y="33513"/>
                  </a:lnTo>
                  <a:cubicBezTo>
                    <a:pt x="38869" y="32932"/>
                    <a:pt x="38860" y="32328"/>
                    <a:pt x="38770" y="31709"/>
                  </a:cubicBezTo>
                  <a:close/>
                  <a:moveTo>
                    <a:pt x="39705" y="33445"/>
                  </a:moveTo>
                  <a:lnTo>
                    <a:pt x="39705" y="33445"/>
                  </a:lnTo>
                  <a:cubicBezTo>
                    <a:pt x="39661" y="33523"/>
                    <a:pt x="39616" y="33603"/>
                    <a:pt x="39573" y="33680"/>
                  </a:cubicBezTo>
                  <a:lnTo>
                    <a:pt x="39571" y="33680"/>
                  </a:lnTo>
                  <a:lnTo>
                    <a:pt x="39488" y="33654"/>
                  </a:lnTo>
                  <a:cubicBezTo>
                    <a:pt x="39566" y="33591"/>
                    <a:pt x="39638" y="33520"/>
                    <a:pt x="39705" y="33445"/>
                  </a:cubicBezTo>
                  <a:close/>
                  <a:moveTo>
                    <a:pt x="42154" y="37302"/>
                  </a:moveTo>
                  <a:lnTo>
                    <a:pt x="42158" y="37309"/>
                  </a:lnTo>
                  <a:lnTo>
                    <a:pt x="42153" y="37311"/>
                  </a:lnTo>
                  <a:cubicBezTo>
                    <a:pt x="42153" y="37308"/>
                    <a:pt x="42153" y="37305"/>
                    <a:pt x="42154" y="37302"/>
                  </a:cubicBezTo>
                  <a:close/>
                  <a:moveTo>
                    <a:pt x="30752" y="1"/>
                  </a:moveTo>
                  <a:cubicBezTo>
                    <a:pt x="30654" y="1"/>
                    <a:pt x="30543" y="38"/>
                    <a:pt x="30413" y="121"/>
                  </a:cubicBezTo>
                  <a:cubicBezTo>
                    <a:pt x="28843" y="1127"/>
                    <a:pt x="27260" y="2109"/>
                    <a:pt x="25679" y="3096"/>
                  </a:cubicBezTo>
                  <a:cubicBezTo>
                    <a:pt x="24462" y="3855"/>
                    <a:pt x="23245" y="4611"/>
                    <a:pt x="22024" y="5365"/>
                  </a:cubicBezTo>
                  <a:lnTo>
                    <a:pt x="22086" y="5421"/>
                  </a:lnTo>
                  <a:cubicBezTo>
                    <a:pt x="22020" y="5504"/>
                    <a:pt x="22571" y="6144"/>
                    <a:pt x="22796" y="6263"/>
                  </a:cubicBezTo>
                  <a:cubicBezTo>
                    <a:pt x="22881" y="6356"/>
                    <a:pt x="22968" y="6451"/>
                    <a:pt x="23059" y="6546"/>
                  </a:cubicBezTo>
                  <a:cubicBezTo>
                    <a:pt x="22999" y="6649"/>
                    <a:pt x="22913" y="6730"/>
                    <a:pt x="22809" y="6784"/>
                  </a:cubicBezTo>
                  <a:cubicBezTo>
                    <a:pt x="20917" y="7806"/>
                    <a:pt x="19178" y="9058"/>
                    <a:pt x="17448" y="10325"/>
                  </a:cubicBezTo>
                  <a:cubicBezTo>
                    <a:pt x="17584" y="10535"/>
                    <a:pt x="17800" y="10643"/>
                    <a:pt x="18001" y="10770"/>
                  </a:cubicBezTo>
                  <a:lnTo>
                    <a:pt x="18039" y="10793"/>
                  </a:lnTo>
                  <a:cubicBezTo>
                    <a:pt x="18769" y="11363"/>
                    <a:pt x="19520" y="11920"/>
                    <a:pt x="20284" y="12471"/>
                  </a:cubicBezTo>
                  <a:cubicBezTo>
                    <a:pt x="20243" y="12524"/>
                    <a:pt x="20207" y="12586"/>
                    <a:pt x="20154" y="12622"/>
                  </a:cubicBezTo>
                  <a:cubicBezTo>
                    <a:pt x="19422" y="13109"/>
                    <a:pt x="18725" y="13641"/>
                    <a:pt x="18020" y="14163"/>
                  </a:cubicBezTo>
                  <a:cubicBezTo>
                    <a:pt x="16438" y="15335"/>
                    <a:pt x="15000" y="16668"/>
                    <a:pt x="13564" y="18000"/>
                  </a:cubicBezTo>
                  <a:cubicBezTo>
                    <a:pt x="12120" y="19338"/>
                    <a:pt x="10784" y="20786"/>
                    <a:pt x="9429" y="22215"/>
                  </a:cubicBezTo>
                  <a:cubicBezTo>
                    <a:pt x="9339" y="22307"/>
                    <a:pt x="9247" y="22395"/>
                    <a:pt x="9248" y="22537"/>
                  </a:cubicBezTo>
                  <a:cubicBezTo>
                    <a:pt x="9344" y="22672"/>
                    <a:pt x="9488" y="22721"/>
                    <a:pt x="9635" y="22721"/>
                  </a:cubicBezTo>
                  <a:cubicBezTo>
                    <a:pt x="9646" y="22721"/>
                    <a:pt x="9656" y="22720"/>
                    <a:pt x="9667" y="22720"/>
                  </a:cubicBezTo>
                  <a:cubicBezTo>
                    <a:pt x="9704" y="22718"/>
                    <a:pt x="9741" y="22718"/>
                    <a:pt x="9778" y="22718"/>
                  </a:cubicBezTo>
                  <a:cubicBezTo>
                    <a:pt x="10001" y="22718"/>
                    <a:pt x="10221" y="22745"/>
                    <a:pt x="10440" y="22776"/>
                  </a:cubicBezTo>
                  <a:cubicBezTo>
                    <a:pt x="10010" y="22759"/>
                    <a:pt x="9587" y="22743"/>
                    <a:pt x="9176" y="22732"/>
                  </a:cubicBezTo>
                  <a:lnTo>
                    <a:pt x="9176" y="22732"/>
                  </a:lnTo>
                  <a:cubicBezTo>
                    <a:pt x="9622" y="22848"/>
                    <a:pt x="10188" y="22944"/>
                    <a:pt x="10848" y="23029"/>
                  </a:cubicBezTo>
                  <a:cubicBezTo>
                    <a:pt x="10828" y="23085"/>
                    <a:pt x="10795" y="23137"/>
                    <a:pt x="10752" y="23179"/>
                  </a:cubicBezTo>
                  <a:cubicBezTo>
                    <a:pt x="9424" y="24527"/>
                    <a:pt x="8191" y="25958"/>
                    <a:pt x="6932" y="27369"/>
                  </a:cubicBezTo>
                  <a:cubicBezTo>
                    <a:pt x="5780" y="28665"/>
                    <a:pt x="4612" y="29945"/>
                    <a:pt x="3526" y="31298"/>
                  </a:cubicBezTo>
                  <a:cubicBezTo>
                    <a:pt x="3269" y="31507"/>
                    <a:pt x="3189" y="31828"/>
                    <a:pt x="3031" y="32096"/>
                  </a:cubicBezTo>
                  <a:cubicBezTo>
                    <a:pt x="2783" y="32519"/>
                    <a:pt x="2632" y="33070"/>
                    <a:pt x="2272" y="33336"/>
                  </a:cubicBezTo>
                  <a:cubicBezTo>
                    <a:pt x="1866" y="33634"/>
                    <a:pt x="1735" y="33991"/>
                    <a:pt x="1589" y="34396"/>
                  </a:cubicBezTo>
                  <a:cubicBezTo>
                    <a:pt x="1384" y="34960"/>
                    <a:pt x="1166" y="35520"/>
                    <a:pt x="956" y="36081"/>
                  </a:cubicBezTo>
                  <a:cubicBezTo>
                    <a:pt x="1040" y="36163"/>
                    <a:pt x="1139" y="36176"/>
                    <a:pt x="1240" y="36176"/>
                  </a:cubicBezTo>
                  <a:cubicBezTo>
                    <a:pt x="1287" y="36176"/>
                    <a:pt x="1334" y="36173"/>
                    <a:pt x="1380" y="36173"/>
                  </a:cubicBezTo>
                  <a:cubicBezTo>
                    <a:pt x="1389" y="36173"/>
                    <a:pt x="1398" y="36174"/>
                    <a:pt x="1407" y="36174"/>
                  </a:cubicBezTo>
                  <a:cubicBezTo>
                    <a:pt x="1471" y="36175"/>
                    <a:pt x="1534" y="36177"/>
                    <a:pt x="1598" y="36177"/>
                  </a:cubicBezTo>
                  <a:lnTo>
                    <a:pt x="1259" y="36177"/>
                  </a:lnTo>
                  <a:cubicBezTo>
                    <a:pt x="1242" y="36177"/>
                    <a:pt x="1224" y="36177"/>
                    <a:pt x="1207" y="36177"/>
                  </a:cubicBezTo>
                  <a:cubicBezTo>
                    <a:pt x="1082" y="36177"/>
                    <a:pt x="956" y="36182"/>
                    <a:pt x="853" y="36273"/>
                  </a:cubicBezTo>
                  <a:lnTo>
                    <a:pt x="758" y="36649"/>
                  </a:lnTo>
                  <a:cubicBezTo>
                    <a:pt x="457" y="36669"/>
                    <a:pt x="197" y="36760"/>
                    <a:pt x="83" y="37077"/>
                  </a:cubicBezTo>
                  <a:cubicBezTo>
                    <a:pt x="1" y="37307"/>
                    <a:pt x="42" y="37513"/>
                    <a:pt x="200" y="37698"/>
                  </a:cubicBezTo>
                  <a:cubicBezTo>
                    <a:pt x="364" y="37893"/>
                    <a:pt x="578" y="37906"/>
                    <a:pt x="799" y="37906"/>
                  </a:cubicBezTo>
                  <a:cubicBezTo>
                    <a:pt x="833" y="37906"/>
                    <a:pt x="867" y="37905"/>
                    <a:pt x="901" y="37905"/>
                  </a:cubicBezTo>
                  <a:lnTo>
                    <a:pt x="8100" y="37905"/>
                  </a:lnTo>
                  <a:cubicBezTo>
                    <a:pt x="15949" y="37905"/>
                    <a:pt x="23800" y="37907"/>
                    <a:pt x="31650" y="37908"/>
                  </a:cubicBezTo>
                  <a:cubicBezTo>
                    <a:pt x="31729" y="37908"/>
                    <a:pt x="31814" y="37895"/>
                    <a:pt x="31896" y="37895"/>
                  </a:cubicBezTo>
                  <a:cubicBezTo>
                    <a:pt x="32027" y="37895"/>
                    <a:pt x="32148" y="37929"/>
                    <a:pt x="32217" y="38106"/>
                  </a:cubicBezTo>
                  <a:cubicBezTo>
                    <a:pt x="32321" y="38575"/>
                    <a:pt x="32655" y="38741"/>
                    <a:pt x="33090" y="38741"/>
                  </a:cubicBezTo>
                  <a:cubicBezTo>
                    <a:pt x="34445" y="38743"/>
                    <a:pt x="35801" y="38743"/>
                    <a:pt x="37156" y="38743"/>
                  </a:cubicBezTo>
                  <a:cubicBezTo>
                    <a:pt x="39037" y="38743"/>
                    <a:pt x="40918" y="38742"/>
                    <a:pt x="42798" y="38739"/>
                  </a:cubicBezTo>
                  <a:cubicBezTo>
                    <a:pt x="43283" y="38739"/>
                    <a:pt x="43610" y="38510"/>
                    <a:pt x="43682" y="37996"/>
                  </a:cubicBezTo>
                  <a:cubicBezTo>
                    <a:pt x="43776" y="37912"/>
                    <a:pt x="43881" y="37893"/>
                    <a:pt x="43989" y="37893"/>
                  </a:cubicBezTo>
                  <a:cubicBezTo>
                    <a:pt x="44084" y="37893"/>
                    <a:pt x="44182" y="37908"/>
                    <a:pt x="44275" y="37908"/>
                  </a:cubicBezTo>
                  <a:cubicBezTo>
                    <a:pt x="54663" y="37905"/>
                    <a:pt x="65049" y="37904"/>
                    <a:pt x="75437" y="37904"/>
                  </a:cubicBezTo>
                  <a:cubicBezTo>
                    <a:pt x="75966" y="37904"/>
                    <a:pt x="76245" y="37709"/>
                    <a:pt x="76272" y="37331"/>
                  </a:cubicBezTo>
                  <a:cubicBezTo>
                    <a:pt x="76301" y="36953"/>
                    <a:pt x="76047" y="36724"/>
                    <a:pt x="75526" y="36650"/>
                  </a:cubicBezTo>
                  <a:cubicBezTo>
                    <a:pt x="75494" y="36491"/>
                    <a:pt x="75463" y="36334"/>
                    <a:pt x="75431" y="36177"/>
                  </a:cubicBezTo>
                  <a:cubicBezTo>
                    <a:pt x="75375" y="35979"/>
                    <a:pt x="75317" y="35783"/>
                    <a:pt x="75261" y="35587"/>
                  </a:cubicBezTo>
                  <a:cubicBezTo>
                    <a:pt x="75149" y="35636"/>
                    <a:pt x="75036" y="35653"/>
                    <a:pt x="74923" y="35653"/>
                  </a:cubicBezTo>
                  <a:cubicBezTo>
                    <a:pt x="74772" y="35653"/>
                    <a:pt x="74620" y="35623"/>
                    <a:pt x="74468" y="35607"/>
                  </a:cubicBezTo>
                  <a:lnTo>
                    <a:pt x="74468" y="35607"/>
                  </a:lnTo>
                  <a:cubicBezTo>
                    <a:pt x="74559" y="35611"/>
                    <a:pt x="74650" y="35614"/>
                    <a:pt x="74741" y="35617"/>
                  </a:cubicBezTo>
                  <a:cubicBezTo>
                    <a:pt x="74794" y="35619"/>
                    <a:pt x="74846" y="35622"/>
                    <a:pt x="74897" y="35622"/>
                  </a:cubicBezTo>
                  <a:cubicBezTo>
                    <a:pt x="75018" y="35622"/>
                    <a:pt x="75131" y="35604"/>
                    <a:pt x="75232" y="35512"/>
                  </a:cubicBezTo>
                  <a:cubicBezTo>
                    <a:pt x="75043" y="35095"/>
                    <a:pt x="74806" y="34693"/>
                    <a:pt x="74673" y="34259"/>
                  </a:cubicBezTo>
                  <a:cubicBezTo>
                    <a:pt x="74453" y="33535"/>
                    <a:pt x="73774" y="33126"/>
                    <a:pt x="73502" y="32440"/>
                  </a:cubicBezTo>
                  <a:cubicBezTo>
                    <a:pt x="73334" y="32020"/>
                    <a:pt x="73150" y="31587"/>
                    <a:pt x="72764" y="31297"/>
                  </a:cubicBezTo>
                  <a:cubicBezTo>
                    <a:pt x="72738" y="31118"/>
                    <a:pt x="72633" y="30979"/>
                    <a:pt x="72535" y="30834"/>
                  </a:cubicBezTo>
                  <a:cubicBezTo>
                    <a:pt x="71075" y="28681"/>
                    <a:pt x="69590" y="26544"/>
                    <a:pt x="68179" y="24359"/>
                  </a:cubicBezTo>
                  <a:cubicBezTo>
                    <a:pt x="67746" y="23691"/>
                    <a:pt x="67212" y="23364"/>
                    <a:pt x="66473" y="23182"/>
                  </a:cubicBezTo>
                  <a:cubicBezTo>
                    <a:pt x="64590" y="22714"/>
                    <a:pt x="62693" y="22332"/>
                    <a:pt x="60778" y="22033"/>
                  </a:cubicBezTo>
                  <a:cubicBezTo>
                    <a:pt x="59673" y="21860"/>
                    <a:pt x="58564" y="21652"/>
                    <a:pt x="57455" y="21609"/>
                  </a:cubicBezTo>
                  <a:cubicBezTo>
                    <a:pt x="56813" y="21584"/>
                    <a:pt x="56169" y="21561"/>
                    <a:pt x="55525" y="21561"/>
                  </a:cubicBezTo>
                  <a:cubicBezTo>
                    <a:pt x="54589" y="21561"/>
                    <a:pt x="53651" y="21609"/>
                    <a:pt x="52718" y="21766"/>
                  </a:cubicBezTo>
                  <a:cubicBezTo>
                    <a:pt x="51038" y="22049"/>
                    <a:pt x="49425" y="22509"/>
                    <a:pt x="47916" y="23307"/>
                  </a:cubicBezTo>
                  <a:cubicBezTo>
                    <a:pt x="47820" y="23358"/>
                    <a:pt x="47373" y="23672"/>
                    <a:pt x="47173" y="23811"/>
                  </a:cubicBezTo>
                  <a:cubicBezTo>
                    <a:pt x="49148" y="21582"/>
                    <a:pt x="51415" y="19375"/>
                    <a:pt x="53878" y="17678"/>
                  </a:cubicBezTo>
                  <a:lnTo>
                    <a:pt x="53878" y="17678"/>
                  </a:lnTo>
                  <a:lnTo>
                    <a:pt x="53876" y="17680"/>
                  </a:lnTo>
                  <a:cubicBezTo>
                    <a:pt x="54123" y="17637"/>
                    <a:pt x="54335" y="17514"/>
                    <a:pt x="54545" y="17386"/>
                  </a:cubicBezTo>
                  <a:cubicBezTo>
                    <a:pt x="54573" y="17393"/>
                    <a:pt x="54600" y="17396"/>
                    <a:pt x="54626" y="17396"/>
                  </a:cubicBezTo>
                  <a:cubicBezTo>
                    <a:pt x="54743" y="17396"/>
                    <a:pt x="54847" y="17333"/>
                    <a:pt x="54954" y="17295"/>
                  </a:cubicBezTo>
                  <a:cubicBezTo>
                    <a:pt x="56195" y="16856"/>
                    <a:pt x="57461" y="16504"/>
                    <a:pt x="58739" y="16201"/>
                  </a:cubicBezTo>
                  <a:cubicBezTo>
                    <a:pt x="60233" y="15847"/>
                    <a:pt x="61736" y="15537"/>
                    <a:pt x="63248" y="15272"/>
                  </a:cubicBezTo>
                  <a:cubicBezTo>
                    <a:pt x="63468" y="15233"/>
                    <a:pt x="63786" y="15313"/>
                    <a:pt x="63883" y="14969"/>
                  </a:cubicBezTo>
                  <a:cubicBezTo>
                    <a:pt x="64163" y="13954"/>
                    <a:pt x="64447" y="12941"/>
                    <a:pt x="64750" y="11855"/>
                  </a:cubicBezTo>
                  <a:lnTo>
                    <a:pt x="64747" y="11855"/>
                  </a:lnTo>
                  <a:lnTo>
                    <a:pt x="64750" y="11853"/>
                  </a:lnTo>
                  <a:lnTo>
                    <a:pt x="64750" y="11853"/>
                  </a:lnTo>
                  <a:cubicBezTo>
                    <a:pt x="64157" y="12034"/>
                    <a:pt x="63208" y="12322"/>
                    <a:pt x="62045" y="12692"/>
                  </a:cubicBezTo>
                  <a:cubicBezTo>
                    <a:pt x="61068" y="12980"/>
                    <a:pt x="59579" y="13439"/>
                    <a:pt x="57788" y="14078"/>
                  </a:cubicBezTo>
                  <a:cubicBezTo>
                    <a:pt x="51770" y="16230"/>
                    <a:pt x="47460" y="17817"/>
                    <a:pt x="43850" y="21525"/>
                  </a:cubicBezTo>
                  <a:cubicBezTo>
                    <a:pt x="42971" y="22429"/>
                    <a:pt x="41731" y="23869"/>
                    <a:pt x="40565" y="25959"/>
                  </a:cubicBezTo>
                  <a:cubicBezTo>
                    <a:pt x="40434" y="22105"/>
                    <a:pt x="39936" y="18970"/>
                    <a:pt x="39478" y="16742"/>
                  </a:cubicBezTo>
                  <a:cubicBezTo>
                    <a:pt x="39082" y="14823"/>
                    <a:pt x="38779" y="13380"/>
                    <a:pt x="38062" y="11454"/>
                  </a:cubicBezTo>
                  <a:cubicBezTo>
                    <a:pt x="37061" y="8763"/>
                    <a:pt x="35649" y="6284"/>
                    <a:pt x="33966" y="3953"/>
                  </a:cubicBezTo>
                  <a:cubicBezTo>
                    <a:pt x="33069" y="2714"/>
                    <a:pt x="32142" y="1500"/>
                    <a:pt x="31202" y="296"/>
                  </a:cubicBezTo>
                  <a:cubicBezTo>
                    <a:pt x="31062" y="117"/>
                    <a:pt x="30926" y="1"/>
                    <a:pt x="30752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8" name="Google Shape;598;p31"/>
            <p:cNvGrpSpPr/>
            <p:nvPr/>
          </p:nvGrpSpPr>
          <p:grpSpPr>
            <a:xfrm rot="899705">
              <a:off x="-137497" y="3839375"/>
              <a:ext cx="1338104" cy="679460"/>
              <a:chOff x="1741700" y="4507700"/>
              <a:chExt cx="1907525" cy="968600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2617525" y="47905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2" y="2"/>
                    </a:cubicBez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D7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2734500" y="5215475"/>
                <a:ext cx="8954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35816" h="8498" extrusionOk="0">
                    <a:moveTo>
                      <a:pt x="13659" y="1"/>
                    </a:moveTo>
                    <a:cubicBezTo>
                      <a:pt x="13375" y="5"/>
                      <a:pt x="13089" y="6"/>
                      <a:pt x="12804" y="6"/>
                    </a:cubicBezTo>
                    <a:cubicBezTo>
                      <a:pt x="12586" y="6"/>
                      <a:pt x="12368" y="6"/>
                      <a:pt x="12150" y="6"/>
                    </a:cubicBezTo>
                    <a:cubicBezTo>
                      <a:pt x="12029" y="6"/>
                      <a:pt x="11908" y="6"/>
                      <a:pt x="11787" y="6"/>
                    </a:cubicBezTo>
                    <a:cubicBezTo>
                      <a:pt x="11747" y="5"/>
                      <a:pt x="11708" y="5"/>
                      <a:pt x="11668" y="5"/>
                    </a:cubicBezTo>
                    <a:cubicBezTo>
                      <a:pt x="11024" y="5"/>
                      <a:pt x="10390" y="123"/>
                      <a:pt x="9755" y="211"/>
                    </a:cubicBezTo>
                    <a:cubicBezTo>
                      <a:pt x="6736" y="634"/>
                      <a:pt x="3930" y="1594"/>
                      <a:pt x="1571" y="3599"/>
                    </a:cubicBezTo>
                    <a:cubicBezTo>
                      <a:pt x="975" y="4106"/>
                      <a:pt x="328" y="4591"/>
                      <a:pt x="1" y="5350"/>
                    </a:cubicBezTo>
                    <a:cubicBezTo>
                      <a:pt x="5" y="5521"/>
                      <a:pt x="132" y="5598"/>
                      <a:pt x="259" y="5660"/>
                    </a:cubicBezTo>
                    <a:cubicBezTo>
                      <a:pt x="1311" y="6179"/>
                      <a:pt x="2029" y="7019"/>
                      <a:pt x="2578" y="8029"/>
                    </a:cubicBezTo>
                    <a:cubicBezTo>
                      <a:pt x="2674" y="8209"/>
                      <a:pt x="2765" y="8403"/>
                      <a:pt x="2996" y="8450"/>
                    </a:cubicBezTo>
                    <a:cubicBezTo>
                      <a:pt x="3088" y="8466"/>
                      <a:pt x="3180" y="8473"/>
                      <a:pt x="3270" y="8473"/>
                    </a:cubicBezTo>
                    <a:cubicBezTo>
                      <a:pt x="3503" y="8473"/>
                      <a:pt x="3731" y="8428"/>
                      <a:pt x="3959" y="8370"/>
                    </a:cubicBezTo>
                    <a:cubicBezTo>
                      <a:pt x="6443" y="7723"/>
                      <a:pt x="8987" y="7507"/>
                      <a:pt x="11541" y="7452"/>
                    </a:cubicBezTo>
                    <a:cubicBezTo>
                      <a:pt x="11723" y="7448"/>
                      <a:pt x="11904" y="7446"/>
                      <a:pt x="12085" y="7446"/>
                    </a:cubicBezTo>
                    <a:cubicBezTo>
                      <a:pt x="13709" y="7446"/>
                      <a:pt x="15331" y="7595"/>
                      <a:pt x="16948" y="7755"/>
                    </a:cubicBezTo>
                    <a:cubicBezTo>
                      <a:pt x="19248" y="7984"/>
                      <a:pt x="21551" y="8195"/>
                      <a:pt x="23852" y="8400"/>
                    </a:cubicBezTo>
                    <a:cubicBezTo>
                      <a:pt x="24250" y="8400"/>
                      <a:pt x="24640" y="8497"/>
                      <a:pt x="25038" y="8497"/>
                    </a:cubicBezTo>
                    <a:cubicBezTo>
                      <a:pt x="26439" y="8497"/>
                      <a:pt x="27840" y="8497"/>
                      <a:pt x="29242" y="8497"/>
                    </a:cubicBezTo>
                    <a:cubicBezTo>
                      <a:pt x="31223" y="8497"/>
                      <a:pt x="33205" y="8497"/>
                      <a:pt x="35186" y="8495"/>
                    </a:cubicBezTo>
                    <a:cubicBezTo>
                      <a:pt x="35233" y="8495"/>
                      <a:pt x="35281" y="8496"/>
                      <a:pt x="35328" y="8496"/>
                    </a:cubicBezTo>
                    <a:cubicBezTo>
                      <a:pt x="35503" y="8496"/>
                      <a:pt x="35676" y="8481"/>
                      <a:pt x="35815" y="8339"/>
                    </a:cubicBezTo>
                    <a:cubicBezTo>
                      <a:pt x="35782" y="8182"/>
                      <a:pt x="35751" y="8023"/>
                      <a:pt x="35720" y="7866"/>
                    </a:cubicBezTo>
                    <a:lnTo>
                      <a:pt x="35719" y="7865"/>
                    </a:lnTo>
                    <a:cubicBezTo>
                      <a:pt x="35663" y="7668"/>
                      <a:pt x="35605" y="7472"/>
                      <a:pt x="35549" y="7276"/>
                    </a:cubicBezTo>
                    <a:cubicBezTo>
                      <a:pt x="35437" y="7326"/>
                      <a:pt x="35324" y="7342"/>
                      <a:pt x="35211" y="7342"/>
                    </a:cubicBezTo>
                    <a:cubicBezTo>
                      <a:pt x="35060" y="7342"/>
                      <a:pt x="34908" y="7313"/>
                      <a:pt x="34756" y="7296"/>
                    </a:cubicBezTo>
                    <a:lnTo>
                      <a:pt x="34756" y="7296"/>
                    </a:lnTo>
                    <a:cubicBezTo>
                      <a:pt x="34847" y="7300"/>
                      <a:pt x="34938" y="7303"/>
                      <a:pt x="35029" y="7306"/>
                    </a:cubicBezTo>
                    <a:cubicBezTo>
                      <a:pt x="35082" y="7308"/>
                      <a:pt x="35134" y="7311"/>
                      <a:pt x="35185" y="7311"/>
                    </a:cubicBezTo>
                    <a:cubicBezTo>
                      <a:pt x="35306" y="7311"/>
                      <a:pt x="35419" y="7293"/>
                      <a:pt x="35520" y="7201"/>
                    </a:cubicBezTo>
                    <a:cubicBezTo>
                      <a:pt x="35331" y="6784"/>
                      <a:pt x="35094" y="6381"/>
                      <a:pt x="34961" y="5948"/>
                    </a:cubicBezTo>
                    <a:cubicBezTo>
                      <a:pt x="34741" y="5224"/>
                      <a:pt x="34062" y="4816"/>
                      <a:pt x="33790" y="4127"/>
                    </a:cubicBezTo>
                    <a:cubicBezTo>
                      <a:pt x="33622" y="3709"/>
                      <a:pt x="33438" y="3275"/>
                      <a:pt x="33052" y="2985"/>
                    </a:cubicBezTo>
                    <a:cubicBezTo>
                      <a:pt x="32886" y="2852"/>
                      <a:pt x="32696" y="2794"/>
                      <a:pt x="32485" y="2772"/>
                    </a:cubicBezTo>
                    <a:cubicBezTo>
                      <a:pt x="30109" y="2513"/>
                      <a:pt x="27763" y="2058"/>
                      <a:pt x="25412" y="1643"/>
                    </a:cubicBezTo>
                    <a:cubicBezTo>
                      <a:pt x="24113" y="1422"/>
                      <a:pt x="22831" y="1129"/>
                      <a:pt x="21538" y="879"/>
                    </a:cubicBezTo>
                    <a:cubicBezTo>
                      <a:pt x="18935" y="377"/>
                      <a:pt x="16319" y="6"/>
                      <a:pt x="13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1760675" y="5193575"/>
                <a:ext cx="935550" cy="234500"/>
              </a:xfrm>
              <a:custGeom>
                <a:avLst/>
                <a:gdLst/>
                <a:ahLst/>
                <a:cxnLst/>
                <a:rect l="l" t="t" r="r" b="b"/>
                <a:pathLst>
                  <a:path w="37422" h="9380" extrusionOk="0">
                    <a:moveTo>
                      <a:pt x="25365" y="1"/>
                    </a:moveTo>
                    <a:cubicBezTo>
                      <a:pt x="23807" y="1"/>
                      <a:pt x="22253" y="154"/>
                      <a:pt x="20704" y="361"/>
                    </a:cubicBezTo>
                    <a:cubicBezTo>
                      <a:pt x="17203" y="833"/>
                      <a:pt x="13779" y="1685"/>
                      <a:pt x="10328" y="2399"/>
                    </a:cubicBezTo>
                    <a:cubicBezTo>
                      <a:pt x="8103" y="2859"/>
                      <a:pt x="5868" y="3259"/>
                      <a:pt x="3625" y="3621"/>
                    </a:cubicBezTo>
                    <a:cubicBezTo>
                      <a:pt x="3327" y="3669"/>
                      <a:pt x="3028" y="3690"/>
                      <a:pt x="2767" y="3863"/>
                    </a:cubicBezTo>
                    <a:cubicBezTo>
                      <a:pt x="2510" y="4073"/>
                      <a:pt x="2430" y="4392"/>
                      <a:pt x="2272" y="4661"/>
                    </a:cubicBezTo>
                    <a:cubicBezTo>
                      <a:pt x="2024" y="5084"/>
                      <a:pt x="1873" y="5635"/>
                      <a:pt x="1513" y="5901"/>
                    </a:cubicBezTo>
                    <a:cubicBezTo>
                      <a:pt x="1107" y="6200"/>
                      <a:pt x="977" y="6554"/>
                      <a:pt x="830" y="6961"/>
                    </a:cubicBezTo>
                    <a:cubicBezTo>
                      <a:pt x="625" y="7526"/>
                      <a:pt x="409" y="8085"/>
                      <a:pt x="197" y="8647"/>
                    </a:cubicBezTo>
                    <a:cubicBezTo>
                      <a:pt x="282" y="8729"/>
                      <a:pt x="383" y="8741"/>
                      <a:pt x="485" y="8741"/>
                    </a:cubicBezTo>
                    <a:cubicBezTo>
                      <a:pt x="530" y="8741"/>
                      <a:pt x="576" y="8739"/>
                      <a:pt x="620" y="8739"/>
                    </a:cubicBezTo>
                    <a:cubicBezTo>
                      <a:pt x="630" y="8739"/>
                      <a:pt x="639" y="8739"/>
                      <a:pt x="648" y="8739"/>
                    </a:cubicBezTo>
                    <a:cubicBezTo>
                      <a:pt x="712" y="8741"/>
                      <a:pt x="775" y="8741"/>
                      <a:pt x="839" y="8742"/>
                    </a:cubicBezTo>
                    <a:lnTo>
                      <a:pt x="501" y="8742"/>
                    </a:lnTo>
                    <a:cubicBezTo>
                      <a:pt x="484" y="8742"/>
                      <a:pt x="467" y="8742"/>
                      <a:pt x="450" y="8742"/>
                    </a:cubicBezTo>
                    <a:cubicBezTo>
                      <a:pt x="324" y="8742"/>
                      <a:pt x="199" y="8747"/>
                      <a:pt x="96" y="8840"/>
                    </a:cubicBezTo>
                    <a:lnTo>
                      <a:pt x="1" y="9214"/>
                    </a:lnTo>
                    <a:cubicBezTo>
                      <a:pt x="146" y="9353"/>
                      <a:pt x="317" y="9378"/>
                      <a:pt x="491" y="9378"/>
                    </a:cubicBezTo>
                    <a:cubicBezTo>
                      <a:pt x="583" y="9378"/>
                      <a:pt x="676" y="9371"/>
                      <a:pt x="767" y="9370"/>
                    </a:cubicBezTo>
                    <a:cubicBezTo>
                      <a:pt x="1062" y="9367"/>
                      <a:pt x="1357" y="9366"/>
                      <a:pt x="1653" y="9366"/>
                    </a:cubicBezTo>
                    <a:cubicBezTo>
                      <a:pt x="2717" y="9366"/>
                      <a:pt x="3782" y="9380"/>
                      <a:pt x="4847" y="9380"/>
                    </a:cubicBezTo>
                    <a:cubicBezTo>
                      <a:pt x="6114" y="9380"/>
                      <a:pt x="7381" y="9360"/>
                      <a:pt x="8647" y="9273"/>
                    </a:cubicBezTo>
                    <a:cubicBezTo>
                      <a:pt x="10098" y="9156"/>
                      <a:pt x="11551" y="9082"/>
                      <a:pt x="13004" y="8993"/>
                    </a:cubicBezTo>
                    <a:cubicBezTo>
                      <a:pt x="14538" y="8899"/>
                      <a:pt x="16070" y="8774"/>
                      <a:pt x="17603" y="8663"/>
                    </a:cubicBezTo>
                    <a:cubicBezTo>
                      <a:pt x="19721" y="8511"/>
                      <a:pt x="21841" y="8387"/>
                      <a:pt x="23963" y="8319"/>
                    </a:cubicBezTo>
                    <a:cubicBezTo>
                      <a:pt x="24137" y="8313"/>
                      <a:pt x="24311" y="8311"/>
                      <a:pt x="24485" y="8311"/>
                    </a:cubicBezTo>
                    <a:cubicBezTo>
                      <a:pt x="25627" y="8311"/>
                      <a:pt x="26764" y="8423"/>
                      <a:pt x="27904" y="8500"/>
                    </a:cubicBezTo>
                    <a:cubicBezTo>
                      <a:pt x="29332" y="8596"/>
                      <a:pt x="30741" y="8795"/>
                      <a:pt x="32111" y="9233"/>
                    </a:cubicBezTo>
                    <a:cubicBezTo>
                      <a:pt x="32228" y="9254"/>
                      <a:pt x="32344" y="9287"/>
                      <a:pt x="32463" y="9287"/>
                    </a:cubicBezTo>
                    <a:cubicBezTo>
                      <a:pt x="32506" y="9287"/>
                      <a:pt x="32550" y="9283"/>
                      <a:pt x="32595" y="9272"/>
                    </a:cubicBezTo>
                    <a:cubicBezTo>
                      <a:pt x="32803" y="9176"/>
                      <a:pt x="32870" y="8973"/>
                      <a:pt x="32964" y="8792"/>
                    </a:cubicBezTo>
                    <a:cubicBezTo>
                      <a:pt x="33766" y="7256"/>
                      <a:pt x="35013" y="6368"/>
                      <a:pt x="36749" y="6181"/>
                    </a:cubicBezTo>
                    <a:cubicBezTo>
                      <a:pt x="36990" y="6155"/>
                      <a:pt x="37264" y="6172"/>
                      <a:pt x="37421" y="5917"/>
                    </a:cubicBezTo>
                    <a:cubicBezTo>
                      <a:pt x="37421" y="5684"/>
                      <a:pt x="37317" y="5487"/>
                      <a:pt x="37209" y="5292"/>
                    </a:cubicBezTo>
                    <a:cubicBezTo>
                      <a:pt x="36212" y="3493"/>
                      <a:pt x="34739" y="2206"/>
                      <a:pt x="32896" y="1328"/>
                    </a:cubicBezTo>
                    <a:cubicBezTo>
                      <a:pt x="30918" y="386"/>
                      <a:pt x="28781" y="159"/>
                      <a:pt x="26638" y="37"/>
                    </a:cubicBezTo>
                    <a:cubicBezTo>
                      <a:pt x="26214" y="12"/>
                      <a:pt x="25789" y="1"/>
                      <a:pt x="25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3104225" y="4804025"/>
                <a:ext cx="256250" cy="138575"/>
              </a:xfrm>
              <a:custGeom>
                <a:avLst/>
                <a:gdLst/>
                <a:ahLst/>
                <a:cxnLst/>
                <a:rect l="l" t="t" r="r" b="b"/>
                <a:pathLst>
                  <a:path w="10250" h="5543" extrusionOk="0">
                    <a:moveTo>
                      <a:pt x="10249" y="1"/>
                    </a:moveTo>
                    <a:cubicBezTo>
                      <a:pt x="9691" y="211"/>
                      <a:pt x="9208" y="393"/>
                      <a:pt x="8724" y="575"/>
                    </a:cubicBezTo>
                    <a:cubicBezTo>
                      <a:pt x="7417" y="1210"/>
                      <a:pt x="6095" y="1823"/>
                      <a:pt x="4801" y="2485"/>
                    </a:cubicBezTo>
                    <a:cubicBezTo>
                      <a:pt x="3296" y="3257"/>
                      <a:pt x="1814" y="4078"/>
                      <a:pt x="427" y="5058"/>
                    </a:cubicBezTo>
                    <a:lnTo>
                      <a:pt x="427" y="5057"/>
                    </a:lnTo>
                    <a:cubicBezTo>
                      <a:pt x="358" y="5261"/>
                      <a:pt x="0" y="5234"/>
                      <a:pt x="44" y="5531"/>
                    </a:cubicBezTo>
                    <a:cubicBezTo>
                      <a:pt x="72" y="5539"/>
                      <a:pt x="99" y="5542"/>
                      <a:pt x="126" y="5542"/>
                    </a:cubicBezTo>
                    <a:cubicBezTo>
                      <a:pt x="244" y="5542"/>
                      <a:pt x="348" y="5479"/>
                      <a:pt x="455" y="5440"/>
                    </a:cubicBezTo>
                    <a:cubicBezTo>
                      <a:pt x="1696" y="5002"/>
                      <a:pt x="2960" y="4650"/>
                      <a:pt x="4238" y="4347"/>
                    </a:cubicBezTo>
                    <a:cubicBezTo>
                      <a:pt x="5732" y="3992"/>
                      <a:pt x="7235" y="3681"/>
                      <a:pt x="8747" y="3417"/>
                    </a:cubicBezTo>
                    <a:cubicBezTo>
                      <a:pt x="8967" y="3378"/>
                      <a:pt x="9287" y="3459"/>
                      <a:pt x="9382" y="3114"/>
                    </a:cubicBezTo>
                    <a:cubicBezTo>
                      <a:pt x="9663" y="2100"/>
                      <a:pt x="9946" y="1087"/>
                      <a:pt x="10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3088625" y="4930475"/>
                <a:ext cx="2695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68" extrusionOk="0">
                    <a:moveTo>
                      <a:pt x="1051" y="0"/>
                    </a:moveTo>
                    <a:cubicBezTo>
                      <a:pt x="688" y="237"/>
                      <a:pt x="275" y="407"/>
                      <a:pt x="1" y="768"/>
                    </a:cubicBezTo>
                    <a:cubicBezTo>
                      <a:pt x="246" y="724"/>
                      <a:pt x="458" y="602"/>
                      <a:pt x="668" y="473"/>
                    </a:cubicBezTo>
                    <a:cubicBezTo>
                      <a:pt x="695" y="234"/>
                      <a:pt x="1077" y="281"/>
                      <a:pt x="1051" y="0"/>
                    </a:cubicBezTo>
                    <a:close/>
                  </a:path>
                </a:pathLst>
              </a:custGeom>
              <a:solidFill>
                <a:srgbClr val="928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2792625" y="5419800"/>
                <a:ext cx="856600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34264" h="1557" extrusionOk="0">
                    <a:moveTo>
                      <a:pt x="8359" y="1"/>
                    </a:moveTo>
                    <a:cubicBezTo>
                      <a:pt x="6089" y="1"/>
                      <a:pt x="3820" y="19"/>
                      <a:pt x="1551" y="88"/>
                    </a:cubicBezTo>
                    <a:cubicBezTo>
                      <a:pt x="1235" y="186"/>
                      <a:pt x="906" y="175"/>
                      <a:pt x="582" y="194"/>
                    </a:cubicBezTo>
                    <a:cubicBezTo>
                      <a:pt x="476" y="302"/>
                      <a:pt x="527" y="422"/>
                      <a:pt x="556" y="541"/>
                    </a:cubicBezTo>
                    <a:cubicBezTo>
                      <a:pt x="607" y="754"/>
                      <a:pt x="614" y="921"/>
                      <a:pt x="467" y="921"/>
                    </a:cubicBezTo>
                    <a:cubicBezTo>
                      <a:pt x="411" y="921"/>
                      <a:pt x="333" y="897"/>
                      <a:pt x="227" y="842"/>
                    </a:cubicBezTo>
                    <a:cubicBezTo>
                      <a:pt x="198" y="827"/>
                      <a:pt x="173" y="820"/>
                      <a:pt x="152" y="820"/>
                    </a:cubicBezTo>
                    <a:cubicBezTo>
                      <a:pt x="86" y="820"/>
                      <a:pt x="52" y="882"/>
                      <a:pt x="31" y="956"/>
                    </a:cubicBezTo>
                    <a:cubicBezTo>
                      <a:pt x="0" y="1336"/>
                      <a:pt x="269" y="1448"/>
                      <a:pt x="559" y="1502"/>
                    </a:cubicBezTo>
                    <a:cubicBezTo>
                      <a:pt x="748" y="1538"/>
                      <a:pt x="940" y="1556"/>
                      <a:pt x="1132" y="1556"/>
                    </a:cubicBezTo>
                    <a:cubicBezTo>
                      <a:pt x="1304" y="1556"/>
                      <a:pt x="1476" y="1542"/>
                      <a:pt x="1645" y="1512"/>
                    </a:cubicBezTo>
                    <a:cubicBezTo>
                      <a:pt x="1739" y="1428"/>
                      <a:pt x="1843" y="1408"/>
                      <a:pt x="1950" y="1408"/>
                    </a:cubicBezTo>
                    <a:cubicBezTo>
                      <a:pt x="2046" y="1408"/>
                      <a:pt x="2145" y="1424"/>
                      <a:pt x="2238" y="1424"/>
                    </a:cubicBezTo>
                    <a:cubicBezTo>
                      <a:pt x="12626" y="1423"/>
                      <a:pt x="23012" y="1422"/>
                      <a:pt x="33400" y="1420"/>
                    </a:cubicBezTo>
                    <a:cubicBezTo>
                      <a:pt x="33929" y="1420"/>
                      <a:pt x="34208" y="1224"/>
                      <a:pt x="34235" y="847"/>
                    </a:cubicBezTo>
                    <a:cubicBezTo>
                      <a:pt x="34264" y="472"/>
                      <a:pt x="34009" y="238"/>
                      <a:pt x="33489" y="166"/>
                    </a:cubicBezTo>
                    <a:cubicBezTo>
                      <a:pt x="33256" y="170"/>
                      <a:pt x="33025" y="177"/>
                      <a:pt x="32793" y="177"/>
                    </a:cubicBezTo>
                    <a:cubicBezTo>
                      <a:pt x="32756" y="177"/>
                      <a:pt x="32718" y="177"/>
                      <a:pt x="32681" y="176"/>
                    </a:cubicBezTo>
                    <a:cubicBezTo>
                      <a:pt x="32144" y="171"/>
                      <a:pt x="31607" y="168"/>
                      <a:pt x="31069" y="168"/>
                    </a:cubicBezTo>
                    <a:cubicBezTo>
                      <a:pt x="29476" y="168"/>
                      <a:pt x="27883" y="187"/>
                      <a:pt x="26290" y="187"/>
                    </a:cubicBezTo>
                    <a:cubicBezTo>
                      <a:pt x="24682" y="187"/>
                      <a:pt x="23073" y="168"/>
                      <a:pt x="21465" y="90"/>
                    </a:cubicBezTo>
                    <a:cubicBezTo>
                      <a:pt x="21353" y="122"/>
                      <a:pt x="21240" y="133"/>
                      <a:pt x="21126" y="133"/>
                    </a:cubicBezTo>
                    <a:cubicBezTo>
                      <a:pt x="21018" y="133"/>
                      <a:pt x="20910" y="123"/>
                      <a:pt x="20804" y="114"/>
                    </a:cubicBezTo>
                    <a:cubicBezTo>
                      <a:pt x="20026" y="49"/>
                      <a:pt x="19248" y="14"/>
                      <a:pt x="18470" y="14"/>
                    </a:cubicBezTo>
                    <a:cubicBezTo>
                      <a:pt x="18410" y="14"/>
                      <a:pt x="18349" y="14"/>
                      <a:pt x="18289" y="15"/>
                    </a:cubicBezTo>
                    <a:cubicBezTo>
                      <a:pt x="17485" y="21"/>
                      <a:pt x="16680" y="23"/>
                      <a:pt x="15876" y="23"/>
                    </a:cubicBezTo>
                    <a:cubicBezTo>
                      <a:pt x="13370" y="23"/>
                      <a:pt x="10864" y="1"/>
                      <a:pt x="8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1741700" y="5419900"/>
                <a:ext cx="8596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34384" h="1617" extrusionOk="0">
                    <a:moveTo>
                      <a:pt x="31775" y="1"/>
                    </a:moveTo>
                    <a:cubicBezTo>
                      <a:pt x="31773" y="1"/>
                      <a:pt x="31770" y="1"/>
                      <a:pt x="31768" y="1"/>
                    </a:cubicBezTo>
                    <a:cubicBezTo>
                      <a:pt x="25751" y="11"/>
                      <a:pt x="19735" y="4"/>
                      <a:pt x="13718" y="12"/>
                    </a:cubicBezTo>
                    <a:cubicBezTo>
                      <a:pt x="13037" y="12"/>
                      <a:pt x="12355" y="37"/>
                      <a:pt x="11674" y="50"/>
                    </a:cubicBezTo>
                    <a:cubicBezTo>
                      <a:pt x="11151" y="61"/>
                      <a:pt x="10627" y="121"/>
                      <a:pt x="10103" y="121"/>
                    </a:cubicBezTo>
                    <a:cubicBezTo>
                      <a:pt x="9884" y="121"/>
                      <a:pt x="9665" y="110"/>
                      <a:pt x="9446" y="81"/>
                    </a:cubicBezTo>
                    <a:cubicBezTo>
                      <a:pt x="9431" y="82"/>
                      <a:pt x="9416" y="82"/>
                      <a:pt x="9402" y="82"/>
                    </a:cubicBezTo>
                    <a:cubicBezTo>
                      <a:pt x="9257" y="82"/>
                      <a:pt x="9113" y="78"/>
                      <a:pt x="8969" y="78"/>
                    </a:cubicBezTo>
                    <a:cubicBezTo>
                      <a:pt x="8858" y="78"/>
                      <a:pt x="8749" y="80"/>
                      <a:pt x="8639" y="87"/>
                    </a:cubicBezTo>
                    <a:cubicBezTo>
                      <a:pt x="7474" y="165"/>
                      <a:pt x="6308" y="185"/>
                      <a:pt x="5142" y="185"/>
                    </a:cubicBezTo>
                    <a:cubicBezTo>
                      <a:pt x="3812" y="185"/>
                      <a:pt x="2483" y="159"/>
                      <a:pt x="1153" y="159"/>
                    </a:cubicBezTo>
                    <a:cubicBezTo>
                      <a:pt x="1022" y="159"/>
                      <a:pt x="890" y="159"/>
                      <a:pt x="758" y="159"/>
                    </a:cubicBezTo>
                    <a:cubicBezTo>
                      <a:pt x="455" y="181"/>
                      <a:pt x="195" y="270"/>
                      <a:pt x="81" y="588"/>
                    </a:cubicBezTo>
                    <a:cubicBezTo>
                      <a:pt x="1" y="817"/>
                      <a:pt x="41" y="1024"/>
                      <a:pt x="198" y="1210"/>
                    </a:cubicBezTo>
                    <a:cubicBezTo>
                      <a:pt x="362" y="1403"/>
                      <a:pt x="578" y="1416"/>
                      <a:pt x="798" y="1416"/>
                    </a:cubicBezTo>
                    <a:cubicBezTo>
                      <a:pt x="832" y="1416"/>
                      <a:pt x="867" y="1416"/>
                      <a:pt x="901" y="1416"/>
                    </a:cubicBezTo>
                    <a:lnTo>
                      <a:pt x="8100" y="1416"/>
                    </a:lnTo>
                    <a:cubicBezTo>
                      <a:pt x="15949" y="1416"/>
                      <a:pt x="23799" y="1416"/>
                      <a:pt x="31648" y="1419"/>
                    </a:cubicBezTo>
                    <a:cubicBezTo>
                      <a:pt x="31728" y="1419"/>
                      <a:pt x="31814" y="1405"/>
                      <a:pt x="31896" y="1405"/>
                    </a:cubicBezTo>
                    <a:cubicBezTo>
                      <a:pt x="32027" y="1405"/>
                      <a:pt x="32147" y="1440"/>
                      <a:pt x="32215" y="1617"/>
                    </a:cubicBezTo>
                    <a:cubicBezTo>
                      <a:pt x="32678" y="1496"/>
                      <a:pt x="33156" y="1568"/>
                      <a:pt x="33625" y="1523"/>
                    </a:cubicBezTo>
                    <a:cubicBezTo>
                      <a:pt x="33954" y="1491"/>
                      <a:pt x="34188" y="1317"/>
                      <a:pt x="34293" y="1005"/>
                    </a:cubicBezTo>
                    <a:cubicBezTo>
                      <a:pt x="34384" y="739"/>
                      <a:pt x="34309" y="510"/>
                      <a:pt x="34069" y="345"/>
                    </a:cubicBezTo>
                    <a:cubicBezTo>
                      <a:pt x="34040" y="338"/>
                      <a:pt x="34014" y="335"/>
                      <a:pt x="33991" y="335"/>
                    </a:cubicBezTo>
                    <a:cubicBezTo>
                      <a:pt x="33821" y="335"/>
                      <a:pt x="33789" y="509"/>
                      <a:pt x="33714" y="628"/>
                    </a:cubicBezTo>
                    <a:cubicBezTo>
                      <a:pt x="33656" y="722"/>
                      <a:pt x="33623" y="876"/>
                      <a:pt x="33505" y="876"/>
                    </a:cubicBezTo>
                    <a:cubicBezTo>
                      <a:pt x="33484" y="876"/>
                      <a:pt x="33460" y="871"/>
                      <a:pt x="33432" y="859"/>
                    </a:cubicBezTo>
                    <a:cubicBezTo>
                      <a:pt x="33266" y="791"/>
                      <a:pt x="33345" y="621"/>
                      <a:pt x="33367" y="487"/>
                    </a:cubicBezTo>
                    <a:cubicBezTo>
                      <a:pt x="33385" y="383"/>
                      <a:pt x="33435" y="278"/>
                      <a:pt x="33352" y="178"/>
                    </a:cubicBezTo>
                    <a:lnTo>
                      <a:pt x="32992" y="74"/>
                    </a:lnTo>
                    <a:cubicBezTo>
                      <a:pt x="32926" y="82"/>
                      <a:pt x="32860" y="85"/>
                      <a:pt x="32795" y="85"/>
                    </a:cubicBezTo>
                    <a:cubicBezTo>
                      <a:pt x="32454" y="85"/>
                      <a:pt x="32119" y="1"/>
                      <a:pt x="3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2570525" y="5343475"/>
                <a:ext cx="242000" cy="103900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4156" extrusionOk="0">
                    <a:moveTo>
                      <a:pt x="4968" y="0"/>
                    </a:moveTo>
                    <a:cubicBezTo>
                      <a:pt x="4175" y="43"/>
                      <a:pt x="3400" y="163"/>
                      <a:pt x="2671" y="517"/>
                    </a:cubicBezTo>
                    <a:cubicBezTo>
                      <a:pt x="1481" y="1094"/>
                      <a:pt x="736" y="2068"/>
                      <a:pt x="199" y="3235"/>
                    </a:cubicBezTo>
                    <a:cubicBezTo>
                      <a:pt x="150" y="3384"/>
                      <a:pt x="98" y="3531"/>
                      <a:pt x="54" y="3681"/>
                    </a:cubicBezTo>
                    <a:cubicBezTo>
                      <a:pt x="0" y="3867"/>
                      <a:pt x="38" y="4039"/>
                      <a:pt x="222" y="4117"/>
                    </a:cubicBezTo>
                    <a:cubicBezTo>
                      <a:pt x="264" y="4135"/>
                      <a:pt x="302" y="4142"/>
                      <a:pt x="336" y="4142"/>
                    </a:cubicBezTo>
                    <a:cubicBezTo>
                      <a:pt x="472" y="4142"/>
                      <a:pt x="549" y="4013"/>
                      <a:pt x="609" y="3882"/>
                    </a:cubicBezTo>
                    <a:cubicBezTo>
                      <a:pt x="678" y="3726"/>
                      <a:pt x="742" y="3566"/>
                      <a:pt x="808" y="3408"/>
                    </a:cubicBezTo>
                    <a:cubicBezTo>
                      <a:pt x="1518" y="1588"/>
                      <a:pt x="3094" y="603"/>
                      <a:pt x="4831" y="603"/>
                    </a:cubicBezTo>
                    <a:cubicBezTo>
                      <a:pt x="5235" y="603"/>
                      <a:pt x="5648" y="656"/>
                      <a:pt x="6060" y="765"/>
                    </a:cubicBezTo>
                    <a:cubicBezTo>
                      <a:pt x="7632" y="1179"/>
                      <a:pt x="8499" y="2382"/>
                      <a:pt x="9001" y="3873"/>
                    </a:cubicBezTo>
                    <a:cubicBezTo>
                      <a:pt x="9095" y="3985"/>
                      <a:pt x="9172" y="4155"/>
                      <a:pt x="9316" y="4155"/>
                    </a:cubicBezTo>
                    <a:cubicBezTo>
                      <a:pt x="9360" y="4155"/>
                      <a:pt x="9411" y="4139"/>
                      <a:pt x="9472" y="4099"/>
                    </a:cubicBezTo>
                    <a:cubicBezTo>
                      <a:pt x="9679" y="3964"/>
                      <a:pt x="9633" y="3759"/>
                      <a:pt x="9549" y="3558"/>
                    </a:cubicBezTo>
                    <a:cubicBezTo>
                      <a:pt x="9508" y="3460"/>
                      <a:pt x="9493" y="3351"/>
                      <a:pt x="9466" y="3247"/>
                    </a:cubicBezTo>
                    <a:cubicBezTo>
                      <a:pt x="8816" y="1968"/>
                      <a:pt x="7965" y="887"/>
                      <a:pt x="6613" y="289"/>
                    </a:cubicBezTo>
                    <a:cubicBezTo>
                      <a:pt x="6548" y="276"/>
                      <a:pt x="6483" y="263"/>
                      <a:pt x="6418" y="251"/>
                    </a:cubicBezTo>
                    <a:cubicBezTo>
                      <a:pt x="6264" y="202"/>
                      <a:pt x="6110" y="154"/>
                      <a:pt x="5954" y="107"/>
                    </a:cubicBezTo>
                    <a:cubicBezTo>
                      <a:pt x="5757" y="91"/>
                      <a:pt x="5561" y="75"/>
                      <a:pt x="5365" y="59"/>
                    </a:cubicBezTo>
                    <a:cubicBezTo>
                      <a:pt x="5297" y="61"/>
                      <a:pt x="5226" y="77"/>
                      <a:pt x="5158" y="77"/>
                    </a:cubicBezTo>
                    <a:cubicBezTo>
                      <a:pt x="5091" y="77"/>
                      <a:pt x="5026" y="61"/>
                      <a:pt x="4968" y="0"/>
                    </a:cubicBezTo>
                    <a:close/>
                  </a:path>
                </a:pathLst>
              </a:custGeom>
              <a:solidFill>
                <a:srgbClr val="FD4D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026650" y="5216075"/>
                <a:ext cx="501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11" extrusionOk="0">
                    <a:moveTo>
                      <a:pt x="1003" y="0"/>
                    </a:moveTo>
                    <a:cubicBezTo>
                      <a:pt x="666" y="0"/>
                      <a:pt x="331" y="37"/>
                      <a:pt x="1" y="111"/>
                    </a:cubicBezTo>
                    <a:lnTo>
                      <a:pt x="2005" y="111"/>
                    </a:lnTo>
                    <a:cubicBezTo>
                      <a:pt x="1675" y="37"/>
                      <a:pt x="1339" y="0"/>
                      <a:pt x="1003" y="0"/>
                    </a:cubicBezTo>
                    <a:close/>
                  </a:path>
                </a:pathLst>
              </a:custGeom>
              <a:solidFill>
                <a:srgbClr val="CAC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2414225" y="5237025"/>
                <a:ext cx="129375" cy="164650"/>
              </a:xfrm>
              <a:custGeom>
                <a:avLst/>
                <a:gdLst/>
                <a:ahLst/>
                <a:cxnLst/>
                <a:rect l="l" t="t" r="r" b="b"/>
                <a:pathLst>
                  <a:path w="5175" h="6586" extrusionOk="0">
                    <a:moveTo>
                      <a:pt x="400" y="1"/>
                    </a:moveTo>
                    <a:cubicBezTo>
                      <a:pt x="343" y="1"/>
                      <a:pt x="285" y="1"/>
                      <a:pt x="228" y="1"/>
                    </a:cubicBezTo>
                    <a:cubicBezTo>
                      <a:pt x="223" y="1"/>
                      <a:pt x="218" y="1"/>
                      <a:pt x="214" y="1"/>
                    </a:cubicBezTo>
                    <a:cubicBezTo>
                      <a:pt x="165" y="1"/>
                      <a:pt x="118" y="21"/>
                      <a:pt x="85" y="58"/>
                    </a:cubicBezTo>
                    <a:cubicBezTo>
                      <a:pt x="84" y="649"/>
                      <a:pt x="81" y="1242"/>
                      <a:pt x="78" y="1835"/>
                    </a:cubicBezTo>
                    <a:cubicBezTo>
                      <a:pt x="0" y="1935"/>
                      <a:pt x="4" y="2033"/>
                      <a:pt x="91" y="2125"/>
                    </a:cubicBezTo>
                    <a:cubicBezTo>
                      <a:pt x="97" y="2198"/>
                      <a:pt x="104" y="2268"/>
                      <a:pt x="108" y="2340"/>
                    </a:cubicBezTo>
                    <a:cubicBezTo>
                      <a:pt x="199" y="2814"/>
                      <a:pt x="62" y="3296"/>
                      <a:pt x="152" y="3770"/>
                    </a:cubicBezTo>
                    <a:cubicBezTo>
                      <a:pt x="157" y="4245"/>
                      <a:pt x="164" y="4720"/>
                      <a:pt x="170" y="5195"/>
                    </a:cubicBezTo>
                    <a:lnTo>
                      <a:pt x="169" y="5195"/>
                    </a:lnTo>
                    <a:cubicBezTo>
                      <a:pt x="95" y="5291"/>
                      <a:pt x="102" y="5391"/>
                      <a:pt x="164" y="5490"/>
                    </a:cubicBezTo>
                    <a:cubicBezTo>
                      <a:pt x="219" y="5688"/>
                      <a:pt x="127" y="5915"/>
                      <a:pt x="245" y="6119"/>
                    </a:cubicBezTo>
                    <a:cubicBezTo>
                      <a:pt x="635" y="5952"/>
                      <a:pt x="915" y="5652"/>
                      <a:pt x="1303" y="5564"/>
                    </a:cubicBezTo>
                    <a:cubicBezTo>
                      <a:pt x="1426" y="5521"/>
                      <a:pt x="1557" y="5502"/>
                      <a:pt x="1664" y="5421"/>
                    </a:cubicBezTo>
                    <a:cubicBezTo>
                      <a:pt x="2223" y="5091"/>
                      <a:pt x="2412" y="4912"/>
                      <a:pt x="2585" y="4912"/>
                    </a:cubicBezTo>
                    <a:cubicBezTo>
                      <a:pt x="2765" y="4912"/>
                      <a:pt x="2926" y="5108"/>
                      <a:pt x="3472" y="5534"/>
                    </a:cubicBezTo>
                    <a:cubicBezTo>
                      <a:pt x="3521" y="5573"/>
                      <a:pt x="3568" y="5613"/>
                      <a:pt x="3622" y="5648"/>
                    </a:cubicBezTo>
                    <a:cubicBezTo>
                      <a:pt x="3786" y="5780"/>
                      <a:pt x="3975" y="5883"/>
                      <a:pt x="4177" y="5948"/>
                    </a:cubicBezTo>
                    <a:lnTo>
                      <a:pt x="5044" y="6586"/>
                    </a:lnTo>
                    <a:cubicBezTo>
                      <a:pt x="5082" y="4619"/>
                      <a:pt x="5118" y="2759"/>
                      <a:pt x="5154" y="898"/>
                    </a:cubicBezTo>
                    <a:cubicBezTo>
                      <a:pt x="5174" y="847"/>
                      <a:pt x="5161" y="788"/>
                      <a:pt x="5119" y="752"/>
                    </a:cubicBezTo>
                    <a:cubicBezTo>
                      <a:pt x="4965" y="629"/>
                      <a:pt x="4775" y="599"/>
                      <a:pt x="4591" y="550"/>
                    </a:cubicBezTo>
                    <a:cubicBezTo>
                      <a:pt x="3217" y="189"/>
                      <a:pt x="1820" y="1"/>
                      <a:pt x="4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2547075" y="5356075"/>
                <a:ext cx="286700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809" extrusionOk="0">
                    <a:moveTo>
                      <a:pt x="5886" y="0"/>
                    </a:moveTo>
                    <a:cubicBezTo>
                      <a:pt x="5791" y="0"/>
                      <a:pt x="5695" y="3"/>
                      <a:pt x="5597" y="8"/>
                    </a:cubicBezTo>
                    <a:cubicBezTo>
                      <a:pt x="3913" y="96"/>
                      <a:pt x="2699" y="896"/>
                      <a:pt x="1867" y="2326"/>
                    </a:cubicBezTo>
                    <a:cubicBezTo>
                      <a:pt x="1768" y="2496"/>
                      <a:pt x="1651" y="2683"/>
                      <a:pt x="1748" y="2904"/>
                    </a:cubicBezTo>
                    <a:cubicBezTo>
                      <a:pt x="1955" y="3076"/>
                      <a:pt x="2095" y="3287"/>
                      <a:pt x="1967" y="3555"/>
                    </a:cubicBezTo>
                    <a:cubicBezTo>
                      <a:pt x="1845" y="3808"/>
                      <a:pt x="1645" y="3964"/>
                      <a:pt x="1347" y="3964"/>
                    </a:cubicBezTo>
                    <a:cubicBezTo>
                      <a:pt x="1329" y="3964"/>
                      <a:pt x="1310" y="3963"/>
                      <a:pt x="1292" y="3962"/>
                    </a:cubicBezTo>
                    <a:cubicBezTo>
                      <a:pt x="1175" y="3954"/>
                      <a:pt x="1057" y="3952"/>
                      <a:pt x="940" y="3952"/>
                    </a:cubicBezTo>
                    <a:cubicBezTo>
                      <a:pt x="757" y="3952"/>
                      <a:pt x="574" y="3958"/>
                      <a:pt x="391" y="3958"/>
                    </a:cubicBezTo>
                    <a:cubicBezTo>
                      <a:pt x="378" y="3958"/>
                      <a:pt x="365" y="3958"/>
                      <a:pt x="352" y="3958"/>
                    </a:cubicBezTo>
                    <a:cubicBezTo>
                      <a:pt x="338" y="3957"/>
                      <a:pt x="323" y="3957"/>
                      <a:pt x="309" y="3957"/>
                    </a:cubicBezTo>
                    <a:cubicBezTo>
                      <a:pt x="161" y="3957"/>
                      <a:pt x="29" y="3978"/>
                      <a:pt x="0" y="4171"/>
                    </a:cubicBezTo>
                    <a:cubicBezTo>
                      <a:pt x="106" y="4640"/>
                      <a:pt x="440" y="4805"/>
                      <a:pt x="875" y="4806"/>
                    </a:cubicBezTo>
                    <a:cubicBezTo>
                      <a:pt x="2329" y="4807"/>
                      <a:pt x="3784" y="4808"/>
                      <a:pt x="5239" y="4808"/>
                    </a:cubicBezTo>
                    <a:cubicBezTo>
                      <a:pt x="7020" y="4808"/>
                      <a:pt x="8802" y="4807"/>
                      <a:pt x="10583" y="4805"/>
                    </a:cubicBezTo>
                    <a:cubicBezTo>
                      <a:pt x="11068" y="4803"/>
                      <a:pt x="11395" y="4574"/>
                      <a:pt x="11467" y="4061"/>
                    </a:cubicBezTo>
                    <a:cubicBezTo>
                      <a:pt x="11345" y="3970"/>
                      <a:pt x="11216" y="3948"/>
                      <a:pt x="11083" y="3948"/>
                    </a:cubicBezTo>
                    <a:cubicBezTo>
                      <a:pt x="10963" y="3948"/>
                      <a:pt x="10840" y="3966"/>
                      <a:pt x="10720" y="3966"/>
                    </a:cubicBezTo>
                    <a:cubicBezTo>
                      <a:pt x="10678" y="3966"/>
                      <a:pt x="10637" y="3964"/>
                      <a:pt x="10596" y="3958"/>
                    </a:cubicBezTo>
                    <a:cubicBezTo>
                      <a:pt x="10245" y="3906"/>
                      <a:pt x="9863" y="3894"/>
                      <a:pt x="9939" y="3369"/>
                    </a:cubicBezTo>
                    <a:cubicBezTo>
                      <a:pt x="10040" y="3232"/>
                      <a:pt x="9990" y="3089"/>
                      <a:pt x="9932" y="2963"/>
                    </a:cubicBezTo>
                    <a:cubicBezTo>
                      <a:pt x="9587" y="2193"/>
                      <a:pt x="9172" y="1469"/>
                      <a:pt x="8508" y="919"/>
                    </a:cubicBezTo>
                    <a:cubicBezTo>
                      <a:pt x="7736" y="281"/>
                      <a:pt x="6866" y="0"/>
                      <a:pt x="5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2831350" y="5398400"/>
                <a:ext cx="4979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038" extrusionOk="0">
                    <a:moveTo>
                      <a:pt x="7793" y="1"/>
                    </a:moveTo>
                    <a:cubicBezTo>
                      <a:pt x="6995" y="1"/>
                      <a:pt x="6195" y="27"/>
                      <a:pt x="5395" y="87"/>
                    </a:cubicBezTo>
                    <a:cubicBezTo>
                      <a:pt x="3574" y="224"/>
                      <a:pt x="1764" y="441"/>
                      <a:pt x="1" y="944"/>
                    </a:cubicBezTo>
                    <a:cubicBezTo>
                      <a:pt x="73" y="1018"/>
                      <a:pt x="157" y="1035"/>
                      <a:pt x="243" y="1035"/>
                    </a:cubicBezTo>
                    <a:cubicBezTo>
                      <a:pt x="313" y="1035"/>
                      <a:pt x="385" y="1024"/>
                      <a:pt x="454" y="1024"/>
                    </a:cubicBezTo>
                    <a:cubicBezTo>
                      <a:pt x="3605" y="1025"/>
                      <a:pt x="6757" y="1026"/>
                      <a:pt x="9909" y="1026"/>
                    </a:cubicBezTo>
                    <a:cubicBezTo>
                      <a:pt x="13061" y="1026"/>
                      <a:pt x="16214" y="1025"/>
                      <a:pt x="19366" y="1024"/>
                    </a:cubicBezTo>
                    <a:cubicBezTo>
                      <a:pt x="19453" y="1024"/>
                      <a:pt x="19542" y="1037"/>
                      <a:pt x="19630" y="1037"/>
                    </a:cubicBezTo>
                    <a:cubicBezTo>
                      <a:pt x="19730" y="1037"/>
                      <a:pt x="19827" y="1020"/>
                      <a:pt x="19916" y="946"/>
                    </a:cubicBezTo>
                    <a:cubicBezTo>
                      <a:pt x="18352" y="799"/>
                      <a:pt x="16788" y="660"/>
                      <a:pt x="15225" y="503"/>
                    </a:cubicBezTo>
                    <a:lnTo>
                      <a:pt x="15227" y="501"/>
                    </a:lnTo>
                    <a:cubicBezTo>
                      <a:pt x="12752" y="252"/>
                      <a:pt x="10278" y="1"/>
                      <a:pt x="77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1977825" y="5398125"/>
                <a:ext cx="5886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3547" h="1047" extrusionOk="0">
                    <a:moveTo>
                      <a:pt x="23547" y="945"/>
                    </a:moveTo>
                    <a:cubicBezTo>
                      <a:pt x="23546" y="946"/>
                      <a:pt x="23546" y="946"/>
                      <a:pt x="23546" y="946"/>
                    </a:cubicBezTo>
                    <a:lnTo>
                      <a:pt x="23546" y="946"/>
                    </a:lnTo>
                    <a:cubicBezTo>
                      <a:pt x="23546" y="946"/>
                      <a:pt x="23546" y="947"/>
                      <a:pt x="23547" y="947"/>
                    </a:cubicBezTo>
                    <a:lnTo>
                      <a:pt x="23547" y="945"/>
                    </a:lnTo>
                    <a:close/>
                    <a:moveTo>
                      <a:pt x="16085" y="0"/>
                    </a:moveTo>
                    <a:cubicBezTo>
                      <a:pt x="15698" y="0"/>
                      <a:pt x="15311" y="5"/>
                      <a:pt x="14924" y="15"/>
                    </a:cubicBezTo>
                    <a:cubicBezTo>
                      <a:pt x="9938" y="131"/>
                      <a:pt x="4978" y="674"/>
                      <a:pt x="1" y="952"/>
                    </a:cubicBezTo>
                    <a:cubicBezTo>
                      <a:pt x="79" y="1029"/>
                      <a:pt x="170" y="1046"/>
                      <a:pt x="262" y="1046"/>
                    </a:cubicBezTo>
                    <a:cubicBezTo>
                      <a:pt x="342" y="1046"/>
                      <a:pt x="423" y="1033"/>
                      <a:pt x="500" y="1033"/>
                    </a:cubicBezTo>
                    <a:cubicBezTo>
                      <a:pt x="3886" y="1035"/>
                      <a:pt x="7272" y="1035"/>
                      <a:pt x="10658" y="1035"/>
                    </a:cubicBezTo>
                    <a:cubicBezTo>
                      <a:pt x="14804" y="1035"/>
                      <a:pt x="18951" y="1034"/>
                      <a:pt x="23098" y="1032"/>
                    </a:cubicBezTo>
                    <a:cubicBezTo>
                      <a:pt x="23166" y="1032"/>
                      <a:pt x="23237" y="1044"/>
                      <a:pt x="23307" y="1044"/>
                    </a:cubicBezTo>
                    <a:cubicBezTo>
                      <a:pt x="23393" y="1044"/>
                      <a:pt x="23476" y="1026"/>
                      <a:pt x="23546" y="946"/>
                    </a:cubicBezTo>
                    <a:lnTo>
                      <a:pt x="23546" y="946"/>
                    </a:lnTo>
                    <a:cubicBezTo>
                      <a:pt x="23211" y="845"/>
                      <a:pt x="22882" y="727"/>
                      <a:pt x="22544" y="649"/>
                    </a:cubicBezTo>
                    <a:cubicBezTo>
                      <a:pt x="20414" y="160"/>
                      <a:pt x="18253" y="0"/>
                      <a:pt x="160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2418625" y="5227125"/>
                <a:ext cx="1297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197" extrusionOk="0">
                    <a:moveTo>
                      <a:pt x="958" y="32"/>
                    </a:moveTo>
                    <a:cubicBezTo>
                      <a:pt x="590" y="50"/>
                      <a:pt x="193" y="1"/>
                      <a:pt x="3" y="438"/>
                    </a:cubicBezTo>
                    <a:lnTo>
                      <a:pt x="0" y="438"/>
                    </a:lnTo>
                    <a:cubicBezTo>
                      <a:pt x="41" y="536"/>
                      <a:pt x="103" y="556"/>
                      <a:pt x="176" y="556"/>
                    </a:cubicBezTo>
                    <a:cubicBezTo>
                      <a:pt x="219" y="556"/>
                      <a:pt x="266" y="549"/>
                      <a:pt x="315" y="548"/>
                    </a:cubicBezTo>
                    <a:cubicBezTo>
                      <a:pt x="482" y="542"/>
                      <a:pt x="649" y="538"/>
                      <a:pt x="816" y="538"/>
                    </a:cubicBezTo>
                    <a:cubicBezTo>
                      <a:pt x="1057" y="538"/>
                      <a:pt x="1298" y="547"/>
                      <a:pt x="1541" y="575"/>
                    </a:cubicBezTo>
                    <a:cubicBezTo>
                      <a:pt x="2691" y="712"/>
                      <a:pt x="3834" y="920"/>
                      <a:pt x="4959" y="1197"/>
                    </a:cubicBezTo>
                    <a:cubicBezTo>
                      <a:pt x="5187" y="1081"/>
                      <a:pt x="5174" y="918"/>
                      <a:pt x="5053" y="732"/>
                    </a:cubicBezTo>
                    <a:cubicBezTo>
                      <a:pt x="3723" y="298"/>
                      <a:pt x="2351" y="107"/>
                      <a:pt x="958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2816800" y="5244900"/>
                <a:ext cx="65827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6331" h="2821" extrusionOk="0">
                    <a:moveTo>
                      <a:pt x="9584" y="0"/>
                    </a:moveTo>
                    <a:cubicBezTo>
                      <a:pt x="7102" y="0"/>
                      <a:pt x="4689" y="481"/>
                      <a:pt x="2345" y="1350"/>
                    </a:cubicBezTo>
                    <a:cubicBezTo>
                      <a:pt x="1534" y="1652"/>
                      <a:pt x="733" y="1984"/>
                      <a:pt x="0" y="2455"/>
                    </a:cubicBezTo>
                    <a:cubicBezTo>
                      <a:pt x="782" y="2199"/>
                      <a:pt x="1543" y="1888"/>
                      <a:pt x="2317" y="1626"/>
                    </a:cubicBezTo>
                    <a:cubicBezTo>
                      <a:pt x="4379" y="927"/>
                      <a:pt x="6489" y="464"/>
                      <a:pt x="8675" y="391"/>
                    </a:cubicBezTo>
                    <a:cubicBezTo>
                      <a:pt x="8943" y="381"/>
                      <a:pt x="9211" y="377"/>
                      <a:pt x="9478" y="377"/>
                    </a:cubicBezTo>
                    <a:cubicBezTo>
                      <a:pt x="11495" y="377"/>
                      <a:pt x="13487" y="625"/>
                      <a:pt x="15478" y="945"/>
                    </a:cubicBezTo>
                    <a:cubicBezTo>
                      <a:pt x="18521" y="1432"/>
                      <a:pt x="21543" y="2028"/>
                      <a:pt x="24574" y="2575"/>
                    </a:cubicBezTo>
                    <a:cubicBezTo>
                      <a:pt x="25077" y="2667"/>
                      <a:pt x="25574" y="2820"/>
                      <a:pt x="26093" y="2820"/>
                    </a:cubicBezTo>
                    <a:cubicBezTo>
                      <a:pt x="26172" y="2820"/>
                      <a:pt x="26251" y="2817"/>
                      <a:pt x="26330" y="2809"/>
                    </a:cubicBezTo>
                    <a:cubicBezTo>
                      <a:pt x="24779" y="2451"/>
                      <a:pt x="23233" y="2070"/>
                      <a:pt x="21674" y="1743"/>
                    </a:cubicBezTo>
                    <a:lnTo>
                      <a:pt x="21676" y="1743"/>
                    </a:lnTo>
                    <a:cubicBezTo>
                      <a:pt x="19960" y="1382"/>
                      <a:pt x="18236" y="1059"/>
                      <a:pt x="16513" y="734"/>
                    </a:cubicBezTo>
                    <a:cubicBezTo>
                      <a:pt x="14540" y="360"/>
                      <a:pt x="12543" y="124"/>
                      <a:pt x="10538" y="24"/>
                    </a:cubicBezTo>
                    <a:cubicBezTo>
                      <a:pt x="10219" y="8"/>
                      <a:pt x="9901" y="0"/>
                      <a:pt x="9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2816525" y="5295725"/>
                <a:ext cx="4106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16425" h="2173" extrusionOk="0">
                    <a:moveTo>
                      <a:pt x="9434" y="0"/>
                    </a:moveTo>
                    <a:cubicBezTo>
                      <a:pt x="6227" y="0"/>
                      <a:pt x="3072" y="601"/>
                      <a:pt x="1" y="2173"/>
                    </a:cubicBezTo>
                    <a:lnTo>
                      <a:pt x="2" y="2173"/>
                    </a:lnTo>
                    <a:cubicBezTo>
                      <a:pt x="3286" y="787"/>
                      <a:pt x="6643" y="248"/>
                      <a:pt x="10047" y="248"/>
                    </a:cubicBezTo>
                    <a:cubicBezTo>
                      <a:pt x="12157" y="248"/>
                      <a:pt x="14285" y="455"/>
                      <a:pt x="16424" y="795"/>
                    </a:cubicBezTo>
                    <a:cubicBezTo>
                      <a:pt x="14075" y="311"/>
                      <a:pt x="11741" y="0"/>
                      <a:pt x="94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31"/>
              <p:cNvSpPr/>
              <p:nvPr/>
            </p:nvSpPr>
            <p:spPr>
              <a:xfrm>
                <a:off x="2862625" y="5345025"/>
                <a:ext cx="3238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2953" h="1247" extrusionOk="0">
                    <a:moveTo>
                      <a:pt x="6822" y="0"/>
                    </a:moveTo>
                    <a:cubicBezTo>
                      <a:pt x="4530" y="0"/>
                      <a:pt x="2253" y="339"/>
                      <a:pt x="1" y="1247"/>
                    </a:cubicBezTo>
                    <a:cubicBezTo>
                      <a:pt x="2389" y="497"/>
                      <a:pt x="4799" y="219"/>
                      <a:pt x="7221" y="219"/>
                    </a:cubicBezTo>
                    <a:cubicBezTo>
                      <a:pt x="9125" y="219"/>
                      <a:pt x="11037" y="391"/>
                      <a:pt x="12953" y="641"/>
                    </a:cubicBezTo>
                    <a:cubicBezTo>
                      <a:pt x="10902" y="267"/>
                      <a:pt x="8856" y="0"/>
                      <a:pt x="6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1999075" y="5226025"/>
                <a:ext cx="4435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17741" h="2755" extrusionOk="0">
                    <a:moveTo>
                      <a:pt x="17474" y="1"/>
                    </a:moveTo>
                    <a:cubicBezTo>
                      <a:pt x="17409" y="1"/>
                      <a:pt x="17343" y="7"/>
                      <a:pt x="17278" y="7"/>
                    </a:cubicBezTo>
                    <a:lnTo>
                      <a:pt x="17278" y="9"/>
                    </a:lnTo>
                    <a:cubicBezTo>
                      <a:pt x="17096" y="8"/>
                      <a:pt x="16913" y="8"/>
                      <a:pt x="16730" y="8"/>
                    </a:cubicBezTo>
                    <a:cubicBezTo>
                      <a:pt x="15329" y="8"/>
                      <a:pt x="13930" y="29"/>
                      <a:pt x="12530" y="176"/>
                    </a:cubicBezTo>
                    <a:cubicBezTo>
                      <a:pt x="11003" y="335"/>
                      <a:pt x="9490" y="555"/>
                      <a:pt x="7982" y="825"/>
                    </a:cubicBezTo>
                    <a:cubicBezTo>
                      <a:pt x="6161" y="1153"/>
                      <a:pt x="4374" y="1639"/>
                      <a:pt x="2569" y="2033"/>
                    </a:cubicBezTo>
                    <a:cubicBezTo>
                      <a:pt x="1706" y="2221"/>
                      <a:pt x="857" y="2469"/>
                      <a:pt x="1" y="2690"/>
                    </a:cubicBezTo>
                    <a:cubicBezTo>
                      <a:pt x="75" y="2736"/>
                      <a:pt x="144" y="2754"/>
                      <a:pt x="208" y="2754"/>
                    </a:cubicBezTo>
                    <a:cubicBezTo>
                      <a:pt x="239" y="2754"/>
                      <a:pt x="268" y="2750"/>
                      <a:pt x="297" y="2743"/>
                    </a:cubicBezTo>
                    <a:cubicBezTo>
                      <a:pt x="3308" y="2023"/>
                      <a:pt x="6332" y="1375"/>
                      <a:pt x="9401" y="929"/>
                    </a:cubicBezTo>
                    <a:cubicBezTo>
                      <a:pt x="11441" y="631"/>
                      <a:pt x="13498" y="481"/>
                      <a:pt x="15557" y="481"/>
                    </a:cubicBezTo>
                    <a:cubicBezTo>
                      <a:pt x="15936" y="481"/>
                      <a:pt x="16314" y="486"/>
                      <a:pt x="16693" y="496"/>
                    </a:cubicBezTo>
                    <a:cubicBezTo>
                      <a:pt x="16723" y="491"/>
                      <a:pt x="16755" y="485"/>
                      <a:pt x="16785" y="480"/>
                    </a:cubicBezTo>
                    <a:cubicBezTo>
                      <a:pt x="17074" y="274"/>
                      <a:pt x="17450" y="274"/>
                      <a:pt x="17740" y="74"/>
                    </a:cubicBezTo>
                    <a:cubicBezTo>
                      <a:pt x="17657" y="13"/>
                      <a:pt x="17566" y="1"/>
                      <a:pt x="17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2082725" y="5320975"/>
                <a:ext cx="3354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3419" h="1231" extrusionOk="0">
                    <a:moveTo>
                      <a:pt x="11090" y="0"/>
                    </a:moveTo>
                    <a:cubicBezTo>
                      <a:pt x="9909" y="0"/>
                      <a:pt x="8727" y="66"/>
                      <a:pt x="7549" y="148"/>
                    </a:cubicBezTo>
                    <a:cubicBezTo>
                      <a:pt x="6024" y="257"/>
                      <a:pt x="4501" y="437"/>
                      <a:pt x="2988" y="684"/>
                    </a:cubicBezTo>
                    <a:cubicBezTo>
                      <a:pt x="1989" y="847"/>
                      <a:pt x="982" y="961"/>
                      <a:pt x="1" y="1231"/>
                    </a:cubicBezTo>
                    <a:cubicBezTo>
                      <a:pt x="3518" y="784"/>
                      <a:pt x="7031" y="301"/>
                      <a:pt x="10573" y="301"/>
                    </a:cubicBezTo>
                    <a:cubicBezTo>
                      <a:pt x="11517" y="301"/>
                      <a:pt x="12463" y="335"/>
                      <a:pt x="13412" y="414"/>
                    </a:cubicBezTo>
                    <a:cubicBezTo>
                      <a:pt x="13419" y="106"/>
                      <a:pt x="13362" y="59"/>
                      <a:pt x="13249" y="59"/>
                    </a:cubicBezTo>
                    <a:cubicBezTo>
                      <a:pt x="13199" y="59"/>
                      <a:pt x="13138" y="68"/>
                      <a:pt x="13067" y="68"/>
                    </a:cubicBezTo>
                    <a:cubicBezTo>
                      <a:pt x="13049" y="68"/>
                      <a:pt x="13031" y="68"/>
                      <a:pt x="13012" y="66"/>
                    </a:cubicBezTo>
                    <a:cubicBezTo>
                      <a:pt x="12372" y="19"/>
                      <a:pt x="11731" y="0"/>
                      <a:pt x="1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2128550" y="5366250"/>
                <a:ext cx="2899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758" extrusionOk="0">
                    <a:moveTo>
                      <a:pt x="9371" y="1"/>
                    </a:moveTo>
                    <a:cubicBezTo>
                      <a:pt x="6232" y="1"/>
                      <a:pt x="3103" y="169"/>
                      <a:pt x="1" y="757"/>
                    </a:cubicBezTo>
                    <a:cubicBezTo>
                      <a:pt x="2899" y="445"/>
                      <a:pt x="5802" y="259"/>
                      <a:pt x="8712" y="259"/>
                    </a:cubicBezTo>
                    <a:cubicBezTo>
                      <a:pt x="9671" y="259"/>
                      <a:pt x="10632" y="279"/>
                      <a:pt x="11593" y="321"/>
                    </a:cubicBezTo>
                    <a:lnTo>
                      <a:pt x="11597" y="26"/>
                    </a:lnTo>
                    <a:cubicBezTo>
                      <a:pt x="10855" y="10"/>
                      <a:pt x="10113" y="1"/>
                      <a:pt x="9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2177975" y="5281075"/>
                <a:ext cx="2385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868" extrusionOk="0">
                    <a:moveTo>
                      <a:pt x="9079" y="1"/>
                    </a:moveTo>
                    <a:cubicBezTo>
                      <a:pt x="9042" y="1"/>
                      <a:pt x="9004" y="1"/>
                      <a:pt x="8967" y="1"/>
                    </a:cubicBezTo>
                    <a:cubicBezTo>
                      <a:pt x="8929" y="1"/>
                      <a:pt x="8891" y="1"/>
                      <a:pt x="8853" y="1"/>
                    </a:cubicBezTo>
                    <a:cubicBezTo>
                      <a:pt x="6989" y="1"/>
                      <a:pt x="5138" y="173"/>
                      <a:pt x="3290" y="391"/>
                    </a:cubicBezTo>
                    <a:cubicBezTo>
                      <a:pt x="2191" y="521"/>
                      <a:pt x="1097" y="707"/>
                      <a:pt x="0" y="867"/>
                    </a:cubicBezTo>
                    <a:cubicBezTo>
                      <a:pt x="2530" y="616"/>
                      <a:pt x="5053" y="296"/>
                      <a:pt x="7594" y="296"/>
                    </a:cubicBezTo>
                    <a:cubicBezTo>
                      <a:pt x="8242" y="296"/>
                      <a:pt x="8891" y="317"/>
                      <a:pt x="9541" y="365"/>
                    </a:cubicBezTo>
                    <a:cubicBezTo>
                      <a:pt x="9537" y="268"/>
                      <a:pt x="9532" y="170"/>
                      <a:pt x="9528" y="73"/>
                    </a:cubicBezTo>
                    <a:cubicBezTo>
                      <a:pt x="9383" y="7"/>
                      <a:pt x="9232" y="1"/>
                      <a:pt x="9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2542625" y="5245425"/>
                <a:ext cx="11115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3057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113" y="165"/>
                      <a:pt x="90" y="322"/>
                      <a:pt x="1" y="465"/>
                    </a:cubicBezTo>
                    <a:cubicBezTo>
                      <a:pt x="7" y="498"/>
                      <a:pt x="12" y="530"/>
                      <a:pt x="20" y="563"/>
                    </a:cubicBezTo>
                    <a:cubicBezTo>
                      <a:pt x="1732" y="971"/>
                      <a:pt x="3149" y="1905"/>
                      <a:pt x="4445" y="3056"/>
                    </a:cubicBezTo>
                    <a:cubicBezTo>
                      <a:pt x="3367" y="1508"/>
                      <a:pt x="1845" y="592"/>
                      <a:pt x="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2446825" y="5369575"/>
                <a:ext cx="718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6" extrusionOk="0">
                    <a:moveTo>
                      <a:pt x="843" y="1"/>
                    </a:moveTo>
                    <a:cubicBezTo>
                      <a:pt x="662" y="1"/>
                      <a:pt x="480" y="21"/>
                      <a:pt x="295" y="71"/>
                    </a:cubicBezTo>
                    <a:cubicBezTo>
                      <a:pt x="159" y="76"/>
                      <a:pt x="70" y="155"/>
                      <a:pt x="0" y="263"/>
                    </a:cubicBezTo>
                    <a:lnTo>
                      <a:pt x="2873" y="646"/>
                    </a:lnTo>
                    <a:lnTo>
                      <a:pt x="2417" y="276"/>
                    </a:lnTo>
                    <a:cubicBezTo>
                      <a:pt x="2396" y="286"/>
                      <a:pt x="2375" y="289"/>
                      <a:pt x="2356" y="289"/>
                    </a:cubicBezTo>
                    <a:cubicBezTo>
                      <a:pt x="2283" y="289"/>
                      <a:pt x="2221" y="237"/>
                      <a:pt x="2152" y="222"/>
                    </a:cubicBezTo>
                    <a:lnTo>
                      <a:pt x="2152" y="220"/>
                    </a:lnTo>
                    <a:cubicBezTo>
                      <a:pt x="1718" y="122"/>
                      <a:pt x="1285" y="1"/>
                      <a:pt x="8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2292275" y="4507700"/>
                <a:ext cx="1068225" cy="820825"/>
              </a:xfrm>
              <a:custGeom>
                <a:avLst/>
                <a:gdLst/>
                <a:ahLst/>
                <a:cxnLst/>
                <a:rect l="l" t="t" r="r" b="b"/>
                <a:pathLst>
                  <a:path w="42729" h="32833" extrusionOk="0">
                    <a:moveTo>
                      <a:pt x="8729" y="1"/>
                    </a:moveTo>
                    <a:cubicBezTo>
                      <a:pt x="8631" y="1"/>
                      <a:pt x="8520" y="38"/>
                      <a:pt x="8390" y="121"/>
                    </a:cubicBezTo>
                    <a:cubicBezTo>
                      <a:pt x="6820" y="1127"/>
                      <a:pt x="5237" y="2110"/>
                      <a:pt x="3656" y="3096"/>
                    </a:cubicBezTo>
                    <a:cubicBezTo>
                      <a:pt x="2439" y="3855"/>
                      <a:pt x="1222" y="4612"/>
                      <a:pt x="1" y="5363"/>
                    </a:cubicBezTo>
                    <a:cubicBezTo>
                      <a:pt x="829" y="6127"/>
                      <a:pt x="1656" y="6893"/>
                      <a:pt x="2463" y="7679"/>
                    </a:cubicBezTo>
                    <a:cubicBezTo>
                      <a:pt x="3623" y="8808"/>
                      <a:pt x="4771" y="9950"/>
                      <a:pt x="5866" y="11147"/>
                    </a:cubicBezTo>
                    <a:cubicBezTo>
                      <a:pt x="6703" y="12060"/>
                      <a:pt x="7558" y="12957"/>
                      <a:pt x="8370" y="13890"/>
                    </a:cubicBezTo>
                    <a:cubicBezTo>
                      <a:pt x="10123" y="15902"/>
                      <a:pt x="11804" y="17977"/>
                      <a:pt x="13332" y="20168"/>
                    </a:cubicBezTo>
                    <a:cubicBezTo>
                      <a:pt x="14439" y="21758"/>
                      <a:pt x="15527" y="23361"/>
                      <a:pt x="16339" y="25134"/>
                    </a:cubicBezTo>
                    <a:cubicBezTo>
                      <a:pt x="16967" y="26505"/>
                      <a:pt x="17372" y="27931"/>
                      <a:pt x="17534" y="29430"/>
                    </a:cubicBezTo>
                    <a:cubicBezTo>
                      <a:pt x="17545" y="29545"/>
                      <a:pt x="17492" y="29740"/>
                      <a:pt x="17662" y="29765"/>
                    </a:cubicBezTo>
                    <a:cubicBezTo>
                      <a:pt x="17661" y="29767"/>
                      <a:pt x="17659" y="29770"/>
                      <a:pt x="17658" y="29773"/>
                    </a:cubicBezTo>
                    <a:lnTo>
                      <a:pt x="17658" y="32832"/>
                    </a:lnTo>
                    <a:cubicBezTo>
                      <a:pt x="18548" y="31609"/>
                      <a:pt x="19382" y="30462"/>
                      <a:pt x="20216" y="29313"/>
                    </a:cubicBezTo>
                    <a:cubicBezTo>
                      <a:pt x="20225" y="29314"/>
                      <a:pt x="20233" y="29314"/>
                      <a:pt x="20241" y="29314"/>
                    </a:cubicBezTo>
                    <a:cubicBezTo>
                      <a:pt x="20430" y="29314"/>
                      <a:pt x="20506" y="29110"/>
                      <a:pt x="20603" y="28983"/>
                    </a:cubicBezTo>
                    <a:cubicBezTo>
                      <a:pt x="22098" y="27026"/>
                      <a:pt x="23681" y="25144"/>
                      <a:pt x="25350" y="23336"/>
                    </a:cubicBezTo>
                    <a:cubicBezTo>
                      <a:pt x="27308" y="21214"/>
                      <a:pt x="29448" y="19282"/>
                      <a:pt x="31861" y="17673"/>
                    </a:cubicBezTo>
                    <a:lnTo>
                      <a:pt x="31861" y="17673"/>
                    </a:lnTo>
                    <a:lnTo>
                      <a:pt x="31853" y="17677"/>
                    </a:lnTo>
                    <a:cubicBezTo>
                      <a:pt x="32211" y="17410"/>
                      <a:pt x="32618" y="17223"/>
                      <a:pt x="32982" y="16969"/>
                    </a:cubicBezTo>
                    <a:cubicBezTo>
                      <a:pt x="35475" y="15351"/>
                      <a:pt x="38101" y="13982"/>
                      <a:pt x="40810" y="12766"/>
                    </a:cubicBezTo>
                    <a:cubicBezTo>
                      <a:pt x="40857" y="12744"/>
                      <a:pt x="40984" y="12673"/>
                      <a:pt x="41159" y="12584"/>
                    </a:cubicBezTo>
                    <a:cubicBezTo>
                      <a:pt x="41788" y="12263"/>
                      <a:pt x="42328" y="12022"/>
                      <a:pt x="42729" y="11852"/>
                    </a:cubicBezTo>
                    <a:lnTo>
                      <a:pt x="42729" y="11852"/>
                    </a:lnTo>
                    <a:cubicBezTo>
                      <a:pt x="42134" y="12033"/>
                      <a:pt x="41186" y="12321"/>
                      <a:pt x="40023" y="12690"/>
                    </a:cubicBezTo>
                    <a:lnTo>
                      <a:pt x="40022" y="12690"/>
                    </a:lnTo>
                    <a:cubicBezTo>
                      <a:pt x="39045" y="12979"/>
                      <a:pt x="37556" y="13439"/>
                      <a:pt x="35765" y="14079"/>
                    </a:cubicBezTo>
                    <a:cubicBezTo>
                      <a:pt x="29747" y="16229"/>
                      <a:pt x="25435" y="17817"/>
                      <a:pt x="21825" y="21526"/>
                    </a:cubicBezTo>
                    <a:cubicBezTo>
                      <a:pt x="20946" y="22429"/>
                      <a:pt x="19708" y="23869"/>
                      <a:pt x="18541" y="25958"/>
                    </a:cubicBezTo>
                    <a:cubicBezTo>
                      <a:pt x="18410" y="22106"/>
                      <a:pt x="17912" y="18969"/>
                      <a:pt x="17455" y="16742"/>
                    </a:cubicBezTo>
                    <a:cubicBezTo>
                      <a:pt x="17059" y="14820"/>
                      <a:pt x="16755" y="13379"/>
                      <a:pt x="16039" y="11452"/>
                    </a:cubicBezTo>
                    <a:cubicBezTo>
                      <a:pt x="15039" y="8763"/>
                      <a:pt x="13626" y="6284"/>
                      <a:pt x="11943" y="3954"/>
                    </a:cubicBezTo>
                    <a:cubicBezTo>
                      <a:pt x="11046" y="2714"/>
                      <a:pt x="10119" y="1501"/>
                      <a:pt x="9179" y="296"/>
                    </a:cubicBezTo>
                    <a:cubicBezTo>
                      <a:pt x="9039" y="117"/>
                      <a:pt x="8903" y="1"/>
                      <a:pt x="8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1972850" y="4818750"/>
                <a:ext cx="707275" cy="414850"/>
              </a:xfrm>
              <a:custGeom>
                <a:avLst/>
                <a:gdLst/>
                <a:ahLst/>
                <a:cxnLst/>
                <a:rect l="l" t="t" r="r" b="b"/>
                <a:pathLst>
                  <a:path w="28291" h="16594" extrusionOk="0">
                    <a:moveTo>
                      <a:pt x="11061" y="0"/>
                    </a:moveTo>
                    <a:cubicBezTo>
                      <a:pt x="11010" y="61"/>
                      <a:pt x="10971" y="137"/>
                      <a:pt x="10908" y="181"/>
                    </a:cubicBezTo>
                    <a:cubicBezTo>
                      <a:pt x="10176" y="667"/>
                      <a:pt x="9479" y="1199"/>
                      <a:pt x="8774" y="1722"/>
                    </a:cubicBezTo>
                    <a:cubicBezTo>
                      <a:pt x="7192" y="2893"/>
                      <a:pt x="5755" y="4227"/>
                      <a:pt x="4318" y="5558"/>
                    </a:cubicBezTo>
                    <a:cubicBezTo>
                      <a:pt x="2875" y="6896"/>
                      <a:pt x="1538" y="8345"/>
                      <a:pt x="183" y="9772"/>
                    </a:cubicBezTo>
                    <a:cubicBezTo>
                      <a:pt x="93" y="9866"/>
                      <a:pt x="1" y="9952"/>
                      <a:pt x="2" y="10095"/>
                    </a:cubicBezTo>
                    <a:cubicBezTo>
                      <a:pt x="98" y="10230"/>
                      <a:pt x="242" y="10279"/>
                      <a:pt x="389" y="10279"/>
                    </a:cubicBezTo>
                    <a:cubicBezTo>
                      <a:pt x="400" y="10279"/>
                      <a:pt x="410" y="10279"/>
                      <a:pt x="421" y="10278"/>
                    </a:cubicBezTo>
                    <a:cubicBezTo>
                      <a:pt x="456" y="10277"/>
                      <a:pt x="491" y="10276"/>
                      <a:pt x="525" y="10276"/>
                    </a:cubicBezTo>
                    <a:cubicBezTo>
                      <a:pt x="953" y="10276"/>
                      <a:pt x="1370" y="10376"/>
                      <a:pt x="1792" y="10404"/>
                    </a:cubicBezTo>
                    <a:cubicBezTo>
                      <a:pt x="3625" y="10534"/>
                      <a:pt x="5454" y="10707"/>
                      <a:pt x="7282" y="10877"/>
                    </a:cubicBezTo>
                    <a:cubicBezTo>
                      <a:pt x="9332" y="11068"/>
                      <a:pt x="11378" y="11278"/>
                      <a:pt x="13420" y="11541"/>
                    </a:cubicBezTo>
                    <a:cubicBezTo>
                      <a:pt x="16159" y="11891"/>
                      <a:pt x="18876" y="12345"/>
                      <a:pt x="21539" y="13085"/>
                    </a:cubicBezTo>
                    <a:cubicBezTo>
                      <a:pt x="23383" y="13598"/>
                      <a:pt x="25173" y="14230"/>
                      <a:pt x="26705" y="15434"/>
                    </a:cubicBezTo>
                    <a:cubicBezTo>
                      <a:pt x="27069" y="15721"/>
                      <a:pt x="27379" y="16060"/>
                      <a:pt x="27708" y="16382"/>
                    </a:cubicBezTo>
                    <a:cubicBezTo>
                      <a:pt x="27795" y="16468"/>
                      <a:pt x="27904" y="16594"/>
                      <a:pt x="28017" y="16594"/>
                    </a:cubicBezTo>
                    <a:cubicBezTo>
                      <a:pt x="28047" y="16594"/>
                      <a:pt x="28076" y="16585"/>
                      <a:pt x="28106" y="16565"/>
                    </a:cubicBezTo>
                    <a:cubicBezTo>
                      <a:pt x="28291" y="16444"/>
                      <a:pt x="28149" y="16245"/>
                      <a:pt x="28082" y="16095"/>
                    </a:cubicBezTo>
                    <a:cubicBezTo>
                      <a:pt x="27959" y="15819"/>
                      <a:pt x="27799" y="15559"/>
                      <a:pt x="27608" y="15326"/>
                    </a:cubicBezTo>
                    <a:cubicBezTo>
                      <a:pt x="27538" y="15264"/>
                      <a:pt x="27468" y="15200"/>
                      <a:pt x="27399" y="15137"/>
                    </a:cubicBezTo>
                    <a:cubicBezTo>
                      <a:pt x="27380" y="15083"/>
                      <a:pt x="27356" y="15033"/>
                      <a:pt x="27328" y="14985"/>
                    </a:cubicBezTo>
                    <a:cubicBezTo>
                      <a:pt x="26067" y="12925"/>
                      <a:pt x="24584" y="11034"/>
                      <a:pt x="22936" y="9280"/>
                    </a:cubicBezTo>
                    <a:cubicBezTo>
                      <a:pt x="21824" y="8095"/>
                      <a:pt x="20674" y="6948"/>
                      <a:pt x="19423" y="5906"/>
                    </a:cubicBezTo>
                    <a:cubicBezTo>
                      <a:pt x="17654" y="4433"/>
                      <a:pt x="15810" y="3062"/>
                      <a:pt x="13918" y="1756"/>
                    </a:cubicBezTo>
                    <a:cubicBezTo>
                      <a:pt x="13410" y="1406"/>
                      <a:pt x="12901" y="1057"/>
                      <a:pt x="12393" y="706"/>
                    </a:cubicBezTo>
                    <a:lnTo>
                      <a:pt x="12393" y="706"/>
                    </a:lnTo>
                    <a:cubicBezTo>
                      <a:pt x="12394" y="742"/>
                      <a:pt x="12387" y="777"/>
                      <a:pt x="12372" y="808"/>
                    </a:cubicBezTo>
                    <a:cubicBezTo>
                      <a:pt x="12015" y="417"/>
                      <a:pt x="11605" y="104"/>
                      <a:pt x="110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1829825" y="5078100"/>
                <a:ext cx="879875" cy="269475"/>
              </a:xfrm>
              <a:custGeom>
                <a:avLst/>
                <a:gdLst/>
                <a:ahLst/>
                <a:cxnLst/>
                <a:rect l="l" t="t" r="r" b="b"/>
                <a:pathLst>
                  <a:path w="35195" h="10779" extrusionOk="0">
                    <a:moveTo>
                      <a:pt x="7649" y="1"/>
                    </a:moveTo>
                    <a:cubicBezTo>
                      <a:pt x="7542" y="1"/>
                      <a:pt x="7439" y="26"/>
                      <a:pt x="7342" y="111"/>
                    </a:cubicBezTo>
                    <a:cubicBezTo>
                      <a:pt x="7339" y="212"/>
                      <a:pt x="7296" y="291"/>
                      <a:pt x="7225" y="362"/>
                    </a:cubicBezTo>
                    <a:cubicBezTo>
                      <a:pt x="5899" y="1709"/>
                      <a:pt x="4664" y="3142"/>
                      <a:pt x="3407" y="4553"/>
                    </a:cubicBezTo>
                    <a:cubicBezTo>
                      <a:pt x="2255" y="5849"/>
                      <a:pt x="1087" y="7130"/>
                      <a:pt x="1" y="8482"/>
                    </a:cubicBezTo>
                    <a:cubicBezTo>
                      <a:pt x="1807" y="8280"/>
                      <a:pt x="3594" y="7947"/>
                      <a:pt x="5376" y="7595"/>
                    </a:cubicBezTo>
                    <a:cubicBezTo>
                      <a:pt x="8476" y="6982"/>
                      <a:pt x="11561" y="6295"/>
                      <a:pt x="14658" y="5662"/>
                    </a:cubicBezTo>
                    <a:cubicBezTo>
                      <a:pt x="16782" y="5227"/>
                      <a:pt x="18927" y="4923"/>
                      <a:pt x="21090" y="4797"/>
                    </a:cubicBezTo>
                    <a:cubicBezTo>
                      <a:pt x="21594" y="4768"/>
                      <a:pt x="22099" y="4753"/>
                      <a:pt x="22603" y="4753"/>
                    </a:cubicBezTo>
                    <a:cubicBezTo>
                      <a:pt x="23952" y="4753"/>
                      <a:pt x="25300" y="4858"/>
                      <a:pt x="26634" y="5068"/>
                    </a:cubicBezTo>
                    <a:cubicBezTo>
                      <a:pt x="28471" y="5359"/>
                      <a:pt x="30205" y="5910"/>
                      <a:pt x="31718" y="7042"/>
                    </a:cubicBezTo>
                    <a:cubicBezTo>
                      <a:pt x="32982" y="7990"/>
                      <a:pt x="34016" y="9120"/>
                      <a:pt x="34598" y="10615"/>
                    </a:cubicBezTo>
                    <a:cubicBezTo>
                      <a:pt x="34648" y="10740"/>
                      <a:pt x="34724" y="10778"/>
                      <a:pt x="34811" y="10778"/>
                    </a:cubicBezTo>
                    <a:cubicBezTo>
                      <a:pt x="34873" y="10778"/>
                      <a:pt x="34942" y="10759"/>
                      <a:pt x="35010" y="10738"/>
                    </a:cubicBezTo>
                    <a:cubicBezTo>
                      <a:pt x="35176" y="10625"/>
                      <a:pt x="35195" y="10461"/>
                      <a:pt x="35170" y="10283"/>
                    </a:cubicBezTo>
                    <a:lnTo>
                      <a:pt x="35169" y="10283"/>
                    </a:lnTo>
                    <a:cubicBezTo>
                      <a:pt x="35119" y="9931"/>
                      <a:pt x="35088" y="9573"/>
                      <a:pt x="34916" y="9250"/>
                    </a:cubicBezTo>
                    <a:cubicBezTo>
                      <a:pt x="34849" y="9155"/>
                      <a:pt x="34801" y="9047"/>
                      <a:pt x="34749" y="8940"/>
                    </a:cubicBezTo>
                    <a:cubicBezTo>
                      <a:pt x="34401" y="7345"/>
                      <a:pt x="33466" y="6100"/>
                      <a:pt x="32227" y="5071"/>
                    </a:cubicBezTo>
                    <a:cubicBezTo>
                      <a:pt x="31140" y="4170"/>
                      <a:pt x="29842" y="3653"/>
                      <a:pt x="28517" y="3193"/>
                    </a:cubicBezTo>
                    <a:cubicBezTo>
                      <a:pt x="25800" y="2246"/>
                      <a:pt x="22988" y="1743"/>
                      <a:pt x="20153" y="1349"/>
                    </a:cubicBezTo>
                    <a:cubicBezTo>
                      <a:pt x="18666" y="1141"/>
                      <a:pt x="17177" y="962"/>
                      <a:pt x="15679" y="845"/>
                    </a:cubicBezTo>
                    <a:cubicBezTo>
                      <a:pt x="14137" y="725"/>
                      <a:pt x="12599" y="551"/>
                      <a:pt x="11059" y="401"/>
                    </a:cubicBezTo>
                    <a:cubicBezTo>
                      <a:pt x="10547" y="386"/>
                      <a:pt x="10041" y="281"/>
                      <a:pt x="9528" y="281"/>
                    </a:cubicBezTo>
                    <a:cubicBezTo>
                      <a:pt x="9436" y="281"/>
                      <a:pt x="9344" y="284"/>
                      <a:pt x="9251" y="292"/>
                    </a:cubicBezTo>
                    <a:cubicBezTo>
                      <a:pt x="9248" y="295"/>
                      <a:pt x="9245" y="300"/>
                      <a:pt x="9243" y="303"/>
                    </a:cubicBezTo>
                    <a:cubicBezTo>
                      <a:pt x="9234" y="281"/>
                      <a:pt x="9224" y="261"/>
                      <a:pt x="9212" y="240"/>
                    </a:cubicBezTo>
                    <a:cubicBezTo>
                      <a:pt x="8811" y="89"/>
                      <a:pt x="8383" y="100"/>
                      <a:pt x="7967" y="41"/>
                    </a:cubicBezTo>
                    <a:cubicBezTo>
                      <a:pt x="7862" y="26"/>
                      <a:pt x="7754" y="1"/>
                      <a:pt x="76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2177900" y="4670275"/>
                <a:ext cx="552875" cy="675875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27035" extrusionOk="0">
                    <a:moveTo>
                      <a:pt x="5665" y="0"/>
                    </a:moveTo>
                    <a:cubicBezTo>
                      <a:pt x="5656" y="0"/>
                      <a:pt x="5639" y="13"/>
                      <a:pt x="5626" y="19"/>
                    </a:cubicBezTo>
                    <a:cubicBezTo>
                      <a:pt x="5567" y="132"/>
                      <a:pt x="5475" y="224"/>
                      <a:pt x="5361" y="282"/>
                    </a:cubicBezTo>
                    <a:cubicBezTo>
                      <a:pt x="3469" y="1303"/>
                      <a:pt x="1730" y="2556"/>
                      <a:pt x="0" y="3824"/>
                    </a:cubicBezTo>
                    <a:cubicBezTo>
                      <a:pt x="136" y="4032"/>
                      <a:pt x="352" y="4140"/>
                      <a:pt x="553" y="4267"/>
                    </a:cubicBezTo>
                    <a:cubicBezTo>
                      <a:pt x="3834" y="6352"/>
                      <a:pt x="7085" y="8480"/>
                      <a:pt x="10177" y="10844"/>
                    </a:cubicBezTo>
                    <a:cubicBezTo>
                      <a:pt x="12203" y="12391"/>
                      <a:pt x="14041" y="14135"/>
                      <a:pt x="15710" y="16057"/>
                    </a:cubicBezTo>
                    <a:cubicBezTo>
                      <a:pt x="17376" y="17979"/>
                      <a:pt x="18884" y="20022"/>
                      <a:pt x="20087" y="22272"/>
                    </a:cubicBezTo>
                    <a:cubicBezTo>
                      <a:pt x="20823" y="23645"/>
                      <a:pt x="21477" y="25057"/>
                      <a:pt x="21539" y="26660"/>
                    </a:cubicBezTo>
                    <a:cubicBezTo>
                      <a:pt x="21546" y="26823"/>
                      <a:pt x="21527" y="27033"/>
                      <a:pt x="21791" y="27035"/>
                    </a:cubicBezTo>
                    <a:cubicBezTo>
                      <a:pt x="21970" y="26935"/>
                      <a:pt x="21963" y="26751"/>
                      <a:pt x="21993" y="26585"/>
                    </a:cubicBezTo>
                    <a:cubicBezTo>
                      <a:pt x="22115" y="25932"/>
                      <a:pt x="22092" y="25277"/>
                      <a:pt x="22044" y="24621"/>
                    </a:cubicBezTo>
                    <a:lnTo>
                      <a:pt x="22044" y="24619"/>
                    </a:lnTo>
                    <a:cubicBezTo>
                      <a:pt x="22011" y="24481"/>
                      <a:pt x="21969" y="24344"/>
                      <a:pt x="21937" y="24205"/>
                    </a:cubicBezTo>
                    <a:cubicBezTo>
                      <a:pt x="21960" y="22389"/>
                      <a:pt x="21581" y="20648"/>
                      <a:pt x="20871" y="18975"/>
                    </a:cubicBezTo>
                    <a:cubicBezTo>
                      <a:pt x="19816" y="16486"/>
                      <a:pt x="18199" y="14343"/>
                      <a:pt x="16603" y="12193"/>
                    </a:cubicBezTo>
                    <a:cubicBezTo>
                      <a:pt x="15300" y="10438"/>
                      <a:pt x="13940" y="8727"/>
                      <a:pt x="12499" y="7084"/>
                    </a:cubicBezTo>
                    <a:cubicBezTo>
                      <a:pt x="11235" y="5642"/>
                      <a:pt x="9970" y="4203"/>
                      <a:pt x="8587" y="2872"/>
                    </a:cubicBezTo>
                    <a:cubicBezTo>
                      <a:pt x="8104" y="2362"/>
                      <a:pt x="7628" y="1846"/>
                      <a:pt x="7088" y="1394"/>
                    </a:cubicBezTo>
                    <a:cubicBezTo>
                      <a:pt x="7095" y="1381"/>
                      <a:pt x="7102" y="1370"/>
                      <a:pt x="7108" y="1357"/>
                    </a:cubicBezTo>
                    <a:cubicBezTo>
                      <a:pt x="6756" y="769"/>
                      <a:pt x="6212" y="386"/>
                      <a:pt x="5668" y="2"/>
                    </a:cubicBezTo>
                    <a:cubicBezTo>
                      <a:pt x="5667" y="1"/>
                      <a:pt x="5666" y="0"/>
                      <a:pt x="5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2731000" y="5046725"/>
                <a:ext cx="829850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12179" extrusionOk="0">
                    <a:moveTo>
                      <a:pt x="15954" y="0"/>
                    </a:moveTo>
                    <a:cubicBezTo>
                      <a:pt x="15018" y="0"/>
                      <a:pt x="14081" y="48"/>
                      <a:pt x="13147" y="205"/>
                    </a:cubicBezTo>
                    <a:cubicBezTo>
                      <a:pt x="11468" y="488"/>
                      <a:pt x="9853" y="949"/>
                      <a:pt x="8344" y="1747"/>
                    </a:cubicBezTo>
                    <a:cubicBezTo>
                      <a:pt x="8223" y="1810"/>
                      <a:pt x="7530" y="2303"/>
                      <a:pt x="7504" y="2314"/>
                    </a:cubicBezTo>
                    <a:cubicBezTo>
                      <a:pt x="7390" y="2422"/>
                      <a:pt x="7264" y="2521"/>
                      <a:pt x="7163" y="2641"/>
                    </a:cubicBezTo>
                    <a:cubicBezTo>
                      <a:pt x="6293" y="3670"/>
                      <a:pt x="5407" y="4684"/>
                      <a:pt x="4566" y="5736"/>
                    </a:cubicBezTo>
                    <a:cubicBezTo>
                      <a:pt x="3529" y="7033"/>
                      <a:pt x="2510" y="8346"/>
                      <a:pt x="1601" y="9740"/>
                    </a:cubicBezTo>
                    <a:cubicBezTo>
                      <a:pt x="991" y="10482"/>
                      <a:pt x="462" y="11278"/>
                      <a:pt x="1" y="12120"/>
                    </a:cubicBezTo>
                    <a:cubicBezTo>
                      <a:pt x="34" y="12160"/>
                      <a:pt x="71" y="12179"/>
                      <a:pt x="112" y="12179"/>
                    </a:cubicBezTo>
                    <a:cubicBezTo>
                      <a:pt x="138" y="12179"/>
                      <a:pt x="165" y="12172"/>
                      <a:pt x="194" y="12157"/>
                    </a:cubicBezTo>
                    <a:cubicBezTo>
                      <a:pt x="330" y="11965"/>
                      <a:pt x="447" y="11756"/>
                      <a:pt x="605" y="11584"/>
                    </a:cubicBezTo>
                    <a:cubicBezTo>
                      <a:pt x="1787" y="10309"/>
                      <a:pt x="3155" y="9296"/>
                      <a:pt x="4744" y="8563"/>
                    </a:cubicBezTo>
                    <a:cubicBezTo>
                      <a:pt x="6996" y="7524"/>
                      <a:pt x="9371" y="7046"/>
                      <a:pt x="11827" y="6883"/>
                    </a:cubicBezTo>
                    <a:cubicBezTo>
                      <a:pt x="12160" y="6847"/>
                      <a:pt x="12495" y="6828"/>
                      <a:pt x="12829" y="6828"/>
                    </a:cubicBezTo>
                    <a:cubicBezTo>
                      <a:pt x="13163" y="6828"/>
                      <a:pt x="13498" y="6847"/>
                      <a:pt x="13831" y="6883"/>
                    </a:cubicBezTo>
                    <a:cubicBezTo>
                      <a:pt x="13859" y="6883"/>
                      <a:pt x="13887" y="6883"/>
                      <a:pt x="13915" y="6883"/>
                    </a:cubicBezTo>
                    <a:cubicBezTo>
                      <a:pt x="14882" y="6883"/>
                      <a:pt x="15843" y="7002"/>
                      <a:pt x="16806" y="7061"/>
                    </a:cubicBezTo>
                    <a:cubicBezTo>
                      <a:pt x="18814" y="7183"/>
                      <a:pt x="20762" y="7647"/>
                      <a:pt x="22734" y="7968"/>
                    </a:cubicBezTo>
                    <a:cubicBezTo>
                      <a:pt x="23681" y="8123"/>
                      <a:pt x="24598" y="8434"/>
                      <a:pt x="25562" y="8508"/>
                    </a:cubicBezTo>
                    <a:cubicBezTo>
                      <a:pt x="25962" y="8670"/>
                      <a:pt x="26392" y="8677"/>
                      <a:pt x="26807" y="8755"/>
                    </a:cubicBezTo>
                    <a:cubicBezTo>
                      <a:pt x="28924" y="9156"/>
                      <a:pt x="31051" y="9501"/>
                      <a:pt x="33194" y="9735"/>
                    </a:cubicBezTo>
                    <a:cubicBezTo>
                      <a:pt x="33166" y="9556"/>
                      <a:pt x="33061" y="9419"/>
                      <a:pt x="32963" y="9273"/>
                    </a:cubicBezTo>
                    <a:cubicBezTo>
                      <a:pt x="31503" y="7120"/>
                      <a:pt x="30019" y="4982"/>
                      <a:pt x="28607" y="2798"/>
                    </a:cubicBezTo>
                    <a:cubicBezTo>
                      <a:pt x="28174" y="2130"/>
                      <a:pt x="27640" y="1803"/>
                      <a:pt x="26901" y="1620"/>
                    </a:cubicBezTo>
                    <a:cubicBezTo>
                      <a:pt x="25020" y="1153"/>
                      <a:pt x="23121" y="771"/>
                      <a:pt x="21206" y="471"/>
                    </a:cubicBezTo>
                    <a:cubicBezTo>
                      <a:pt x="20101" y="299"/>
                      <a:pt x="18994" y="90"/>
                      <a:pt x="17884" y="48"/>
                    </a:cubicBezTo>
                    <a:cubicBezTo>
                      <a:pt x="17242" y="23"/>
                      <a:pt x="16598" y="0"/>
                      <a:pt x="15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2454175" y="5355525"/>
                <a:ext cx="531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868" extrusionOk="0">
                    <a:moveTo>
                      <a:pt x="1000" y="1"/>
                    </a:moveTo>
                    <a:cubicBezTo>
                      <a:pt x="957" y="1"/>
                      <a:pt x="911" y="17"/>
                      <a:pt x="859" y="56"/>
                    </a:cubicBezTo>
                    <a:cubicBezTo>
                      <a:pt x="585" y="266"/>
                      <a:pt x="239" y="369"/>
                      <a:pt x="1" y="633"/>
                    </a:cubicBezTo>
                    <a:cubicBezTo>
                      <a:pt x="172" y="654"/>
                      <a:pt x="344" y="693"/>
                      <a:pt x="516" y="693"/>
                    </a:cubicBezTo>
                    <a:cubicBezTo>
                      <a:pt x="958" y="693"/>
                      <a:pt x="1384" y="868"/>
                      <a:pt x="1827" y="868"/>
                    </a:cubicBezTo>
                    <a:cubicBezTo>
                      <a:pt x="1925" y="868"/>
                      <a:pt x="2024" y="859"/>
                      <a:pt x="2123" y="838"/>
                    </a:cubicBezTo>
                    <a:cubicBezTo>
                      <a:pt x="1840" y="610"/>
                      <a:pt x="1559" y="381"/>
                      <a:pt x="1272" y="157"/>
                    </a:cubicBezTo>
                    <a:cubicBezTo>
                      <a:pt x="1188" y="92"/>
                      <a:pt x="1104" y="1"/>
                      <a:pt x="10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1971100" y="4765825"/>
                <a:ext cx="77085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30834" h="23294" extrusionOk="0">
                    <a:moveTo>
                      <a:pt x="8272" y="1"/>
                    </a:moveTo>
                    <a:lnTo>
                      <a:pt x="8272" y="1"/>
                    </a:lnTo>
                    <a:cubicBezTo>
                      <a:pt x="14742" y="5205"/>
                      <a:pt x="23013" y="9069"/>
                      <a:pt x="28162" y="18658"/>
                    </a:cubicBezTo>
                    <a:cubicBezTo>
                      <a:pt x="24602" y="14030"/>
                      <a:pt x="9497" y="12703"/>
                      <a:pt x="0" y="12407"/>
                    </a:cubicBezTo>
                    <a:lnTo>
                      <a:pt x="0" y="12407"/>
                    </a:lnTo>
                    <a:cubicBezTo>
                      <a:pt x="4899" y="13687"/>
                      <a:pt x="24039" y="12518"/>
                      <a:pt x="28359" y="19878"/>
                    </a:cubicBezTo>
                    <a:cubicBezTo>
                      <a:pt x="29192" y="20894"/>
                      <a:pt x="29071" y="22669"/>
                      <a:pt x="29594" y="23294"/>
                    </a:cubicBezTo>
                    <a:cubicBezTo>
                      <a:pt x="30834" y="15617"/>
                      <a:pt x="15956" y="4237"/>
                      <a:pt x="82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2290200" y="4642975"/>
                <a:ext cx="798600" cy="708175"/>
              </a:xfrm>
              <a:custGeom>
                <a:avLst/>
                <a:gdLst/>
                <a:ahLst/>
                <a:cxnLst/>
                <a:rect l="l" t="t" r="r" b="b"/>
                <a:pathLst>
                  <a:path w="31944" h="28327" extrusionOk="0">
                    <a:moveTo>
                      <a:pt x="169" y="1"/>
                    </a:moveTo>
                    <a:cubicBezTo>
                      <a:pt x="0" y="1"/>
                      <a:pt x="616" y="725"/>
                      <a:pt x="856" y="853"/>
                    </a:cubicBezTo>
                    <a:cubicBezTo>
                      <a:pt x="5550" y="5961"/>
                      <a:pt x="18376" y="16865"/>
                      <a:pt x="17402" y="27395"/>
                    </a:cubicBezTo>
                    <a:cubicBezTo>
                      <a:pt x="17250" y="28040"/>
                      <a:pt x="17248" y="28327"/>
                      <a:pt x="17382" y="28327"/>
                    </a:cubicBezTo>
                    <a:cubicBezTo>
                      <a:pt x="18198" y="28327"/>
                      <a:pt x="24057" y="17695"/>
                      <a:pt x="31944" y="12262"/>
                    </a:cubicBezTo>
                    <a:lnTo>
                      <a:pt x="31944" y="12262"/>
                    </a:lnTo>
                    <a:cubicBezTo>
                      <a:pt x="27247" y="15178"/>
                      <a:pt x="23630" y="19658"/>
                      <a:pt x="20304" y="23898"/>
                    </a:cubicBezTo>
                    <a:cubicBezTo>
                      <a:pt x="19573" y="24203"/>
                      <a:pt x="18112" y="27083"/>
                      <a:pt x="17853" y="27083"/>
                    </a:cubicBezTo>
                    <a:cubicBezTo>
                      <a:pt x="17803" y="27083"/>
                      <a:pt x="17798" y="26973"/>
                      <a:pt x="17854" y="26714"/>
                    </a:cubicBezTo>
                    <a:cubicBezTo>
                      <a:pt x="18669" y="18484"/>
                      <a:pt x="9102" y="8489"/>
                      <a:pt x="570" y="237"/>
                    </a:cubicBezTo>
                    <a:cubicBezTo>
                      <a:pt x="343" y="67"/>
                      <a:pt x="220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0" name="Google Shape;630;p31"/>
          <p:cNvGrpSpPr/>
          <p:nvPr/>
        </p:nvGrpSpPr>
        <p:grpSpPr>
          <a:xfrm rot="4500129">
            <a:off x="1573661" y="3172119"/>
            <a:ext cx="941389" cy="894584"/>
            <a:chOff x="2039625" y="358588"/>
            <a:chExt cx="613950" cy="583425"/>
          </a:xfrm>
        </p:grpSpPr>
        <p:sp>
          <p:nvSpPr>
            <p:cNvPr id="631" name="Google Shape;631;p31"/>
            <p:cNvSpPr/>
            <p:nvPr/>
          </p:nvSpPr>
          <p:spPr>
            <a:xfrm>
              <a:off x="2039625" y="358625"/>
              <a:ext cx="613950" cy="583350"/>
            </a:xfrm>
            <a:custGeom>
              <a:avLst/>
              <a:gdLst/>
              <a:ahLst/>
              <a:cxnLst/>
              <a:rect l="l" t="t" r="r" b="b"/>
              <a:pathLst>
                <a:path w="24558" h="23334" extrusionOk="0">
                  <a:moveTo>
                    <a:pt x="9590" y="0"/>
                  </a:moveTo>
                  <a:cubicBezTo>
                    <a:pt x="9406" y="0"/>
                    <a:pt x="9246" y="128"/>
                    <a:pt x="9064" y="345"/>
                  </a:cubicBezTo>
                  <a:cubicBezTo>
                    <a:pt x="7989" y="1624"/>
                    <a:pt x="6878" y="2874"/>
                    <a:pt x="5797" y="4150"/>
                  </a:cubicBezTo>
                  <a:cubicBezTo>
                    <a:pt x="4957" y="5138"/>
                    <a:pt x="4016" y="6040"/>
                    <a:pt x="3295" y="7126"/>
                  </a:cubicBezTo>
                  <a:cubicBezTo>
                    <a:pt x="3169" y="7229"/>
                    <a:pt x="3028" y="7317"/>
                    <a:pt x="2923" y="7435"/>
                  </a:cubicBezTo>
                  <a:cubicBezTo>
                    <a:pt x="2203" y="8242"/>
                    <a:pt x="1560" y="9110"/>
                    <a:pt x="810" y="9894"/>
                  </a:cubicBezTo>
                  <a:cubicBezTo>
                    <a:pt x="1" y="10737"/>
                    <a:pt x="55" y="11286"/>
                    <a:pt x="936" y="12068"/>
                  </a:cubicBezTo>
                  <a:cubicBezTo>
                    <a:pt x="1472" y="12543"/>
                    <a:pt x="2038" y="12985"/>
                    <a:pt x="2586" y="13446"/>
                  </a:cubicBezTo>
                  <a:cubicBezTo>
                    <a:pt x="3862" y="14518"/>
                    <a:pt x="5152" y="15575"/>
                    <a:pt x="6403" y="16676"/>
                  </a:cubicBezTo>
                  <a:cubicBezTo>
                    <a:pt x="7342" y="17501"/>
                    <a:pt x="8334" y="18263"/>
                    <a:pt x="9280" y="19077"/>
                  </a:cubicBezTo>
                  <a:cubicBezTo>
                    <a:pt x="10504" y="20129"/>
                    <a:pt x="11687" y="21227"/>
                    <a:pt x="13003" y="22163"/>
                  </a:cubicBezTo>
                  <a:cubicBezTo>
                    <a:pt x="13255" y="22403"/>
                    <a:pt x="13502" y="22651"/>
                    <a:pt x="13762" y="22880"/>
                  </a:cubicBezTo>
                  <a:cubicBezTo>
                    <a:pt x="14104" y="23182"/>
                    <a:pt x="14418" y="23333"/>
                    <a:pt x="14726" y="23333"/>
                  </a:cubicBezTo>
                  <a:cubicBezTo>
                    <a:pt x="15052" y="23333"/>
                    <a:pt x="15371" y="23163"/>
                    <a:pt x="15708" y="22821"/>
                  </a:cubicBezTo>
                  <a:cubicBezTo>
                    <a:pt x="15919" y="22607"/>
                    <a:pt x="16096" y="22362"/>
                    <a:pt x="16290" y="22131"/>
                  </a:cubicBezTo>
                  <a:lnTo>
                    <a:pt x="17812" y="23247"/>
                  </a:lnTo>
                  <a:cubicBezTo>
                    <a:pt x="17867" y="22861"/>
                    <a:pt x="17907" y="22567"/>
                    <a:pt x="17952" y="22274"/>
                  </a:cubicBezTo>
                  <a:cubicBezTo>
                    <a:pt x="18037" y="21709"/>
                    <a:pt x="18186" y="21128"/>
                    <a:pt x="17551" y="20755"/>
                  </a:cubicBezTo>
                  <a:cubicBezTo>
                    <a:pt x="17818" y="20419"/>
                    <a:pt x="18085" y="20082"/>
                    <a:pt x="18353" y="19748"/>
                  </a:cubicBezTo>
                  <a:cubicBezTo>
                    <a:pt x="20313" y="17499"/>
                    <a:pt x="22272" y="15251"/>
                    <a:pt x="24232" y="13003"/>
                  </a:cubicBezTo>
                  <a:cubicBezTo>
                    <a:pt x="24367" y="12848"/>
                    <a:pt x="24558" y="12683"/>
                    <a:pt x="24429" y="12462"/>
                  </a:cubicBezTo>
                  <a:cubicBezTo>
                    <a:pt x="24370" y="12359"/>
                    <a:pt x="24298" y="12324"/>
                    <a:pt x="24221" y="12324"/>
                  </a:cubicBezTo>
                  <a:cubicBezTo>
                    <a:pt x="24111" y="12324"/>
                    <a:pt x="23990" y="12396"/>
                    <a:pt x="23880" y="12441"/>
                  </a:cubicBezTo>
                  <a:cubicBezTo>
                    <a:pt x="23409" y="12037"/>
                    <a:pt x="22939" y="11631"/>
                    <a:pt x="22470" y="11227"/>
                  </a:cubicBezTo>
                  <a:cubicBezTo>
                    <a:pt x="22591" y="10918"/>
                    <a:pt x="22466" y="10713"/>
                    <a:pt x="22225" y="10510"/>
                  </a:cubicBezTo>
                  <a:cubicBezTo>
                    <a:pt x="18157" y="7083"/>
                    <a:pt x="14094" y="3650"/>
                    <a:pt x="10038" y="212"/>
                  </a:cubicBezTo>
                  <a:cubicBezTo>
                    <a:pt x="9865" y="66"/>
                    <a:pt x="9721" y="0"/>
                    <a:pt x="9590" y="0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2" name="Google Shape;632;p31"/>
            <p:cNvGrpSpPr/>
            <p:nvPr/>
          </p:nvGrpSpPr>
          <p:grpSpPr>
            <a:xfrm>
              <a:off x="2039625" y="358588"/>
              <a:ext cx="613950" cy="583425"/>
              <a:chOff x="2172050" y="3356125"/>
              <a:chExt cx="613950" cy="583425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2254400" y="3356125"/>
                <a:ext cx="482450" cy="457300"/>
              </a:xfrm>
              <a:custGeom>
                <a:avLst/>
                <a:gdLst/>
                <a:ahLst/>
                <a:cxnLst/>
                <a:rect l="l" t="t" r="r" b="b"/>
                <a:pathLst>
                  <a:path w="19298" h="18292" extrusionOk="0">
                    <a:moveTo>
                      <a:pt x="6295" y="0"/>
                    </a:moveTo>
                    <a:cubicBezTo>
                      <a:pt x="6112" y="0"/>
                      <a:pt x="5952" y="128"/>
                      <a:pt x="5771" y="344"/>
                    </a:cubicBezTo>
                    <a:cubicBezTo>
                      <a:pt x="4695" y="1625"/>
                      <a:pt x="3585" y="2875"/>
                      <a:pt x="2503" y="4150"/>
                    </a:cubicBezTo>
                    <a:cubicBezTo>
                      <a:pt x="1665" y="5139"/>
                      <a:pt x="722" y="6041"/>
                      <a:pt x="1" y="7127"/>
                    </a:cubicBezTo>
                    <a:cubicBezTo>
                      <a:pt x="210" y="7651"/>
                      <a:pt x="676" y="7950"/>
                      <a:pt x="1079" y="8284"/>
                    </a:cubicBezTo>
                    <a:cubicBezTo>
                      <a:pt x="4866" y="11441"/>
                      <a:pt x="8604" y="14658"/>
                      <a:pt x="12391" y="17815"/>
                    </a:cubicBezTo>
                    <a:cubicBezTo>
                      <a:pt x="12624" y="17953"/>
                      <a:pt x="12762" y="18220"/>
                      <a:pt x="13043" y="18291"/>
                    </a:cubicBezTo>
                    <a:cubicBezTo>
                      <a:pt x="13332" y="18262"/>
                      <a:pt x="13472" y="18036"/>
                      <a:pt x="13641" y="17847"/>
                    </a:cubicBezTo>
                    <a:cubicBezTo>
                      <a:pt x="15006" y="16321"/>
                      <a:pt x="16329" y="14760"/>
                      <a:pt x="17664" y="13209"/>
                    </a:cubicBezTo>
                    <a:cubicBezTo>
                      <a:pt x="18202" y="12583"/>
                      <a:pt x="18884" y="12049"/>
                      <a:pt x="19176" y="11228"/>
                    </a:cubicBezTo>
                    <a:cubicBezTo>
                      <a:pt x="19297" y="10919"/>
                      <a:pt x="19173" y="10713"/>
                      <a:pt x="18931" y="10509"/>
                    </a:cubicBezTo>
                    <a:cubicBezTo>
                      <a:pt x="14862" y="7085"/>
                      <a:pt x="10800" y="3653"/>
                      <a:pt x="6744" y="213"/>
                    </a:cubicBezTo>
                    <a:cubicBezTo>
                      <a:pt x="6571" y="66"/>
                      <a:pt x="6427" y="0"/>
                      <a:pt x="62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2172050" y="3534300"/>
                <a:ext cx="399550" cy="375975"/>
              </a:xfrm>
              <a:custGeom>
                <a:avLst/>
                <a:gdLst/>
                <a:ahLst/>
                <a:cxnLst/>
                <a:rect l="l" t="t" r="r" b="b"/>
                <a:pathLst>
                  <a:path w="15982" h="15039" extrusionOk="0">
                    <a:moveTo>
                      <a:pt x="3295" y="0"/>
                    </a:moveTo>
                    <a:cubicBezTo>
                      <a:pt x="3295" y="0"/>
                      <a:pt x="3295" y="1"/>
                      <a:pt x="3296" y="1"/>
                    </a:cubicBezTo>
                    <a:lnTo>
                      <a:pt x="3296" y="1"/>
                    </a:lnTo>
                    <a:cubicBezTo>
                      <a:pt x="3296" y="1"/>
                      <a:pt x="3296" y="0"/>
                      <a:pt x="3296" y="0"/>
                    </a:cubicBezTo>
                    <a:close/>
                    <a:moveTo>
                      <a:pt x="3296" y="1"/>
                    </a:moveTo>
                    <a:cubicBezTo>
                      <a:pt x="3170" y="103"/>
                      <a:pt x="3029" y="191"/>
                      <a:pt x="2923" y="310"/>
                    </a:cubicBezTo>
                    <a:cubicBezTo>
                      <a:pt x="2204" y="1116"/>
                      <a:pt x="1562" y="1986"/>
                      <a:pt x="810" y="2768"/>
                    </a:cubicBezTo>
                    <a:cubicBezTo>
                      <a:pt x="1" y="3612"/>
                      <a:pt x="55" y="4162"/>
                      <a:pt x="937" y="4942"/>
                    </a:cubicBezTo>
                    <a:cubicBezTo>
                      <a:pt x="1472" y="5418"/>
                      <a:pt x="2040" y="5860"/>
                      <a:pt x="2588" y="6322"/>
                    </a:cubicBezTo>
                    <a:cubicBezTo>
                      <a:pt x="3863" y="7394"/>
                      <a:pt x="5152" y="8450"/>
                      <a:pt x="6404" y="9549"/>
                    </a:cubicBezTo>
                    <a:cubicBezTo>
                      <a:pt x="7344" y="10376"/>
                      <a:pt x="8334" y="11138"/>
                      <a:pt x="9282" y="11952"/>
                    </a:cubicBezTo>
                    <a:cubicBezTo>
                      <a:pt x="10505" y="13002"/>
                      <a:pt x="11687" y="14100"/>
                      <a:pt x="13004" y="15038"/>
                    </a:cubicBezTo>
                    <a:cubicBezTo>
                      <a:pt x="13199" y="14060"/>
                      <a:pt x="13786" y="13331"/>
                      <a:pt x="14480" y="12655"/>
                    </a:cubicBezTo>
                    <a:cubicBezTo>
                      <a:pt x="14929" y="12217"/>
                      <a:pt x="15273" y="11683"/>
                      <a:pt x="15675" y="11202"/>
                    </a:cubicBezTo>
                    <a:cubicBezTo>
                      <a:pt x="15821" y="11027"/>
                      <a:pt x="15981" y="10832"/>
                      <a:pt x="15821" y="10577"/>
                    </a:cubicBezTo>
                    <a:cubicBezTo>
                      <a:pt x="13353" y="8472"/>
                      <a:pt x="10882" y="6372"/>
                      <a:pt x="8404" y="4278"/>
                    </a:cubicBezTo>
                    <a:cubicBezTo>
                      <a:pt x="6708" y="2846"/>
                      <a:pt x="4999" y="1426"/>
                      <a:pt x="32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2503600" y="3636850"/>
                <a:ext cx="269425" cy="291075"/>
              </a:xfrm>
              <a:custGeom>
                <a:avLst/>
                <a:gdLst/>
                <a:ahLst/>
                <a:cxnLst/>
                <a:rect l="l" t="t" r="r" b="b"/>
                <a:pathLst>
                  <a:path w="10777" h="11643" extrusionOk="0">
                    <a:moveTo>
                      <a:pt x="9208" y="0"/>
                    </a:moveTo>
                    <a:cubicBezTo>
                      <a:pt x="9059" y="143"/>
                      <a:pt x="8898" y="275"/>
                      <a:pt x="8762" y="430"/>
                    </a:cubicBezTo>
                    <a:cubicBezTo>
                      <a:pt x="6866" y="2616"/>
                      <a:pt x="4970" y="4804"/>
                      <a:pt x="3075" y="6991"/>
                    </a:cubicBezTo>
                    <a:cubicBezTo>
                      <a:pt x="3065" y="6991"/>
                      <a:pt x="3054" y="6990"/>
                      <a:pt x="3043" y="6990"/>
                    </a:cubicBezTo>
                    <a:cubicBezTo>
                      <a:pt x="2854" y="6990"/>
                      <a:pt x="2717" y="7098"/>
                      <a:pt x="2598" y="7232"/>
                    </a:cubicBezTo>
                    <a:cubicBezTo>
                      <a:pt x="1876" y="8046"/>
                      <a:pt x="1133" y="8843"/>
                      <a:pt x="455" y="9692"/>
                    </a:cubicBezTo>
                    <a:cubicBezTo>
                      <a:pt x="1" y="10260"/>
                      <a:pt x="73" y="10779"/>
                      <a:pt x="621" y="11277"/>
                    </a:cubicBezTo>
                    <a:cubicBezTo>
                      <a:pt x="889" y="11520"/>
                      <a:pt x="1146" y="11642"/>
                      <a:pt x="1405" y="11642"/>
                    </a:cubicBezTo>
                    <a:cubicBezTo>
                      <a:pt x="1670" y="11642"/>
                      <a:pt x="1936" y="11514"/>
                      <a:pt x="2214" y="11257"/>
                    </a:cubicBezTo>
                    <a:cubicBezTo>
                      <a:pt x="2384" y="11099"/>
                      <a:pt x="2546" y="10932"/>
                      <a:pt x="2641" y="10714"/>
                    </a:cubicBezTo>
                    <a:cubicBezTo>
                      <a:pt x="2693" y="10570"/>
                      <a:pt x="2683" y="10415"/>
                      <a:pt x="2585" y="10317"/>
                    </a:cubicBezTo>
                    <a:cubicBezTo>
                      <a:pt x="2228" y="9961"/>
                      <a:pt x="2386" y="9688"/>
                      <a:pt x="2651" y="9359"/>
                    </a:cubicBezTo>
                    <a:cubicBezTo>
                      <a:pt x="2816" y="9155"/>
                      <a:pt x="2977" y="9050"/>
                      <a:pt x="3159" y="9050"/>
                    </a:cubicBezTo>
                    <a:cubicBezTo>
                      <a:pt x="3277" y="9050"/>
                      <a:pt x="3403" y="9094"/>
                      <a:pt x="3544" y="9183"/>
                    </a:cubicBezTo>
                    <a:cubicBezTo>
                      <a:pt x="3598" y="9218"/>
                      <a:pt x="3660" y="9232"/>
                      <a:pt x="3724" y="9232"/>
                    </a:cubicBezTo>
                    <a:cubicBezTo>
                      <a:pt x="3776" y="9232"/>
                      <a:pt x="3830" y="9223"/>
                      <a:pt x="3882" y="9208"/>
                    </a:cubicBezTo>
                    <a:cubicBezTo>
                      <a:pt x="4276" y="8993"/>
                      <a:pt x="4482" y="8583"/>
                      <a:pt x="4811" y="8303"/>
                    </a:cubicBezTo>
                    <a:cubicBezTo>
                      <a:pt x="6639" y="6195"/>
                      <a:pt x="8468" y="4088"/>
                      <a:pt x="10294" y="1980"/>
                    </a:cubicBezTo>
                    <a:cubicBezTo>
                      <a:pt x="10478" y="1771"/>
                      <a:pt x="10776" y="1580"/>
                      <a:pt x="10618" y="1214"/>
                    </a:cubicBezTo>
                    <a:lnTo>
                      <a:pt x="92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2620225" y="3664275"/>
                <a:ext cx="16577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7445" extrusionOk="0">
                    <a:moveTo>
                      <a:pt x="6295" y="1"/>
                    </a:moveTo>
                    <a:cubicBezTo>
                      <a:pt x="6185" y="1"/>
                      <a:pt x="6064" y="72"/>
                      <a:pt x="5953" y="115"/>
                    </a:cubicBezTo>
                    <a:cubicBezTo>
                      <a:pt x="5618" y="528"/>
                      <a:pt x="5293" y="949"/>
                      <a:pt x="4947" y="1352"/>
                    </a:cubicBezTo>
                    <a:cubicBezTo>
                      <a:pt x="3299" y="3268"/>
                      <a:pt x="1650" y="5184"/>
                      <a:pt x="1" y="7100"/>
                    </a:cubicBezTo>
                    <a:lnTo>
                      <a:pt x="1" y="7100"/>
                    </a:lnTo>
                    <a:cubicBezTo>
                      <a:pt x="1" y="7100"/>
                      <a:pt x="1" y="7100"/>
                      <a:pt x="1" y="7099"/>
                    </a:cubicBezTo>
                    <a:lnTo>
                      <a:pt x="1" y="7101"/>
                    </a:lnTo>
                    <a:cubicBezTo>
                      <a:pt x="1" y="7101"/>
                      <a:pt x="1" y="7101"/>
                      <a:pt x="1" y="7100"/>
                    </a:cubicBezTo>
                    <a:lnTo>
                      <a:pt x="1" y="7100"/>
                    </a:lnTo>
                    <a:cubicBezTo>
                      <a:pt x="23" y="7310"/>
                      <a:pt x="102" y="7445"/>
                      <a:pt x="283" y="7445"/>
                    </a:cubicBezTo>
                    <a:cubicBezTo>
                      <a:pt x="325" y="7445"/>
                      <a:pt x="373" y="7438"/>
                      <a:pt x="426" y="7422"/>
                    </a:cubicBezTo>
                    <a:cubicBezTo>
                      <a:pt x="2386" y="5176"/>
                      <a:pt x="4345" y="2928"/>
                      <a:pt x="6305" y="680"/>
                    </a:cubicBezTo>
                    <a:cubicBezTo>
                      <a:pt x="6440" y="524"/>
                      <a:pt x="6631" y="359"/>
                      <a:pt x="6504" y="139"/>
                    </a:cubicBezTo>
                    <a:cubicBezTo>
                      <a:pt x="6444" y="35"/>
                      <a:pt x="6372" y="1"/>
                      <a:pt x="6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2490300" y="3798750"/>
                <a:ext cx="902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5632" extrusionOk="0">
                    <a:moveTo>
                      <a:pt x="3089" y="0"/>
                    </a:moveTo>
                    <a:cubicBezTo>
                      <a:pt x="2508" y="916"/>
                      <a:pt x="1795" y="1725"/>
                      <a:pt x="1061" y="2521"/>
                    </a:cubicBezTo>
                    <a:cubicBezTo>
                      <a:pt x="569" y="3055"/>
                      <a:pt x="0" y="3599"/>
                      <a:pt x="274" y="4462"/>
                    </a:cubicBezTo>
                    <a:cubicBezTo>
                      <a:pt x="527" y="4701"/>
                      <a:pt x="772" y="4948"/>
                      <a:pt x="1033" y="5179"/>
                    </a:cubicBezTo>
                    <a:cubicBezTo>
                      <a:pt x="1374" y="5480"/>
                      <a:pt x="1688" y="5631"/>
                      <a:pt x="1995" y="5631"/>
                    </a:cubicBezTo>
                    <a:cubicBezTo>
                      <a:pt x="2321" y="5631"/>
                      <a:pt x="2640" y="5461"/>
                      <a:pt x="2978" y="5120"/>
                    </a:cubicBezTo>
                    <a:cubicBezTo>
                      <a:pt x="3189" y="4906"/>
                      <a:pt x="3368" y="4661"/>
                      <a:pt x="3560" y="4430"/>
                    </a:cubicBezTo>
                    <a:cubicBezTo>
                      <a:pt x="3583" y="4157"/>
                      <a:pt x="3456" y="4064"/>
                      <a:pt x="3249" y="4064"/>
                    </a:cubicBezTo>
                    <a:cubicBezTo>
                      <a:pt x="3212" y="4064"/>
                      <a:pt x="3173" y="4067"/>
                      <a:pt x="3131" y="4072"/>
                    </a:cubicBezTo>
                    <a:cubicBezTo>
                      <a:pt x="2958" y="4260"/>
                      <a:pt x="2773" y="4437"/>
                      <a:pt x="2616" y="4635"/>
                    </a:cubicBezTo>
                    <a:cubicBezTo>
                      <a:pt x="2408" y="4897"/>
                      <a:pt x="2200" y="5015"/>
                      <a:pt x="1986" y="5015"/>
                    </a:cubicBezTo>
                    <a:cubicBezTo>
                      <a:pt x="1772" y="5015"/>
                      <a:pt x="1552" y="4897"/>
                      <a:pt x="1320" y="4685"/>
                    </a:cubicBezTo>
                    <a:cubicBezTo>
                      <a:pt x="736" y="4154"/>
                      <a:pt x="688" y="3903"/>
                      <a:pt x="1157" y="3355"/>
                    </a:cubicBezTo>
                    <a:cubicBezTo>
                      <a:pt x="1970" y="2406"/>
                      <a:pt x="2791" y="1462"/>
                      <a:pt x="3607" y="515"/>
                    </a:cubicBezTo>
                    <a:cubicBezTo>
                      <a:pt x="3495" y="283"/>
                      <a:pt x="3329" y="104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2551350" y="3855975"/>
                <a:ext cx="75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255" extrusionOk="0">
                    <a:moveTo>
                      <a:pt x="1201" y="0"/>
                    </a:moveTo>
                    <a:cubicBezTo>
                      <a:pt x="927" y="0"/>
                      <a:pt x="684" y="204"/>
                      <a:pt x="471" y="598"/>
                    </a:cubicBezTo>
                    <a:cubicBezTo>
                      <a:pt x="435" y="659"/>
                      <a:pt x="389" y="712"/>
                      <a:pt x="336" y="756"/>
                    </a:cubicBezTo>
                    <a:cubicBezTo>
                      <a:pt x="8" y="1031"/>
                      <a:pt x="1" y="1269"/>
                      <a:pt x="395" y="1496"/>
                    </a:cubicBezTo>
                    <a:cubicBezTo>
                      <a:pt x="509" y="1561"/>
                      <a:pt x="593" y="1685"/>
                      <a:pt x="689" y="1783"/>
                    </a:cubicBezTo>
                    <a:cubicBezTo>
                      <a:pt x="864" y="1864"/>
                      <a:pt x="1025" y="1961"/>
                      <a:pt x="1118" y="2140"/>
                    </a:cubicBezTo>
                    <a:cubicBezTo>
                      <a:pt x="1607" y="2497"/>
                      <a:pt x="2095" y="2855"/>
                      <a:pt x="2642" y="3255"/>
                    </a:cubicBezTo>
                    <a:cubicBezTo>
                      <a:pt x="2696" y="2871"/>
                      <a:pt x="2737" y="2575"/>
                      <a:pt x="2782" y="2282"/>
                    </a:cubicBezTo>
                    <a:cubicBezTo>
                      <a:pt x="2867" y="1718"/>
                      <a:pt x="3014" y="1137"/>
                      <a:pt x="2379" y="763"/>
                    </a:cubicBezTo>
                    <a:cubicBezTo>
                      <a:pt x="2356" y="466"/>
                      <a:pt x="2139" y="407"/>
                      <a:pt x="1900" y="375"/>
                    </a:cubicBezTo>
                    <a:cubicBezTo>
                      <a:pt x="1647" y="123"/>
                      <a:pt x="1414" y="0"/>
                      <a:pt x="1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2598825" y="3841775"/>
                <a:ext cx="32075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1" extrusionOk="0">
                    <a:moveTo>
                      <a:pt x="857" y="1"/>
                    </a:moveTo>
                    <a:cubicBezTo>
                      <a:pt x="571" y="314"/>
                      <a:pt x="285" y="628"/>
                      <a:pt x="1" y="943"/>
                    </a:cubicBezTo>
                    <a:lnTo>
                      <a:pt x="480" y="1331"/>
                    </a:lnTo>
                    <a:cubicBezTo>
                      <a:pt x="747" y="995"/>
                      <a:pt x="1015" y="660"/>
                      <a:pt x="1282" y="324"/>
                    </a:cubicBez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40" name="Google Shape;640;p31"/>
          <p:cNvSpPr/>
          <p:nvPr/>
        </p:nvSpPr>
        <p:spPr>
          <a:xfrm>
            <a:off x="8144700" y="4338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31"/>
          <p:cNvSpPr/>
          <p:nvPr/>
        </p:nvSpPr>
        <p:spPr>
          <a:xfrm>
            <a:off x="829736" y="29741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2" name="Google Shape;642;p31"/>
          <p:cNvSpPr/>
          <p:nvPr/>
        </p:nvSpPr>
        <p:spPr>
          <a:xfrm>
            <a:off x="1606360" y="46621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p31"/>
          <p:cNvSpPr/>
          <p:nvPr/>
        </p:nvSpPr>
        <p:spPr>
          <a:xfrm>
            <a:off x="6212261" y="15989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31"/>
          <p:cNvSpPr/>
          <p:nvPr/>
        </p:nvSpPr>
        <p:spPr>
          <a:xfrm>
            <a:off x="4810023" y="8857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31"/>
          <p:cNvSpPr/>
          <p:nvPr/>
        </p:nvSpPr>
        <p:spPr>
          <a:xfrm>
            <a:off x="7073485" y="35433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6" name="Google Shape;646;p31"/>
          <p:cNvSpPr/>
          <p:nvPr/>
        </p:nvSpPr>
        <p:spPr>
          <a:xfrm>
            <a:off x="8405961" y="4303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7" name="Google Shape;647;p31"/>
          <p:cNvSpPr/>
          <p:nvPr/>
        </p:nvSpPr>
        <p:spPr>
          <a:xfrm>
            <a:off x="1983375" y="21869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8" name="Google Shape;648;p31"/>
          <p:cNvSpPr/>
          <p:nvPr/>
        </p:nvSpPr>
        <p:spPr>
          <a:xfrm>
            <a:off x="3705086" y="41082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31"/>
          <p:cNvSpPr/>
          <p:nvPr/>
        </p:nvSpPr>
        <p:spPr>
          <a:xfrm>
            <a:off x="1401236" y="14931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0" name="Google Shape;650;p31"/>
          <p:cNvSpPr/>
          <p:nvPr/>
        </p:nvSpPr>
        <p:spPr>
          <a:xfrm>
            <a:off x="5536386" y="27338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31"/>
          <p:cNvSpPr/>
          <p:nvPr/>
        </p:nvSpPr>
        <p:spPr>
          <a:xfrm>
            <a:off x="2972610" y="7814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2" name="Google Shape;652;p31"/>
          <p:cNvSpPr/>
          <p:nvPr/>
        </p:nvSpPr>
        <p:spPr>
          <a:xfrm>
            <a:off x="3598661" y="2523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3" name="Google Shape;653;p31"/>
          <p:cNvSpPr/>
          <p:nvPr/>
        </p:nvSpPr>
        <p:spPr>
          <a:xfrm>
            <a:off x="4948050" y="40265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4" name="Google Shape;654;p31"/>
          <p:cNvSpPr/>
          <p:nvPr/>
        </p:nvSpPr>
        <p:spPr>
          <a:xfrm>
            <a:off x="6072161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31"/>
          <p:cNvSpPr/>
          <p:nvPr/>
        </p:nvSpPr>
        <p:spPr>
          <a:xfrm>
            <a:off x="592486" y="515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1296363" y="2728000"/>
            <a:ext cx="2988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title" idx="2"/>
          </p:nvPr>
        </p:nvSpPr>
        <p:spPr>
          <a:xfrm>
            <a:off x="4859288" y="2728000"/>
            <a:ext cx="2988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type="subTitle" idx="1"/>
          </p:nvPr>
        </p:nvSpPr>
        <p:spPr>
          <a:xfrm>
            <a:off x="4859288" y="3084700"/>
            <a:ext cx="29883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5"/>
          <p:cNvSpPr txBox="1"/>
          <p:nvPr>
            <p:ph type="subTitle" idx="3"/>
          </p:nvPr>
        </p:nvSpPr>
        <p:spPr>
          <a:xfrm>
            <a:off x="1296363" y="3084700"/>
            <a:ext cx="29883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5"/>
          <p:cNvSpPr txBox="1"/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>
            <a:off x="3514075" y="5395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5"/>
          <p:cNvSpPr/>
          <p:nvPr/>
        </p:nvSpPr>
        <p:spPr>
          <a:xfrm>
            <a:off x="518460" y="37644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5"/>
          <p:cNvSpPr/>
          <p:nvPr/>
        </p:nvSpPr>
        <p:spPr>
          <a:xfrm>
            <a:off x="410311" y="13888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"/>
          <p:cNvSpPr/>
          <p:nvPr/>
        </p:nvSpPr>
        <p:spPr>
          <a:xfrm>
            <a:off x="1643286" y="4676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5"/>
          <p:cNvSpPr/>
          <p:nvPr/>
        </p:nvSpPr>
        <p:spPr>
          <a:xfrm>
            <a:off x="917011" y="25478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5"/>
          <p:cNvSpPr/>
          <p:nvPr/>
        </p:nvSpPr>
        <p:spPr>
          <a:xfrm>
            <a:off x="4479636" y="13411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5"/>
          <p:cNvSpPr/>
          <p:nvPr/>
        </p:nvSpPr>
        <p:spPr>
          <a:xfrm>
            <a:off x="5279163" y="459521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5"/>
          <p:cNvSpPr/>
          <p:nvPr/>
        </p:nvSpPr>
        <p:spPr>
          <a:xfrm>
            <a:off x="3514086" y="43963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5"/>
          <p:cNvSpPr/>
          <p:nvPr/>
        </p:nvSpPr>
        <p:spPr>
          <a:xfrm>
            <a:off x="3132935" y="21161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5"/>
          <p:cNvSpPr/>
          <p:nvPr/>
        </p:nvSpPr>
        <p:spPr>
          <a:xfrm>
            <a:off x="7299086" y="4348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5"/>
          <p:cNvSpPr/>
          <p:nvPr/>
        </p:nvSpPr>
        <p:spPr>
          <a:xfrm>
            <a:off x="8481485" y="439638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5"/>
          <p:cNvSpPr/>
          <p:nvPr/>
        </p:nvSpPr>
        <p:spPr>
          <a:xfrm>
            <a:off x="8526836" y="2297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5"/>
          <p:cNvSpPr/>
          <p:nvPr/>
        </p:nvSpPr>
        <p:spPr>
          <a:xfrm>
            <a:off x="7348725" y="21623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"/>
          <p:cNvSpPr/>
          <p:nvPr/>
        </p:nvSpPr>
        <p:spPr>
          <a:xfrm>
            <a:off x="7847611" y="8075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5"/>
          <p:cNvSpPr/>
          <p:nvPr/>
        </p:nvSpPr>
        <p:spPr>
          <a:xfrm>
            <a:off x="6217660" y="11231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5"/>
          <p:cNvSpPr/>
          <p:nvPr/>
        </p:nvSpPr>
        <p:spPr>
          <a:xfrm>
            <a:off x="5279186" y="515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lt2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8354760" y="3874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6"/>
          <p:cNvSpPr/>
          <p:nvPr/>
        </p:nvSpPr>
        <p:spPr>
          <a:xfrm>
            <a:off x="1258886" y="46703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"/>
          <p:cNvSpPr/>
          <p:nvPr/>
        </p:nvSpPr>
        <p:spPr>
          <a:xfrm>
            <a:off x="3745161" y="47702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6"/>
          <p:cNvSpPr/>
          <p:nvPr/>
        </p:nvSpPr>
        <p:spPr>
          <a:xfrm>
            <a:off x="5001161" y="3396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6"/>
          <p:cNvSpPr/>
          <p:nvPr/>
        </p:nvSpPr>
        <p:spPr>
          <a:xfrm>
            <a:off x="5715761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7468760" y="46703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/>
          <p:nvPr/>
        </p:nvSpPr>
        <p:spPr>
          <a:xfrm>
            <a:off x="8622386" y="3915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6"/>
          <p:cNvSpPr/>
          <p:nvPr/>
        </p:nvSpPr>
        <p:spPr>
          <a:xfrm>
            <a:off x="8789636" y="20424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6"/>
          <p:cNvSpPr/>
          <p:nvPr/>
        </p:nvSpPr>
        <p:spPr>
          <a:xfrm>
            <a:off x="267711" y="36137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6"/>
          <p:cNvSpPr/>
          <p:nvPr/>
        </p:nvSpPr>
        <p:spPr>
          <a:xfrm>
            <a:off x="455685" y="22867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6"/>
          <p:cNvSpPr/>
          <p:nvPr/>
        </p:nvSpPr>
        <p:spPr>
          <a:xfrm>
            <a:off x="317361" y="9659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6"/>
          <p:cNvSpPr/>
          <p:nvPr/>
        </p:nvSpPr>
        <p:spPr>
          <a:xfrm>
            <a:off x="1507461" y="1319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387025" y="1104375"/>
            <a:ext cx="4840500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7"/>
          <p:cNvSpPr txBox="1"/>
          <p:nvPr>
            <p:ph type="subTitle" idx="1"/>
          </p:nvPr>
        </p:nvSpPr>
        <p:spPr>
          <a:xfrm>
            <a:off x="3387025" y="1946600"/>
            <a:ext cx="48405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0" name="Google Shape;100;p7"/>
          <p:cNvSpPr/>
          <p:nvPr/>
        </p:nvSpPr>
        <p:spPr>
          <a:xfrm>
            <a:off x="607600" y="17916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7"/>
          <p:cNvSpPr/>
          <p:nvPr/>
        </p:nvSpPr>
        <p:spPr>
          <a:xfrm>
            <a:off x="875586" y="5156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7"/>
          <p:cNvSpPr/>
          <p:nvPr/>
        </p:nvSpPr>
        <p:spPr>
          <a:xfrm>
            <a:off x="2499010" y="7674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7"/>
          <p:cNvSpPr/>
          <p:nvPr/>
        </p:nvSpPr>
        <p:spPr>
          <a:xfrm>
            <a:off x="2727961" y="32153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7"/>
          <p:cNvSpPr/>
          <p:nvPr/>
        </p:nvSpPr>
        <p:spPr>
          <a:xfrm>
            <a:off x="925236" y="41119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7"/>
          <p:cNvSpPr/>
          <p:nvPr/>
        </p:nvSpPr>
        <p:spPr>
          <a:xfrm>
            <a:off x="3869860" y="43014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7"/>
          <p:cNvSpPr/>
          <p:nvPr/>
        </p:nvSpPr>
        <p:spPr>
          <a:xfrm>
            <a:off x="5566236" y="47367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7"/>
          <p:cNvSpPr/>
          <p:nvPr/>
        </p:nvSpPr>
        <p:spPr>
          <a:xfrm>
            <a:off x="7828300" y="281376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7"/>
          <p:cNvSpPr/>
          <p:nvPr/>
        </p:nvSpPr>
        <p:spPr>
          <a:xfrm>
            <a:off x="4460936" y="6677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7"/>
          <p:cNvSpPr/>
          <p:nvPr/>
        </p:nvSpPr>
        <p:spPr>
          <a:xfrm>
            <a:off x="6603960" y="4634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7"/>
          <p:cNvSpPr/>
          <p:nvPr/>
        </p:nvSpPr>
        <p:spPr>
          <a:xfrm>
            <a:off x="8582836" y="13322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7"/>
          <p:cNvSpPr/>
          <p:nvPr/>
        </p:nvSpPr>
        <p:spPr>
          <a:xfrm>
            <a:off x="8430785" y="45325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7"/>
          <p:cNvSpPr/>
          <p:nvPr/>
        </p:nvSpPr>
        <p:spPr>
          <a:xfrm>
            <a:off x="7195036" y="42536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884050" y="1164500"/>
            <a:ext cx="4635600" cy="26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8430775" y="43556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8"/>
          <p:cNvSpPr/>
          <p:nvPr/>
        </p:nvSpPr>
        <p:spPr>
          <a:xfrm>
            <a:off x="6910211" y="6181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8"/>
          <p:cNvSpPr/>
          <p:nvPr/>
        </p:nvSpPr>
        <p:spPr>
          <a:xfrm>
            <a:off x="5905560" y="26914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8"/>
          <p:cNvSpPr/>
          <p:nvPr/>
        </p:nvSpPr>
        <p:spPr>
          <a:xfrm>
            <a:off x="7145611" y="3189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8"/>
          <p:cNvSpPr/>
          <p:nvPr/>
        </p:nvSpPr>
        <p:spPr>
          <a:xfrm>
            <a:off x="4872886" y="361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8"/>
          <p:cNvSpPr/>
          <p:nvPr/>
        </p:nvSpPr>
        <p:spPr>
          <a:xfrm>
            <a:off x="3538410" y="74786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8"/>
          <p:cNvSpPr/>
          <p:nvPr/>
        </p:nvSpPr>
        <p:spPr>
          <a:xfrm>
            <a:off x="884050" y="32826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8"/>
          <p:cNvSpPr/>
          <p:nvPr/>
        </p:nvSpPr>
        <p:spPr>
          <a:xfrm>
            <a:off x="2172986" y="7478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8"/>
          <p:cNvSpPr/>
          <p:nvPr/>
        </p:nvSpPr>
        <p:spPr>
          <a:xfrm>
            <a:off x="293286" y="16274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8"/>
          <p:cNvSpPr/>
          <p:nvPr/>
        </p:nvSpPr>
        <p:spPr>
          <a:xfrm>
            <a:off x="242085" y="353287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8"/>
          <p:cNvSpPr/>
          <p:nvPr/>
        </p:nvSpPr>
        <p:spPr>
          <a:xfrm>
            <a:off x="688411" y="47290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8"/>
          <p:cNvSpPr/>
          <p:nvPr/>
        </p:nvSpPr>
        <p:spPr>
          <a:xfrm>
            <a:off x="3328511" y="40882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8"/>
          <p:cNvSpPr/>
          <p:nvPr/>
        </p:nvSpPr>
        <p:spPr>
          <a:xfrm>
            <a:off x="2222635" y="4566837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8"/>
          <p:cNvSpPr/>
          <p:nvPr/>
        </p:nvSpPr>
        <p:spPr>
          <a:xfrm>
            <a:off x="4572000" y="42445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8"/>
          <p:cNvSpPr/>
          <p:nvPr/>
        </p:nvSpPr>
        <p:spPr>
          <a:xfrm>
            <a:off x="4872886" y="31897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8"/>
          <p:cNvSpPr/>
          <p:nvPr/>
        </p:nvSpPr>
        <p:spPr>
          <a:xfrm>
            <a:off x="5905561" y="47290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8"/>
          <p:cNvSpPr/>
          <p:nvPr/>
        </p:nvSpPr>
        <p:spPr>
          <a:xfrm>
            <a:off x="8642036" y="27435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8"/>
          <p:cNvSpPr/>
          <p:nvPr/>
        </p:nvSpPr>
        <p:spPr>
          <a:xfrm>
            <a:off x="7998347" y="7956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8"/>
          <p:cNvSpPr/>
          <p:nvPr/>
        </p:nvSpPr>
        <p:spPr>
          <a:xfrm>
            <a:off x="8700111" y="361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4004875" y="1456800"/>
            <a:ext cx="4425900" cy="7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type="subTitle" idx="1"/>
          </p:nvPr>
        </p:nvSpPr>
        <p:spPr>
          <a:xfrm>
            <a:off x="4004875" y="2440350"/>
            <a:ext cx="44259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3001375" y="224403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9"/>
          <p:cNvSpPr/>
          <p:nvPr/>
        </p:nvSpPr>
        <p:spPr>
          <a:xfrm>
            <a:off x="592011" y="39495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9"/>
          <p:cNvSpPr/>
          <p:nvPr/>
        </p:nvSpPr>
        <p:spPr>
          <a:xfrm>
            <a:off x="2059860" y="45325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9"/>
          <p:cNvSpPr/>
          <p:nvPr/>
        </p:nvSpPr>
        <p:spPr>
          <a:xfrm>
            <a:off x="2211911" y="12378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9"/>
          <p:cNvSpPr/>
          <p:nvPr/>
        </p:nvSpPr>
        <p:spPr>
          <a:xfrm>
            <a:off x="4221411" y="45846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9"/>
          <p:cNvSpPr/>
          <p:nvPr/>
        </p:nvSpPr>
        <p:spPr>
          <a:xfrm>
            <a:off x="5838011" y="9422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9"/>
          <p:cNvSpPr/>
          <p:nvPr/>
        </p:nvSpPr>
        <p:spPr>
          <a:xfrm>
            <a:off x="8696136" y="16354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9"/>
          <p:cNvSpPr/>
          <p:nvPr/>
        </p:nvSpPr>
        <p:spPr>
          <a:xfrm>
            <a:off x="7500710" y="53951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9"/>
          <p:cNvSpPr/>
          <p:nvPr/>
        </p:nvSpPr>
        <p:spPr>
          <a:xfrm>
            <a:off x="8382350" y="39495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9"/>
          <p:cNvSpPr/>
          <p:nvPr/>
        </p:nvSpPr>
        <p:spPr>
          <a:xfrm>
            <a:off x="4100186" y="4917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9"/>
          <p:cNvSpPr/>
          <p:nvPr/>
        </p:nvSpPr>
        <p:spPr>
          <a:xfrm>
            <a:off x="6595036" y="432801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9"/>
          <p:cNvSpPr/>
          <p:nvPr/>
        </p:nvSpPr>
        <p:spPr>
          <a:xfrm>
            <a:off x="592010" y="942262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9"/>
          <p:cNvSpPr/>
          <p:nvPr/>
        </p:nvSpPr>
        <p:spPr>
          <a:xfrm>
            <a:off x="1154136" y="25478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1200325" y="1383250"/>
            <a:ext cx="2328300" cy="2315400"/>
          </a:xfrm>
          <a:prstGeom prst="rect">
            <a:avLst/>
          </a:prstGeom>
          <a:effectLst>
            <a:outerShdw blurRad="542925" dist="95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10"/>
          <p:cNvSpPr/>
          <p:nvPr/>
        </p:nvSpPr>
        <p:spPr>
          <a:xfrm>
            <a:off x="4495985" y="22368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0"/>
          <p:cNvSpPr/>
          <p:nvPr/>
        </p:nvSpPr>
        <p:spPr>
          <a:xfrm>
            <a:off x="8325150" y="200513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0"/>
          <p:cNvSpPr/>
          <p:nvPr/>
        </p:nvSpPr>
        <p:spPr>
          <a:xfrm>
            <a:off x="4697136" y="4117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0"/>
          <p:cNvSpPr/>
          <p:nvPr/>
        </p:nvSpPr>
        <p:spPr>
          <a:xfrm>
            <a:off x="467811" y="20813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0"/>
          <p:cNvSpPr/>
          <p:nvPr/>
        </p:nvSpPr>
        <p:spPr>
          <a:xfrm>
            <a:off x="986660" y="334575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0"/>
          <p:cNvSpPr/>
          <p:nvPr/>
        </p:nvSpPr>
        <p:spPr>
          <a:xfrm>
            <a:off x="607600" y="45029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0"/>
          <p:cNvSpPr/>
          <p:nvPr/>
        </p:nvSpPr>
        <p:spPr>
          <a:xfrm>
            <a:off x="2370786" y="46085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0"/>
          <p:cNvSpPr/>
          <p:nvPr/>
        </p:nvSpPr>
        <p:spPr>
          <a:xfrm>
            <a:off x="3879261" y="31441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0"/>
          <p:cNvSpPr/>
          <p:nvPr/>
        </p:nvSpPr>
        <p:spPr>
          <a:xfrm>
            <a:off x="2244961" y="41174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0"/>
          <p:cNvSpPr/>
          <p:nvPr/>
        </p:nvSpPr>
        <p:spPr>
          <a:xfrm>
            <a:off x="8881361" y="10218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0"/>
          <p:cNvSpPr/>
          <p:nvPr/>
        </p:nvSpPr>
        <p:spPr>
          <a:xfrm>
            <a:off x="3552250" y="8974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6C0"/>
        </a:solidFill>
        <a:effectLst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5"/>
          <p:cNvSpPr txBox="1"/>
          <p:nvPr>
            <p:ph type="ctrTitle"/>
          </p:nvPr>
        </p:nvSpPr>
        <p:spPr>
          <a:xfrm>
            <a:off x="705485" y="2355850"/>
            <a:ext cx="5648325" cy="827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lt1"/>
                </a:solidFill>
                <a:latin typeface="Dyuthi" panose="02000603000000000000" charset="0"/>
                <a:cs typeface="Dyuthi" panose="02000603000000000000" charset="0"/>
              </a:rPr>
              <a:t>Saving Water Save our Earth</a:t>
            </a:r>
            <a:endParaRPr lang="en-US" altLang="en-GB" sz="3600">
              <a:solidFill>
                <a:schemeClr val="lt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67" name="Google Shape;667;p35"/>
          <p:cNvSpPr txBox="1"/>
          <p:nvPr>
            <p:ph type="subTitle" idx="1"/>
          </p:nvPr>
        </p:nvSpPr>
        <p:spPr>
          <a:xfrm>
            <a:off x="755770" y="3259305"/>
            <a:ext cx="51582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Noto Sans" panose="020B0502040504020204" charset="0"/>
                <a:cs typeface="Noto Sans" panose="020B0502040504020204" charset="0"/>
              </a:rPr>
              <a:t>Antarmuka 2 - Kelompok 2</a:t>
            </a:r>
            <a:endParaRPr lang="en-US" altLang="en-GB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Noto Sans" panose="020B0502040504020204" charset="0"/>
                <a:cs typeface="Noto Sans" panose="020B0502040504020204" charset="0"/>
              </a:rPr>
              <a:t>Rizky Andhika Akbar (219341023)</a:t>
            </a:r>
            <a:endParaRPr lang="en-US" altLang="en-GB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Noto Sans" panose="020B0502040504020204" charset="0"/>
                <a:cs typeface="Noto Sans" panose="020B0502040504020204" charset="0"/>
              </a:rPr>
              <a:t>M. Salman Fadilawan (219341018)</a:t>
            </a:r>
            <a:endParaRPr lang="en-US" altLang="en-GB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668" name="Google Shape;668;p35"/>
          <p:cNvCxnSpPr/>
          <p:nvPr/>
        </p:nvCxnSpPr>
        <p:spPr>
          <a:xfrm flipV="1">
            <a:off x="835660" y="3147695"/>
            <a:ext cx="5392420" cy="1016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35"/>
          <p:cNvSpPr/>
          <p:nvPr/>
        </p:nvSpPr>
        <p:spPr>
          <a:xfrm>
            <a:off x="7111444" y="1844986"/>
            <a:ext cx="2812200" cy="2812200"/>
          </a:xfrm>
          <a:prstGeom prst="ellipse">
            <a:avLst/>
          </a:prstGeom>
          <a:solidFill>
            <a:srgbClr val="002899">
              <a:alpha val="3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9" name="Google Shape;759;p35"/>
          <p:cNvGrpSpPr/>
          <p:nvPr/>
        </p:nvGrpSpPr>
        <p:grpSpPr>
          <a:xfrm rot="-899960">
            <a:off x="4986357" y="4581542"/>
            <a:ext cx="715079" cy="820325"/>
            <a:chOff x="4214450" y="819425"/>
            <a:chExt cx="715100" cy="820350"/>
          </a:xfrm>
        </p:grpSpPr>
        <p:sp>
          <p:nvSpPr>
            <p:cNvPr id="760" name="Google Shape;760;p35"/>
            <p:cNvSpPr/>
            <p:nvPr/>
          </p:nvSpPr>
          <p:spPr>
            <a:xfrm>
              <a:off x="4214488" y="819425"/>
              <a:ext cx="715025" cy="820350"/>
            </a:xfrm>
            <a:custGeom>
              <a:avLst/>
              <a:gdLst/>
              <a:ahLst/>
              <a:cxnLst/>
              <a:rect l="l" t="t" r="r" b="b"/>
              <a:pathLst>
                <a:path w="28601" h="32814" extrusionOk="0">
                  <a:moveTo>
                    <a:pt x="18613" y="1"/>
                  </a:moveTo>
                  <a:cubicBezTo>
                    <a:pt x="18605" y="1"/>
                    <a:pt x="18597" y="2"/>
                    <a:pt x="18588" y="6"/>
                  </a:cubicBezTo>
                  <a:lnTo>
                    <a:pt x="49" y="7224"/>
                  </a:lnTo>
                  <a:cubicBezTo>
                    <a:pt x="16" y="7237"/>
                    <a:pt x="0" y="7275"/>
                    <a:pt x="13" y="7308"/>
                  </a:cubicBezTo>
                  <a:lnTo>
                    <a:pt x="9929" y="32773"/>
                  </a:lnTo>
                  <a:cubicBezTo>
                    <a:pt x="9938" y="32798"/>
                    <a:pt x="9962" y="32814"/>
                    <a:pt x="9988" y="32814"/>
                  </a:cubicBezTo>
                  <a:cubicBezTo>
                    <a:pt x="9996" y="32814"/>
                    <a:pt x="10004" y="32812"/>
                    <a:pt x="10012" y="32809"/>
                  </a:cubicBezTo>
                  <a:lnTo>
                    <a:pt x="12719" y="31755"/>
                  </a:lnTo>
                  <a:lnTo>
                    <a:pt x="13039" y="32574"/>
                  </a:lnTo>
                  <a:lnTo>
                    <a:pt x="13492" y="31831"/>
                  </a:lnTo>
                  <a:lnTo>
                    <a:pt x="14329" y="32073"/>
                  </a:lnTo>
                  <a:lnTo>
                    <a:pt x="14011" y="31252"/>
                  </a:lnTo>
                  <a:lnTo>
                    <a:pt x="28552" y="25590"/>
                  </a:lnTo>
                  <a:cubicBezTo>
                    <a:pt x="28584" y="25577"/>
                    <a:pt x="28601" y="25538"/>
                    <a:pt x="28588" y="25506"/>
                  </a:cubicBezTo>
                  <a:lnTo>
                    <a:pt x="18672" y="42"/>
                  </a:lnTo>
                  <a:cubicBezTo>
                    <a:pt x="18662" y="16"/>
                    <a:pt x="18639" y="1"/>
                    <a:pt x="18613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61" name="Google Shape;761;p35"/>
            <p:cNvGrpSpPr/>
            <p:nvPr/>
          </p:nvGrpSpPr>
          <p:grpSpPr>
            <a:xfrm>
              <a:off x="4214450" y="819425"/>
              <a:ext cx="715100" cy="820350"/>
              <a:chOff x="1458400" y="3299575"/>
              <a:chExt cx="715100" cy="820350"/>
            </a:xfrm>
          </p:grpSpPr>
          <p:sp>
            <p:nvSpPr>
              <p:cNvPr id="762" name="Google Shape;762;p35"/>
              <p:cNvSpPr/>
              <p:nvPr/>
            </p:nvSpPr>
            <p:spPr>
              <a:xfrm>
                <a:off x="1458400" y="3299575"/>
                <a:ext cx="715100" cy="820350"/>
              </a:xfrm>
              <a:custGeom>
                <a:avLst/>
                <a:gdLst/>
                <a:ahLst/>
                <a:cxnLst/>
                <a:rect l="l" t="t" r="r" b="b"/>
                <a:pathLst>
                  <a:path w="28604" h="32814" extrusionOk="0">
                    <a:moveTo>
                      <a:pt x="18612" y="1"/>
                    </a:moveTo>
                    <a:cubicBezTo>
                      <a:pt x="18604" y="1"/>
                      <a:pt x="18597" y="2"/>
                      <a:pt x="18589" y="5"/>
                    </a:cubicBezTo>
                    <a:lnTo>
                      <a:pt x="51" y="7225"/>
                    </a:lnTo>
                    <a:cubicBezTo>
                      <a:pt x="17" y="7239"/>
                      <a:pt x="1" y="7277"/>
                      <a:pt x="13" y="7310"/>
                    </a:cubicBezTo>
                    <a:lnTo>
                      <a:pt x="9932" y="32773"/>
                    </a:lnTo>
                    <a:cubicBezTo>
                      <a:pt x="9941" y="32799"/>
                      <a:pt x="9965" y="32814"/>
                      <a:pt x="9991" y="32814"/>
                    </a:cubicBezTo>
                    <a:cubicBezTo>
                      <a:pt x="9999" y="32814"/>
                      <a:pt x="10007" y="32812"/>
                      <a:pt x="10015" y="32809"/>
                    </a:cubicBezTo>
                    <a:lnTo>
                      <a:pt x="28553" y="25589"/>
                    </a:lnTo>
                    <a:cubicBezTo>
                      <a:pt x="28587" y="25576"/>
                      <a:pt x="28604" y="25539"/>
                      <a:pt x="28591" y="25506"/>
                    </a:cubicBezTo>
                    <a:lnTo>
                      <a:pt x="18673" y="42"/>
                    </a:lnTo>
                    <a:cubicBezTo>
                      <a:pt x="18663" y="17"/>
                      <a:pt x="18638" y="1"/>
                      <a:pt x="18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1717825" y="3898400"/>
                <a:ext cx="4182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7236" extrusionOk="0">
                    <a:moveTo>
                      <a:pt x="16469" y="1"/>
                    </a:moveTo>
                    <a:lnTo>
                      <a:pt x="0" y="6413"/>
                    </a:lnTo>
                    <a:cubicBezTo>
                      <a:pt x="198" y="6924"/>
                      <a:pt x="685" y="7236"/>
                      <a:pt x="1201" y="7236"/>
                    </a:cubicBezTo>
                    <a:cubicBezTo>
                      <a:pt x="1357" y="7236"/>
                      <a:pt x="1516" y="7207"/>
                      <a:pt x="1669" y="7147"/>
                    </a:cubicBezTo>
                    <a:lnTo>
                      <a:pt x="15736" y="1670"/>
                    </a:lnTo>
                    <a:cubicBezTo>
                      <a:pt x="16399" y="1412"/>
                      <a:pt x="16728" y="664"/>
                      <a:pt x="164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1760650" y="4040950"/>
                <a:ext cx="55875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924" extrusionOk="0">
                    <a:moveTo>
                      <a:pt x="1292" y="0"/>
                    </a:moveTo>
                    <a:lnTo>
                      <a:pt x="0" y="503"/>
                    </a:lnTo>
                    <a:lnTo>
                      <a:pt x="943" y="2924"/>
                    </a:lnTo>
                    <a:lnTo>
                      <a:pt x="1396" y="2179"/>
                    </a:lnTo>
                    <a:lnTo>
                      <a:pt x="2235" y="2422"/>
                    </a:lnTo>
                    <a:lnTo>
                      <a:pt x="12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1502375" y="3574025"/>
                <a:ext cx="75825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413" extrusionOk="0">
                    <a:moveTo>
                      <a:pt x="2009" y="0"/>
                    </a:moveTo>
                    <a:lnTo>
                      <a:pt x="1" y="782"/>
                    </a:lnTo>
                    <a:lnTo>
                      <a:pt x="1026" y="3413"/>
                    </a:lnTo>
                    <a:lnTo>
                      <a:pt x="3033" y="2631"/>
                    </a:lnTo>
                    <a:lnTo>
                      <a:pt x="2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1536775" y="3662325"/>
                <a:ext cx="5810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94" extrusionOk="0">
                    <a:moveTo>
                      <a:pt x="2008" y="1"/>
                    </a:moveTo>
                    <a:lnTo>
                      <a:pt x="0" y="783"/>
                    </a:lnTo>
                    <a:lnTo>
                      <a:pt x="317" y="1594"/>
                    </a:lnTo>
                    <a:lnTo>
                      <a:pt x="2324" y="812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1561825" y="3726825"/>
                <a:ext cx="581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95" extrusionOk="0">
                    <a:moveTo>
                      <a:pt x="2008" y="0"/>
                    </a:moveTo>
                    <a:lnTo>
                      <a:pt x="0" y="782"/>
                    </a:lnTo>
                    <a:lnTo>
                      <a:pt x="317" y="1595"/>
                    </a:lnTo>
                    <a:lnTo>
                      <a:pt x="2324" y="813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1549525" y="3695025"/>
                <a:ext cx="581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95" extrusionOk="0">
                    <a:moveTo>
                      <a:pt x="2007" y="0"/>
                    </a:moveTo>
                    <a:lnTo>
                      <a:pt x="0" y="782"/>
                    </a:lnTo>
                    <a:lnTo>
                      <a:pt x="316" y="1594"/>
                    </a:lnTo>
                    <a:lnTo>
                      <a:pt x="2324" y="813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1575000" y="3760675"/>
                <a:ext cx="581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95" extrusionOk="0">
                    <a:moveTo>
                      <a:pt x="2008" y="0"/>
                    </a:moveTo>
                    <a:lnTo>
                      <a:pt x="0" y="782"/>
                    </a:lnTo>
                    <a:lnTo>
                      <a:pt x="317" y="1594"/>
                    </a:lnTo>
                    <a:lnTo>
                      <a:pt x="2323" y="813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1589125" y="3796725"/>
                <a:ext cx="5810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94" extrusionOk="0">
                    <a:moveTo>
                      <a:pt x="2008" y="1"/>
                    </a:moveTo>
                    <a:lnTo>
                      <a:pt x="0" y="782"/>
                    </a:lnTo>
                    <a:lnTo>
                      <a:pt x="317" y="1594"/>
                    </a:lnTo>
                    <a:lnTo>
                      <a:pt x="2324" y="812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1614250" y="3861225"/>
                <a:ext cx="5810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94" extrusionOk="0">
                    <a:moveTo>
                      <a:pt x="2008" y="0"/>
                    </a:moveTo>
                    <a:lnTo>
                      <a:pt x="0" y="782"/>
                    </a:lnTo>
                    <a:lnTo>
                      <a:pt x="316" y="1593"/>
                    </a:lnTo>
                    <a:lnTo>
                      <a:pt x="2323" y="812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1601775" y="3829450"/>
                <a:ext cx="58100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95" extrusionOk="0">
                    <a:moveTo>
                      <a:pt x="2008" y="0"/>
                    </a:moveTo>
                    <a:lnTo>
                      <a:pt x="1" y="782"/>
                    </a:lnTo>
                    <a:lnTo>
                      <a:pt x="317" y="1594"/>
                    </a:lnTo>
                    <a:lnTo>
                      <a:pt x="2324" y="813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1627400" y="3895050"/>
                <a:ext cx="5812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594" extrusionOk="0">
                    <a:moveTo>
                      <a:pt x="2009" y="1"/>
                    </a:moveTo>
                    <a:lnTo>
                      <a:pt x="1" y="783"/>
                    </a:lnTo>
                    <a:lnTo>
                      <a:pt x="318" y="1594"/>
                    </a:lnTo>
                    <a:lnTo>
                      <a:pt x="2324" y="812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74" name="Google Shape;774;p35"/>
          <p:cNvGrpSpPr/>
          <p:nvPr/>
        </p:nvGrpSpPr>
        <p:grpSpPr>
          <a:xfrm flipH="1">
            <a:off x="5566260" y="3181488"/>
            <a:ext cx="577615" cy="965077"/>
            <a:chOff x="7735890" y="2089211"/>
            <a:chExt cx="577615" cy="965077"/>
          </a:xfrm>
        </p:grpSpPr>
        <p:sp>
          <p:nvSpPr>
            <p:cNvPr id="775" name="Google Shape;775;p35"/>
            <p:cNvSpPr/>
            <p:nvPr/>
          </p:nvSpPr>
          <p:spPr>
            <a:xfrm rot="1049567">
              <a:off x="7865528" y="2115978"/>
              <a:ext cx="318340" cy="911543"/>
            </a:xfrm>
            <a:custGeom>
              <a:avLst/>
              <a:gdLst/>
              <a:ahLst/>
              <a:cxnLst/>
              <a:rect l="l" t="t" r="r" b="b"/>
              <a:pathLst>
                <a:path w="12733" h="36460" extrusionOk="0">
                  <a:moveTo>
                    <a:pt x="10289" y="0"/>
                  </a:moveTo>
                  <a:lnTo>
                    <a:pt x="10289" y="8386"/>
                  </a:lnTo>
                  <a:lnTo>
                    <a:pt x="84" y="8386"/>
                  </a:lnTo>
                  <a:cubicBezTo>
                    <a:pt x="38" y="8386"/>
                    <a:pt x="0" y="8423"/>
                    <a:pt x="0" y="8469"/>
                  </a:cubicBezTo>
                  <a:lnTo>
                    <a:pt x="0" y="32778"/>
                  </a:lnTo>
                  <a:cubicBezTo>
                    <a:pt x="0" y="32825"/>
                    <a:pt x="38" y="32862"/>
                    <a:pt x="84" y="32862"/>
                  </a:cubicBezTo>
                  <a:lnTo>
                    <a:pt x="553" y="32862"/>
                  </a:lnTo>
                  <a:cubicBezTo>
                    <a:pt x="80" y="33573"/>
                    <a:pt x="36" y="34486"/>
                    <a:pt x="440" y="35238"/>
                  </a:cubicBezTo>
                  <a:cubicBezTo>
                    <a:pt x="843" y="35991"/>
                    <a:pt x="1627" y="36459"/>
                    <a:pt x="2481" y="36459"/>
                  </a:cubicBezTo>
                  <a:cubicBezTo>
                    <a:pt x="3333" y="36459"/>
                    <a:pt x="4118" y="35991"/>
                    <a:pt x="4521" y="35238"/>
                  </a:cubicBezTo>
                  <a:cubicBezTo>
                    <a:pt x="4924" y="34486"/>
                    <a:pt x="4882" y="33573"/>
                    <a:pt x="4409" y="32862"/>
                  </a:cubicBezTo>
                  <a:lnTo>
                    <a:pt x="8361" y="32862"/>
                  </a:lnTo>
                  <a:cubicBezTo>
                    <a:pt x="7889" y="33573"/>
                    <a:pt x="7845" y="34486"/>
                    <a:pt x="8248" y="35238"/>
                  </a:cubicBezTo>
                  <a:cubicBezTo>
                    <a:pt x="8651" y="35991"/>
                    <a:pt x="9436" y="36459"/>
                    <a:pt x="10289" y="36459"/>
                  </a:cubicBezTo>
                  <a:cubicBezTo>
                    <a:pt x="11142" y="36459"/>
                    <a:pt x="11926" y="35991"/>
                    <a:pt x="12329" y="35238"/>
                  </a:cubicBezTo>
                  <a:cubicBezTo>
                    <a:pt x="12733" y="34486"/>
                    <a:pt x="12690" y="33573"/>
                    <a:pt x="12217" y="32862"/>
                  </a:cubicBezTo>
                  <a:lnTo>
                    <a:pt x="12414" y="32862"/>
                  </a:lnTo>
                  <a:cubicBezTo>
                    <a:pt x="12460" y="32862"/>
                    <a:pt x="12497" y="32825"/>
                    <a:pt x="12497" y="32780"/>
                  </a:cubicBezTo>
                  <a:lnTo>
                    <a:pt x="12497" y="8469"/>
                  </a:lnTo>
                  <a:cubicBezTo>
                    <a:pt x="12497" y="8424"/>
                    <a:pt x="12460" y="8387"/>
                    <a:pt x="12414" y="8387"/>
                  </a:cubicBezTo>
                  <a:lnTo>
                    <a:pt x="11545" y="8387"/>
                  </a:lnTo>
                  <a:lnTo>
                    <a:pt x="11545" y="0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6" name="Google Shape;776;p35"/>
            <p:cNvGrpSpPr/>
            <p:nvPr/>
          </p:nvGrpSpPr>
          <p:grpSpPr>
            <a:xfrm rot="1049567">
              <a:off x="7866860" y="2115978"/>
              <a:ext cx="315590" cy="911543"/>
              <a:chOff x="2616000" y="3024075"/>
              <a:chExt cx="315575" cy="911500"/>
            </a:xfrm>
          </p:grpSpPr>
          <p:sp>
            <p:nvSpPr>
              <p:cNvPr id="777" name="Google Shape;777;p35"/>
              <p:cNvSpPr/>
              <p:nvPr/>
            </p:nvSpPr>
            <p:spPr>
              <a:xfrm>
                <a:off x="2873650" y="3024075"/>
                <a:ext cx="31425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76" extrusionOk="0">
                    <a:moveTo>
                      <a:pt x="0" y="1"/>
                    </a:moveTo>
                    <a:lnTo>
                      <a:pt x="0" y="17775"/>
                    </a:lnTo>
                    <a:lnTo>
                      <a:pt x="1256" y="17775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2616425" y="3233725"/>
                <a:ext cx="312425" cy="611925"/>
              </a:xfrm>
              <a:custGeom>
                <a:avLst/>
                <a:gdLst/>
                <a:ahLst/>
                <a:cxnLst/>
                <a:rect l="l" t="t" r="r" b="b"/>
                <a:pathLst>
                  <a:path w="12497" h="24477" extrusionOk="0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lnTo>
                      <a:pt x="0" y="24393"/>
                    </a:lnTo>
                    <a:cubicBezTo>
                      <a:pt x="0" y="24439"/>
                      <a:pt x="38" y="24477"/>
                      <a:pt x="84" y="24477"/>
                    </a:cubicBezTo>
                    <a:lnTo>
                      <a:pt x="12413" y="24477"/>
                    </a:lnTo>
                    <a:cubicBezTo>
                      <a:pt x="12460" y="24477"/>
                      <a:pt x="12497" y="24439"/>
                      <a:pt x="12497" y="24393"/>
                    </a:cubicBezTo>
                    <a:lnTo>
                      <a:pt x="12497" y="84"/>
                    </a:lnTo>
                    <a:cubicBezTo>
                      <a:pt x="12497" y="38"/>
                      <a:pt x="12460" y="0"/>
                      <a:pt x="12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2811225" y="3819800"/>
                <a:ext cx="12035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4631" extrusionOk="0">
                    <a:moveTo>
                      <a:pt x="2497" y="1"/>
                    </a:moveTo>
                    <a:cubicBezTo>
                      <a:pt x="1561" y="1"/>
                      <a:pt x="716" y="565"/>
                      <a:pt x="358" y="1429"/>
                    </a:cubicBezTo>
                    <a:cubicBezTo>
                      <a:pt x="0" y="2295"/>
                      <a:pt x="199" y="3290"/>
                      <a:pt x="861" y="3952"/>
                    </a:cubicBezTo>
                    <a:cubicBezTo>
                      <a:pt x="1303" y="4396"/>
                      <a:pt x="1895" y="4631"/>
                      <a:pt x="2497" y="4631"/>
                    </a:cubicBezTo>
                    <a:cubicBezTo>
                      <a:pt x="2796" y="4631"/>
                      <a:pt x="3097" y="4573"/>
                      <a:pt x="3384" y="4455"/>
                    </a:cubicBezTo>
                    <a:cubicBezTo>
                      <a:pt x="4249" y="4096"/>
                      <a:pt x="4813" y="3252"/>
                      <a:pt x="4813" y="2315"/>
                    </a:cubicBezTo>
                    <a:cubicBezTo>
                      <a:pt x="4812" y="1038"/>
                      <a:pt x="3776" y="1"/>
                      <a:pt x="24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2616000" y="3819800"/>
                <a:ext cx="120325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631" extrusionOk="0">
                    <a:moveTo>
                      <a:pt x="2498" y="1"/>
                    </a:moveTo>
                    <a:cubicBezTo>
                      <a:pt x="1562" y="1"/>
                      <a:pt x="717" y="565"/>
                      <a:pt x="359" y="1429"/>
                    </a:cubicBezTo>
                    <a:cubicBezTo>
                      <a:pt x="1" y="2295"/>
                      <a:pt x="199" y="3290"/>
                      <a:pt x="861" y="3952"/>
                    </a:cubicBezTo>
                    <a:cubicBezTo>
                      <a:pt x="1304" y="4396"/>
                      <a:pt x="1895" y="4631"/>
                      <a:pt x="2498" y="4631"/>
                    </a:cubicBezTo>
                    <a:cubicBezTo>
                      <a:pt x="2796" y="4631"/>
                      <a:pt x="3097" y="4573"/>
                      <a:pt x="3384" y="4455"/>
                    </a:cubicBezTo>
                    <a:cubicBezTo>
                      <a:pt x="4248" y="4096"/>
                      <a:pt x="4812" y="3252"/>
                      <a:pt x="4812" y="2315"/>
                    </a:cubicBezTo>
                    <a:cubicBezTo>
                      <a:pt x="4812" y="1038"/>
                      <a:pt x="3777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2836975" y="3841025"/>
                <a:ext cx="73375" cy="733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2934" extrusionOk="0">
                    <a:moveTo>
                      <a:pt x="1467" y="1"/>
                    </a:moveTo>
                    <a:cubicBezTo>
                      <a:pt x="657" y="1"/>
                      <a:pt x="1" y="656"/>
                      <a:pt x="1" y="1466"/>
                    </a:cubicBezTo>
                    <a:cubicBezTo>
                      <a:pt x="1" y="2276"/>
                      <a:pt x="657" y="2933"/>
                      <a:pt x="1467" y="2933"/>
                    </a:cubicBezTo>
                    <a:cubicBezTo>
                      <a:pt x="2278" y="2933"/>
                      <a:pt x="2934" y="2276"/>
                      <a:pt x="2934" y="1466"/>
                    </a:cubicBezTo>
                    <a:cubicBezTo>
                      <a:pt x="2934" y="656"/>
                      <a:pt x="2278" y="1"/>
                      <a:pt x="1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2641750" y="3841025"/>
                <a:ext cx="73375" cy="733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2934" extrusionOk="0">
                    <a:moveTo>
                      <a:pt x="1468" y="1"/>
                    </a:moveTo>
                    <a:cubicBezTo>
                      <a:pt x="658" y="1"/>
                      <a:pt x="1" y="656"/>
                      <a:pt x="1" y="1466"/>
                    </a:cubicBezTo>
                    <a:cubicBezTo>
                      <a:pt x="1" y="2276"/>
                      <a:pt x="658" y="2933"/>
                      <a:pt x="1468" y="2933"/>
                    </a:cubicBezTo>
                    <a:cubicBezTo>
                      <a:pt x="2278" y="2933"/>
                      <a:pt x="2935" y="2276"/>
                      <a:pt x="2935" y="1466"/>
                    </a:cubicBezTo>
                    <a:cubicBezTo>
                      <a:pt x="2935" y="656"/>
                      <a:pt x="2278" y="1"/>
                      <a:pt x="1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2685925" y="3233725"/>
                <a:ext cx="9925" cy="48420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368" extrusionOk="0">
                    <a:moveTo>
                      <a:pt x="1" y="0"/>
                    </a:moveTo>
                    <a:lnTo>
                      <a:pt x="1" y="19368"/>
                    </a:lnTo>
                    <a:lnTo>
                      <a:pt x="396" y="1936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2767675" y="3233725"/>
                <a:ext cx="9950" cy="4842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9368" extrusionOk="0">
                    <a:moveTo>
                      <a:pt x="1" y="0"/>
                    </a:moveTo>
                    <a:lnTo>
                      <a:pt x="1" y="19368"/>
                    </a:lnTo>
                    <a:lnTo>
                      <a:pt x="398" y="1936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2839675" y="3233725"/>
                <a:ext cx="9950" cy="4842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9368" extrusionOk="0">
                    <a:moveTo>
                      <a:pt x="1" y="0"/>
                    </a:moveTo>
                    <a:lnTo>
                      <a:pt x="1" y="19368"/>
                    </a:lnTo>
                    <a:lnTo>
                      <a:pt x="397" y="19368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666;p35"/>
          <p:cNvSpPr txBox="1"/>
          <p:nvPr/>
        </p:nvSpPr>
        <p:spPr>
          <a:xfrm>
            <a:off x="705605" y="539565"/>
            <a:ext cx="5158200" cy="22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 b="1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SAWE</a:t>
            </a:r>
            <a:endParaRPr lang="en-US" altLang="en-GB" sz="6000" b="1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70"/>
          <p:cNvSpPr/>
          <p:nvPr/>
        </p:nvSpPr>
        <p:spPr>
          <a:xfrm>
            <a:off x="4869100" y="3085800"/>
            <a:ext cx="410400" cy="410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5" name="Google Shape;2815;p70"/>
          <p:cNvSpPr/>
          <p:nvPr/>
        </p:nvSpPr>
        <p:spPr>
          <a:xfrm>
            <a:off x="5348242" y="3085800"/>
            <a:ext cx="410400" cy="410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6" name="Google Shape;2816;p70"/>
          <p:cNvSpPr/>
          <p:nvPr/>
        </p:nvSpPr>
        <p:spPr>
          <a:xfrm>
            <a:off x="5827383" y="3085800"/>
            <a:ext cx="410400" cy="410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7" name="Google Shape;2817;p70"/>
          <p:cNvSpPr/>
          <p:nvPr/>
        </p:nvSpPr>
        <p:spPr>
          <a:xfrm>
            <a:off x="6306525" y="3085800"/>
            <a:ext cx="410400" cy="410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8" name="Google Shape;2818;p70"/>
          <p:cNvSpPr/>
          <p:nvPr/>
        </p:nvSpPr>
        <p:spPr>
          <a:xfrm>
            <a:off x="-692881" y="387711"/>
            <a:ext cx="2812200" cy="2812200"/>
          </a:xfrm>
          <a:prstGeom prst="ellipse">
            <a:avLst/>
          </a:prstGeom>
          <a:solidFill>
            <a:srgbClr val="002899">
              <a:alpha val="3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9" name="Google Shape;2819;p70"/>
          <p:cNvSpPr txBox="1"/>
          <p:nvPr>
            <p:ph type="title"/>
          </p:nvPr>
        </p:nvSpPr>
        <p:spPr>
          <a:xfrm>
            <a:off x="2854245" y="1707265"/>
            <a:ext cx="34347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>
                <a:latin typeface="Noto Sans Arabic UI" panose="020B0502040504020204" charset="0"/>
                <a:cs typeface="Noto Sans Arabic UI" panose="020B0502040504020204" charset="0"/>
              </a:rPr>
              <a:t>Terimakasih</a:t>
            </a:r>
            <a:endParaRPr lang="en-US" altLang="en-GB" sz="4400">
              <a:latin typeface="Noto Sans Arabic UI" panose="020B0502040504020204" charset="0"/>
              <a:cs typeface="Noto Sans Arabic UI" panose="020B0502040504020204" charset="0"/>
            </a:endParaRPr>
          </a:p>
        </p:txBody>
      </p:sp>
      <p:cxnSp>
        <p:nvCxnSpPr>
          <p:cNvPr id="2899" name="Google Shape;2899;p70"/>
          <p:cNvCxnSpPr/>
          <p:nvPr/>
        </p:nvCxnSpPr>
        <p:spPr>
          <a:xfrm>
            <a:off x="3419475" y="2715895"/>
            <a:ext cx="23044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0" name="Google Shape;2900;p70"/>
          <p:cNvSpPr txBox="1"/>
          <p:nvPr/>
        </p:nvSpPr>
        <p:spPr>
          <a:xfrm>
            <a:off x="4869100" y="4238200"/>
            <a:ext cx="34347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17" name="Google Shape;2917;p70"/>
          <p:cNvGrpSpPr/>
          <p:nvPr/>
        </p:nvGrpSpPr>
        <p:grpSpPr>
          <a:xfrm rot="-3599956">
            <a:off x="1008633" y="4107099"/>
            <a:ext cx="1499725" cy="1548069"/>
            <a:chOff x="6931017" y="-327338"/>
            <a:chExt cx="1499758" cy="1548103"/>
          </a:xfrm>
        </p:grpSpPr>
        <p:sp>
          <p:nvSpPr>
            <p:cNvPr id="2918" name="Google Shape;2918;p70"/>
            <p:cNvSpPr/>
            <p:nvPr/>
          </p:nvSpPr>
          <p:spPr>
            <a:xfrm rot="3599907">
              <a:off x="7089775" y="-77748"/>
              <a:ext cx="1181867" cy="1048971"/>
            </a:xfrm>
            <a:custGeom>
              <a:avLst/>
              <a:gdLst/>
              <a:ahLst/>
              <a:cxnLst/>
              <a:rect l="l" t="t" r="r" b="b"/>
              <a:pathLst>
                <a:path w="26804" h="23790" extrusionOk="0">
                  <a:moveTo>
                    <a:pt x="17057" y="18382"/>
                  </a:moveTo>
                  <a:cubicBezTo>
                    <a:pt x="17057" y="18384"/>
                    <a:pt x="17057" y="18385"/>
                    <a:pt x="17058" y="18387"/>
                  </a:cubicBezTo>
                  <a:lnTo>
                    <a:pt x="17056" y="18384"/>
                  </a:lnTo>
                  <a:lnTo>
                    <a:pt x="17057" y="18382"/>
                  </a:lnTo>
                  <a:close/>
                  <a:moveTo>
                    <a:pt x="18674" y="1"/>
                  </a:moveTo>
                  <a:cubicBezTo>
                    <a:pt x="18599" y="1"/>
                    <a:pt x="18510" y="34"/>
                    <a:pt x="18402" y="96"/>
                  </a:cubicBezTo>
                  <a:cubicBezTo>
                    <a:pt x="15825" y="1566"/>
                    <a:pt x="13242" y="3025"/>
                    <a:pt x="10652" y="4474"/>
                  </a:cubicBezTo>
                  <a:cubicBezTo>
                    <a:pt x="10278" y="4683"/>
                    <a:pt x="10060" y="4988"/>
                    <a:pt x="9936" y="5380"/>
                  </a:cubicBezTo>
                  <a:cubicBezTo>
                    <a:pt x="9796" y="5449"/>
                    <a:pt x="9614" y="5438"/>
                    <a:pt x="9528" y="5604"/>
                  </a:cubicBezTo>
                  <a:cubicBezTo>
                    <a:pt x="9366" y="5570"/>
                    <a:pt x="9204" y="5532"/>
                    <a:pt x="9045" y="5532"/>
                  </a:cubicBezTo>
                  <a:cubicBezTo>
                    <a:pt x="8893" y="5532"/>
                    <a:pt x="8745" y="5566"/>
                    <a:pt x="8601" y="5670"/>
                  </a:cubicBezTo>
                  <a:cubicBezTo>
                    <a:pt x="8340" y="5761"/>
                    <a:pt x="8098" y="5895"/>
                    <a:pt x="7884" y="6068"/>
                  </a:cubicBezTo>
                  <a:cubicBezTo>
                    <a:pt x="7480" y="6250"/>
                    <a:pt x="7092" y="6461"/>
                    <a:pt x="6731" y="6721"/>
                  </a:cubicBezTo>
                  <a:cubicBezTo>
                    <a:pt x="4662" y="7878"/>
                    <a:pt x="2597" y="9041"/>
                    <a:pt x="523" y="10186"/>
                  </a:cubicBezTo>
                  <a:cubicBezTo>
                    <a:pt x="256" y="10334"/>
                    <a:pt x="435" y="10462"/>
                    <a:pt x="469" y="10606"/>
                  </a:cubicBezTo>
                  <a:cubicBezTo>
                    <a:pt x="0" y="10854"/>
                    <a:pt x="10" y="11152"/>
                    <a:pt x="266" y="11595"/>
                  </a:cubicBezTo>
                  <a:cubicBezTo>
                    <a:pt x="1644" y="13987"/>
                    <a:pt x="2990" y="16397"/>
                    <a:pt x="4349" y="18801"/>
                  </a:cubicBezTo>
                  <a:cubicBezTo>
                    <a:pt x="5215" y="20333"/>
                    <a:pt x="6097" y="21860"/>
                    <a:pt x="6945" y="23402"/>
                  </a:cubicBezTo>
                  <a:cubicBezTo>
                    <a:pt x="7086" y="23660"/>
                    <a:pt x="7220" y="23789"/>
                    <a:pt x="7403" y="23789"/>
                  </a:cubicBezTo>
                  <a:cubicBezTo>
                    <a:pt x="7513" y="23789"/>
                    <a:pt x="7641" y="23742"/>
                    <a:pt x="7799" y="23649"/>
                  </a:cubicBezTo>
                  <a:cubicBezTo>
                    <a:pt x="8824" y="23044"/>
                    <a:pt x="9874" y="22484"/>
                    <a:pt x="10912" y="21902"/>
                  </a:cubicBezTo>
                  <a:cubicBezTo>
                    <a:pt x="12336" y="21099"/>
                    <a:pt x="13757" y="20294"/>
                    <a:pt x="15177" y="19485"/>
                  </a:cubicBezTo>
                  <a:cubicBezTo>
                    <a:pt x="15274" y="19429"/>
                    <a:pt x="15353" y="19389"/>
                    <a:pt x="15430" y="19389"/>
                  </a:cubicBezTo>
                  <a:cubicBezTo>
                    <a:pt x="15512" y="19389"/>
                    <a:pt x="15591" y="19435"/>
                    <a:pt x="15685" y="19557"/>
                  </a:cubicBezTo>
                  <a:cubicBezTo>
                    <a:pt x="15855" y="19778"/>
                    <a:pt x="16175" y="19896"/>
                    <a:pt x="16486" y="19896"/>
                  </a:cubicBezTo>
                  <a:cubicBezTo>
                    <a:pt x="16653" y="19896"/>
                    <a:pt x="16818" y="19861"/>
                    <a:pt x="16956" y="19791"/>
                  </a:cubicBezTo>
                  <a:cubicBezTo>
                    <a:pt x="17379" y="19573"/>
                    <a:pt x="17784" y="19320"/>
                    <a:pt x="18198" y="19088"/>
                  </a:cubicBezTo>
                  <a:cubicBezTo>
                    <a:pt x="18605" y="18857"/>
                    <a:pt x="18797" y="18482"/>
                    <a:pt x="18722" y="18050"/>
                  </a:cubicBezTo>
                  <a:cubicBezTo>
                    <a:pt x="18643" y="17593"/>
                    <a:pt x="18846" y="17408"/>
                    <a:pt x="19200" y="17212"/>
                  </a:cubicBezTo>
                  <a:cubicBezTo>
                    <a:pt x="21556" y="15902"/>
                    <a:pt x="23908" y="14582"/>
                    <a:pt x="26254" y="13253"/>
                  </a:cubicBezTo>
                  <a:cubicBezTo>
                    <a:pt x="26787" y="12953"/>
                    <a:pt x="26804" y="12890"/>
                    <a:pt x="26515" y="12378"/>
                  </a:cubicBezTo>
                  <a:cubicBezTo>
                    <a:pt x="24282" y="8409"/>
                    <a:pt x="22050" y="4439"/>
                    <a:pt x="19820" y="468"/>
                  </a:cubicBezTo>
                  <a:cubicBezTo>
                    <a:pt x="19671" y="201"/>
                    <a:pt x="19522" y="60"/>
                    <a:pt x="19337" y="60"/>
                  </a:cubicBezTo>
                  <a:cubicBezTo>
                    <a:pt x="19222" y="60"/>
                    <a:pt x="19094" y="113"/>
                    <a:pt x="18943" y="224"/>
                  </a:cubicBezTo>
                  <a:cubicBezTo>
                    <a:pt x="18866" y="71"/>
                    <a:pt x="18784" y="1"/>
                    <a:pt x="18674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19" name="Google Shape;2919;p70"/>
            <p:cNvGrpSpPr/>
            <p:nvPr/>
          </p:nvGrpSpPr>
          <p:grpSpPr>
            <a:xfrm rot="3599907">
              <a:off x="7090079" y="-77816"/>
              <a:ext cx="1181911" cy="1049059"/>
              <a:chOff x="4070825" y="4761025"/>
              <a:chExt cx="670125" cy="594800"/>
            </a:xfrm>
          </p:grpSpPr>
          <p:sp>
            <p:nvSpPr>
              <p:cNvPr id="2920" name="Google Shape;2920;p70"/>
              <p:cNvSpPr/>
              <p:nvPr/>
            </p:nvSpPr>
            <p:spPr>
              <a:xfrm>
                <a:off x="4316925" y="4761025"/>
                <a:ext cx="401525" cy="459750"/>
              </a:xfrm>
              <a:custGeom>
                <a:avLst/>
                <a:gdLst/>
                <a:ahLst/>
                <a:cxnLst/>
                <a:rect l="l" t="t" r="r" b="b"/>
                <a:pathLst>
                  <a:path w="16061" h="18390" extrusionOk="0">
                    <a:moveTo>
                      <a:pt x="8832" y="1"/>
                    </a:moveTo>
                    <a:cubicBezTo>
                      <a:pt x="8756" y="1"/>
                      <a:pt x="8668" y="34"/>
                      <a:pt x="8560" y="96"/>
                    </a:cubicBezTo>
                    <a:cubicBezTo>
                      <a:pt x="5980" y="1563"/>
                      <a:pt x="3397" y="3022"/>
                      <a:pt x="810" y="4474"/>
                    </a:cubicBezTo>
                    <a:cubicBezTo>
                      <a:pt x="436" y="4683"/>
                      <a:pt x="218" y="4989"/>
                      <a:pt x="94" y="5381"/>
                    </a:cubicBezTo>
                    <a:lnTo>
                      <a:pt x="96" y="5380"/>
                    </a:lnTo>
                    <a:lnTo>
                      <a:pt x="96" y="5380"/>
                    </a:lnTo>
                    <a:cubicBezTo>
                      <a:pt x="0" y="5567"/>
                      <a:pt x="2" y="5756"/>
                      <a:pt x="80" y="5948"/>
                    </a:cubicBezTo>
                    <a:cubicBezTo>
                      <a:pt x="153" y="6261"/>
                      <a:pt x="318" y="6536"/>
                      <a:pt x="472" y="6810"/>
                    </a:cubicBezTo>
                    <a:cubicBezTo>
                      <a:pt x="1202" y="8126"/>
                      <a:pt x="1943" y="9436"/>
                      <a:pt x="2690" y="10742"/>
                    </a:cubicBezTo>
                    <a:cubicBezTo>
                      <a:pt x="4043" y="13105"/>
                      <a:pt x="5359" y="15492"/>
                      <a:pt x="6717" y="17852"/>
                    </a:cubicBezTo>
                    <a:cubicBezTo>
                      <a:pt x="6838" y="18062"/>
                      <a:pt x="6902" y="18339"/>
                      <a:pt x="7205" y="18389"/>
                    </a:cubicBezTo>
                    <a:cubicBezTo>
                      <a:pt x="7260" y="18356"/>
                      <a:pt x="7315" y="18311"/>
                      <a:pt x="7323" y="18248"/>
                    </a:cubicBezTo>
                    <a:cubicBezTo>
                      <a:pt x="7414" y="17561"/>
                      <a:pt x="7916" y="17259"/>
                      <a:pt x="8460" y="16954"/>
                    </a:cubicBezTo>
                    <a:cubicBezTo>
                      <a:pt x="10809" y="15629"/>
                      <a:pt x="13166" y="14316"/>
                      <a:pt x="15507" y="12977"/>
                    </a:cubicBezTo>
                    <a:cubicBezTo>
                      <a:pt x="15711" y="12861"/>
                      <a:pt x="15943" y="12769"/>
                      <a:pt x="16021" y="12512"/>
                    </a:cubicBezTo>
                    <a:cubicBezTo>
                      <a:pt x="16060" y="12201"/>
                      <a:pt x="15877" y="11965"/>
                      <a:pt x="15737" y="11720"/>
                    </a:cubicBezTo>
                    <a:cubicBezTo>
                      <a:pt x="13695" y="8113"/>
                      <a:pt x="11658" y="4503"/>
                      <a:pt x="9625" y="888"/>
                    </a:cubicBezTo>
                    <a:cubicBezTo>
                      <a:pt x="9485" y="640"/>
                      <a:pt x="9335" y="399"/>
                      <a:pt x="9101" y="226"/>
                    </a:cubicBezTo>
                    <a:cubicBezTo>
                      <a:pt x="9024" y="71"/>
                      <a:pt x="8942" y="1"/>
                      <a:pt x="88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1" name="Google Shape;2921;p70"/>
              <p:cNvSpPr/>
              <p:nvPr/>
            </p:nvSpPr>
            <p:spPr>
              <a:xfrm>
                <a:off x="4077225" y="4902750"/>
                <a:ext cx="385525" cy="431800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7272" extrusionOk="0">
                    <a:moveTo>
                      <a:pt x="8125" y="5660"/>
                    </a:moveTo>
                    <a:cubicBezTo>
                      <a:pt x="8016" y="5726"/>
                      <a:pt x="7908" y="5794"/>
                      <a:pt x="7798" y="5856"/>
                    </a:cubicBezTo>
                    <a:cubicBezTo>
                      <a:pt x="6547" y="6569"/>
                      <a:pt x="5290" y="7267"/>
                      <a:pt x="4026" y="7954"/>
                    </a:cubicBezTo>
                    <a:cubicBezTo>
                      <a:pt x="5234" y="7292"/>
                      <a:pt x="6411" y="6578"/>
                      <a:pt x="7620" y="5918"/>
                    </a:cubicBezTo>
                    <a:cubicBezTo>
                      <a:pt x="7784" y="5829"/>
                      <a:pt x="7958" y="5750"/>
                      <a:pt x="8125" y="5660"/>
                    </a:cubicBezTo>
                    <a:close/>
                    <a:moveTo>
                      <a:pt x="8346" y="1"/>
                    </a:moveTo>
                    <a:cubicBezTo>
                      <a:pt x="8086" y="92"/>
                      <a:pt x="7844" y="226"/>
                      <a:pt x="7629" y="401"/>
                    </a:cubicBezTo>
                    <a:lnTo>
                      <a:pt x="7627" y="399"/>
                    </a:lnTo>
                    <a:lnTo>
                      <a:pt x="7627" y="399"/>
                    </a:lnTo>
                    <a:cubicBezTo>
                      <a:pt x="7550" y="663"/>
                      <a:pt x="7713" y="859"/>
                      <a:pt x="7827" y="1060"/>
                    </a:cubicBezTo>
                    <a:cubicBezTo>
                      <a:pt x="8825" y="2823"/>
                      <a:pt x="9822" y="4588"/>
                      <a:pt x="10815" y="6354"/>
                    </a:cubicBezTo>
                    <a:cubicBezTo>
                      <a:pt x="11399" y="7390"/>
                      <a:pt x="11963" y="8438"/>
                      <a:pt x="12585" y="9452"/>
                    </a:cubicBezTo>
                    <a:cubicBezTo>
                      <a:pt x="12512" y="9441"/>
                      <a:pt x="12438" y="9431"/>
                      <a:pt x="12365" y="9431"/>
                    </a:cubicBezTo>
                    <a:cubicBezTo>
                      <a:pt x="12298" y="9431"/>
                      <a:pt x="12231" y="9439"/>
                      <a:pt x="12164" y="9464"/>
                    </a:cubicBezTo>
                    <a:cubicBezTo>
                      <a:pt x="10320" y="10448"/>
                      <a:pt x="8512" y="11495"/>
                      <a:pt x="6682" y="12501"/>
                    </a:cubicBezTo>
                    <a:cubicBezTo>
                      <a:pt x="8189" y="11625"/>
                      <a:pt x="9708" y="10775"/>
                      <a:pt x="11230" y="9927"/>
                    </a:cubicBezTo>
                    <a:cubicBezTo>
                      <a:pt x="11382" y="9842"/>
                      <a:pt x="11544" y="9768"/>
                      <a:pt x="11610" y="9588"/>
                    </a:cubicBezTo>
                    <a:cubicBezTo>
                      <a:pt x="11482" y="9306"/>
                      <a:pt x="11196" y="9204"/>
                      <a:pt x="10976" y="9025"/>
                    </a:cubicBezTo>
                    <a:cubicBezTo>
                      <a:pt x="10975" y="9025"/>
                      <a:pt x="10974" y="9025"/>
                      <a:pt x="10973" y="9025"/>
                    </a:cubicBezTo>
                    <a:cubicBezTo>
                      <a:pt x="10584" y="9025"/>
                      <a:pt x="10302" y="9279"/>
                      <a:pt x="9990" y="9453"/>
                    </a:cubicBezTo>
                    <a:cubicBezTo>
                      <a:pt x="8684" y="10182"/>
                      <a:pt x="7394" y="10938"/>
                      <a:pt x="6071" y="11637"/>
                    </a:cubicBezTo>
                    <a:cubicBezTo>
                      <a:pt x="7500" y="10788"/>
                      <a:pt x="8965" y="10003"/>
                      <a:pt x="10404" y="9172"/>
                    </a:cubicBezTo>
                    <a:cubicBezTo>
                      <a:pt x="10581" y="9070"/>
                      <a:pt x="10772" y="8977"/>
                      <a:pt x="10847" y="8764"/>
                    </a:cubicBezTo>
                    <a:cubicBezTo>
                      <a:pt x="10864" y="8454"/>
                      <a:pt x="10712" y="8240"/>
                      <a:pt x="10457" y="8087"/>
                    </a:cubicBezTo>
                    <a:cubicBezTo>
                      <a:pt x="10437" y="8085"/>
                      <a:pt x="10418" y="8084"/>
                      <a:pt x="10400" y="8084"/>
                    </a:cubicBezTo>
                    <a:cubicBezTo>
                      <a:pt x="10202" y="8084"/>
                      <a:pt x="10052" y="8208"/>
                      <a:pt x="9889" y="8298"/>
                    </a:cubicBezTo>
                    <a:cubicBezTo>
                      <a:pt x="8453" y="9103"/>
                      <a:pt x="7030" y="9931"/>
                      <a:pt x="5581" y="10713"/>
                    </a:cubicBezTo>
                    <a:cubicBezTo>
                      <a:pt x="6920" y="9933"/>
                      <a:pt x="8272" y="9178"/>
                      <a:pt x="9619" y="8412"/>
                    </a:cubicBezTo>
                    <a:cubicBezTo>
                      <a:pt x="9877" y="8265"/>
                      <a:pt x="10173" y="8159"/>
                      <a:pt x="10317" y="7866"/>
                    </a:cubicBezTo>
                    <a:cubicBezTo>
                      <a:pt x="10339" y="7560"/>
                      <a:pt x="10220" y="7329"/>
                      <a:pt x="9946" y="7185"/>
                    </a:cubicBezTo>
                    <a:cubicBezTo>
                      <a:pt x="9936" y="7185"/>
                      <a:pt x="9926" y="7184"/>
                      <a:pt x="9917" y="7184"/>
                    </a:cubicBezTo>
                    <a:cubicBezTo>
                      <a:pt x="9675" y="7184"/>
                      <a:pt x="9491" y="7335"/>
                      <a:pt x="9293" y="7442"/>
                    </a:cubicBezTo>
                    <a:cubicBezTo>
                      <a:pt x="7889" y="8197"/>
                      <a:pt x="6515" y="9006"/>
                      <a:pt x="5055" y="9823"/>
                    </a:cubicBezTo>
                    <a:cubicBezTo>
                      <a:pt x="5195" y="9668"/>
                      <a:pt x="5309" y="9618"/>
                      <a:pt x="5415" y="9560"/>
                    </a:cubicBezTo>
                    <a:cubicBezTo>
                      <a:pt x="6630" y="8912"/>
                      <a:pt x="7816" y="8211"/>
                      <a:pt x="9021" y="7544"/>
                    </a:cubicBezTo>
                    <a:cubicBezTo>
                      <a:pt x="9306" y="7386"/>
                      <a:pt x="9633" y="7273"/>
                      <a:pt x="9816" y="6969"/>
                    </a:cubicBezTo>
                    <a:cubicBezTo>
                      <a:pt x="9828" y="6669"/>
                      <a:pt x="9701" y="6442"/>
                      <a:pt x="9454" y="6279"/>
                    </a:cubicBezTo>
                    <a:cubicBezTo>
                      <a:pt x="9427" y="6275"/>
                      <a:pt x="9400" y="6274"/>
                      <a:pt x="9373" y="6274"/>
                    </a:cubicBezTo>
                    <a:cubicBezTo>
                      <a:pt x="9100" y="6274"/>
                      <a:pt x="8893" y="6454"/>
                      <a:pt x="8669" y="6576"/>
                    </a:cubicBezTo>
                    <a:cubicBezTo>
                      <a:pt x="7306" y="7325"/>
                      <a:pt x="5959" y="8107"/>
                      <a:pt x="4577" y="8879"/>
                    </a:cubicBezTo>
                    <a:cubicBezTo>
                      <a:pt x="4628" y="8795"/>
                      <a:pt x="4687" y="8770"/>
                      <a:pt x="4740" y="8739"/>
                    </a:cubicBezTo>
                    <a:cubicBezTo>
                      <a:pt x="6047" y="8018"/>
                      <a:pt x="7346" y="7280"/>
                      <a:pt x="8643" y="6542"/>
                    </a:cubicBezTo>
                    <a:cubicBezTo>
                      <a:pt x="8887" y="6402"/>
                      <a:pt x="9167" y="6295"/>
                      <a:pt x="9285" y="6003"/>
                    </a:cubicBezTo>
                    <a:cubicBezTo>
                      <a:pt x="9293" y="5699"/>
                      <a:pt x="9180" y="5464"/>
                      <a:pt x="8899" y="5324"/>
                    </a:cubicBezTo>
                    <a:cubicBezTo>
                      <a:pt x="8685" y="5363"/>
                      <a:pt x="8493" y="5450"/>
                      <a:pt x="8309" y="5552"/>
                    </a:cubicBezTo>
                    <a:lnTo>
                      <a:pt x="8309" y="5552"/>
                    </a:lnTo>
                    <a:cubicBezTo>
                      <a:pt x="8485" y="5439"/>
                      <a:pt x="8644" y="5303"/>
                      <a:pt x="8763" y="5112"/>
                    </a:cubicBezTo>
                    <a:cubicBezTo>
                      <a:pt x="8777" y="4809"/>
                      <a:pt x="8662" y="4575"/>
                      <a:pt x="8388" y="4426"/>
                    </a:cubicBezTo>
                    <a:cubicBezTo>
                      <a:pt x="8381" y="4426"/>
                      <a:pt x="8374" y="4426"/>
                      <a:pt x="8368" y="4426"/>
                    </a:cubicBezTo>
                    <a:cubicBezTo>
                      <a:pt x="8086" y="4426"/>
                      <a:pt x="7875" y="4603"/>
                      <a:pt x="7649" y="4731"/>
                    </a:cubicBezTo>
                    <a:cubicBezTo>
                      <a:pt x="6270" y="5510"/>
                      <a:pt x="4895" y="6296"/>
                      <a:pt x="3504" y="7054"/>
                    </a:cubicBezTo>
                    <a:cubicBezTo>
                      <a:pt x="4916" y="6231"/>
                      <a:pt x="6346" y="5439"/>
                      <a:pt x="7763" y="4624"/>
                    </a:cubicBezTo>
                    <a:cubicBezTo>
                      <a:pt x="7954" y="4514"/>
                      <a:pt x="8170" y="4432"/>
                      <a:pt x="8261" y="4204"/>
                    </a:cubicBezTo>
                    <a:cubicBezTo>
                      <a:pt x="8297" y="4021"/>
                      <a:pt x="8222" y="3862"/>
                      <a:pt x="8135" y="3712"/>
                    </a:cubicBezTo>
                    <a:cubicBezTo>
                      <a:pt x="7687" y="2917"/>
                      <a:pt x="7234" y="2122"/>
                      <a:pt x="6779" y="1328"/>
                    </a:cubicBezTo>
                    <a:cubicBezTo>
                      <a:pt x="6710" y="1207"/>
                      <a:pt x="6636" y="1080"/>
                      <a:pt x="6476" y="1053"/>
                    </a:cubicBezTo>
                    <a:cubicBezTo>
                      <a:pt x="4408" y="2209"/>
                      <a:pt x="2342" y="3372"/>
                      <a:pt x="267" y="4517"/>
                    </a:cubicBezTo>
                    <a:cubicBezTo>
                      <a:pt x="0" y="4664"/>
                      <a:pt x="179" y="4793"/>
                      <a:pt x="214" y="4939"/>
                    </a:cubicBezTo>
                    <a:cubicBezTo>
                      <a:pt x="204" y="5224"/>
                      <a:pt x="352" y="5455"/>
                      <a:pt x="485" y="5689"/>
                    </a:cubicBezTo>
                    <a:cubicBezTo>
                      <a:pt x="2417" y="9119"/>
                      <a:pt x="4352" y="12547"/>
                      <a:pt x="6290" y="15974"/>
                    </a:cubicBezTo>
                    <a:cubicBezTo>
                      <a:pt x="6529" y="16398"/>
                      <a:pt x="6705" y="16869"/>
                      <a:pt x="7073" y="17214"/>
                    </a:cubicBezTo>
                    <a:cubicBezTo>
                      <a:pt x="7154" y="17255"/>
                      <a:pt x="7229" y="17271"/>
                      <a:pt x="7301" y="17271"/>
                    </a:cubicBezTo>
                    <a:cubicBezTo>
                      <a:pt x="7510" y="17271"/>
                      <a:pt x="7687" y="17127"/>
                      <a:pt x="7866" y="17027"/>
                    </a:cubicBezTo>
                    <a:cubicBezTo>
                      <a:pt x="10193" y="15720"/>
                      <a:pt x="12523" y="14419"/>
                      <a:pt x="14845" y="13101"/>
                    </a:cubicBezTo>
                    <a:cubicBezTo>
                      <a:pt x="15024" y="13000"/>
                      <a:pt x="15210" y="12904"/>
                      <a:pt x="15310" y="12709"/>
                    </a:cubicBezTo>
                    <a:cubicBezTo>
                      <a:pt x="15421" y="12439"/>
                      <a:pt x="15304" y="12214"/>
                      <a:pt x="15180" y="11987"/>
                    </a:cubicBezTo>
                    <a:cubicBezTo>
                      <a:pt x="14356" y="10465"/>
                      <a:pt x="13474" y="8974"/>
                      <a:pt x="12630" y="7464"/>
                    </a:cubicBezTo>
                    <a:cubicBezTo>
                      <a:pt x="11281" y="5051"/>
                      <a:pt x="9891" y="2663"/>
                      <a:pt x="8570" y="236"/>
                    </a:cubicBezTo>
                    <a:cubicBezTo>
                      <a:pt x="8515" y="137"/>
                      <a:pt x="8463" y="38"/>
                      <a:pt x="8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2" name="Google Shape;2922;p70"/>
              <p:cNvSpPr/>
              <p:nvPr/>
            </p:nvSpPr>
            <p:spPr>
              <a:xfrm>
                <a:off x="4070825" y="4762550"/>
                <a:ext cx="670125" cy="593275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3731" extrusionOk="0">
                    <a:moveTo>
                      <a:pt x="19338" y="0"/>
                    </a:moveTo>
                    <a:cubicBezTo>
                      <a:pt x="19224" y="0"/>
                      <a:pt x="19095" y="54"/>
                      <a:pt x="18943" y="166"/>
                    </a:cubicBezTo>
                    <a:cubicBezTo>
                      <a:pt x="19394" y="981"/>
                      <a:pt x="19838" y="1802"/>
                      <a:pt x="20295" y="2615"/>
                    </a:cubicBezTo>
                    <a:cubicBezTo>
                      <a:pt x="22135" y="5887"/>
                      <a:pt x="23975" y="9158"/>
                      <a:pt x="25816" y="12428"/>
                    </a:cubicBezTo>
                    <a:cubicBezTo>
                      <a:pt x="25855" y="12825"/>
                      <a:pt x="25529" y="12923"/>
                      <a:pt x="25276" y="13067"/>
                    </a:cubicBezTo>
                    <a:cubicBezTo>
                      <a:pt x="23005" y="14367"/>
                      <a:pt x="20718" y="15643"/>
                      <a:pt x="18441" y="16934"/>
                    </a:cubicBezTo>
                    <a:cubicBezTo>
                      <a:pt x="18016" y="17177"/>
                      <a:pt x="17733" y="17490"/>
                      <a:pt x="17615" y="17976"/>
                    </a:cubicBezTo>
                    <a:cubicBezTo>
                      <a:pt x="17518" y="18380"/>
                      <a:pt x="17089" y="18684"/>
                      <a:pt x="16677" y="18684"/>
                    </a:cubicBezTo>
                    <a:cubicBezTo>
                      <a:pt x="16607" y="18684"/>
                      <a:pt x="16538" y="18675"/>
                      <a:pt x="16472" y="18657"/>
                    </a:cubicBezTo>
                    <a:cubicBezTo>
                      <a:pt x="16307" y="18613"/>
                      <a:pt x="16148" y="18592"/>
                      <a:pt x="15994" y="18592"/>
                    </a:cubicBezTo>
                    <a:cubicBezTo>
                      <a:pt x="15636" y="18592"/>
                      <a:pt x="15302" y="18703"/>
                      <a:pt x="14968" y="18892"/>
                    </a:cubicBezTo>
                    <a:cubicBezTo>
                      <a:pt x="13476" y="19738"/>
                      <a:pt x="11984" y="20582"/>
                      <a:pt x="10492" y="21422"/>
                    </a:cubicBezTo>
                    <a:cubicBezTo>
                      <a:pt x="9690" y="21874"/>
                      <a:pt x="8896" y="22340"/>
                      <a:pt x="8084" y="22772"/>
                    </a:cubicBezTo>
                    <a:cubicBezTo>
                      <a:pt x="7950" y="22844"/>
                      <a:pt x="7813" y="22921"/>
                      <a:pt x="7679" y="22921"/>
                    </a:cubicBezTo>
                    <a:cubicBezTo>
                      <a:pt x="7574" y="22921"/>
                      <a:pt x="7471" y="22873"/>
                      <a:pt x="7374" y="22736"/>
                    </a:cubicBezTo>
                    <a:cubicBezTo>
                      <a:pt x="6566" y="21302"/>
                      <a:pt x="5757" y="19868"/>
                      <a:pt x="4944" y="18435"/>
                    </a:cubicBezTo>
                    <a:cubicBezTo>
                      <a:pt x="3454" y="15805"/>
                      <a:pt x="1962" y="13176"/>
                      <a:pt x="471" y="10547"/>
                    </a:cubicBezTo>
                    <a:lnTo>
                      <a:pt x="470" y="10548"/>
                    </a:lnTo>
                    <a:cubicBezTo>
                      <a:pt x="1" y="10796"/>
                      <a:pt x="12" y="11093"/>
                      <a:pt x="266" y="11536"/>
                    </a:cubicBezTo>
                    <a:cubicBezTo>
                      <a:pt x="1644" y="13929"/>
                      <a:pt x="2991" y="16338"/>
                      <a:pt x="4350" y="18741"/>
                    </a:cubicBezTo>
                    <a:cubicBezTo>
                      <a:pt x="5217" y="20275"/>
                      <a:pt x="6097" y="21800"/>
                      <a:pt x="6946" y="23344"/>
                    </a:cubicBezTo>
                    <a:cubicBezTo>
                      <a:pt x="7088" y="23602"/>
                      <a:pt x="7222" y="23730"/>
                      <a:pt x="7405" y="23730"/>
                    </a:cubicBezTo>
                    <a:cubicBezTo>
                      <a:pt x="7515" y="23730"/>
                      <a:pt x="7642" y="23684"/>
                      <a:pt x="7800" y="23591"/>
                    </a:cubicBezTo>
                    <a:cubicBezTo>
                      <a:pt x="8824" y="22985"/>
                      <a:pt x="9876" y="22426"/>
                      <a:pt x="10912" y="21842"/>
                    </a:cubicBezTo>
                    <a:cubicBezTo>
                      <a:pt x="12336" y="21041"/>
                      <a:pt x="13759" y="20234"/>
                      <a:pt x="15179" y="19425"/>
                    </a:cubicBezTo>
                    <a:cubicBezTo>
                      <a:pt x="15276" y="19370"/>
                      <a:pt x="15355" y="19330"/>
                      <a:pt x="15432" y="19330"/>
                    </a:cubicBezTo>
                    <a:cubicBezTo>
                      <a:pt x="15514" y="19330"/>
                      <a:pt x="15593" y="19376"/>
                      <a:pt x="15687" y="19497"/>
                    </a:cubicBezTo>
                    <a:cubicBezTo>
                      <a:pt x="15858" y="19719"/>
                      <a:pt x="16178" y="19837"/>
                      <a:pt x="16488" y="19837"/>
                    </a:cubicBezTo>
                    <a:cubicBezTo>
                      <a:pt x="16655" y="19837"/>
                      <a:pt x="16819" y="19803"/>
                      <a:pt x="16957" y="19732"/>
                    </a:cubicBezTo>
                    <a:cubicBezTo>
                      <a:pt x="17379" y="19516"/>
                      <a:pt x="17785" y="19263"/>
                      <a:pt x="18199" y="19028"/>
                    </a:cubicBezTo>
                    <a:cubicBezTo>
                      <a:pt x="18606" y="18799"/>
                      <a:pt x="18799" y="18423"/>
                      <a:pt x="18723" y="17992"/>
                    </a:cubicBezTo>
                    <a:cubicBezTo>
                      <a:pt x="18643" y="17535"/>
                      <a:pt x="18847" y="17349"/>
                      <a:pt x="19200" y="17152"/>
                    </a:cubicBezTo>
                    <a:cubicBezTo>
                      <a:pt x="21554" y="15838"/>
                      <a:pt x="23906" y="14517"/>
                      <a:pt x="26255" y="13194"/>
                    </a:cubicBezTo>
                    <a:cubicBezTo>
                      <a:pt x="26789" y="12893"/>
                      <a:pt x="26805" y="12832"/>
                      <a:pt x="26516" y="12318"/>
                    </a:cubicBezTo>
                    <a:cubicBezTo>
                      <a:pt x="24274" y="8355"/>
                      <a:pt x="22041" y="4385"/>
                      <a:pt x="19821" y="409"/>
                    </a:cubicBezTo>
                    <a:cubicBezTo>
                      <a:pt x="19672" y="142"/>
                      <a:pt x="19523" y="0"/>
                      <a:pt x="19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3" name="Google Shape;2923;p70"/>
              <p:cNvSpPr/>
              <p:nvPr/>
            </p:nvSpPr>
            <p:spPr>
              <a:xfrm>
                <a:off x="4285900" y="4899300"/>
                <a:ext cx="212375" cy="324750"/>
              </a:xfrm>
              <a:custGeom>
                <a:avLst/>
                <a:gdLst/>
                <a:ahLst/>
                <a:cxnLst/>
                <a:rect l="l" t="t" r="r" b="b"/>
                <a:pathLst>
                  <a:path w="8495" h="12990" extrusionOk="0">
                    <a:moveTo>
                      <a:pt x="444" y="1"/>
                    </a:moveTo>
                    <a:cubicBezTo>
                      <a:pt x="292" y="1"/>
                      <a:pt x="144" y="35"/>
                      <a:pt x="0" y="139"/>
                    </a:cubicBezTo>
                    <a:cubicBezTo>
                      <a:pt x="77" y="468"/>
                      <a:pt x="217" y="769"/>
                      <a:pt x="383" y="1059"/>
                    </a:cubicBezTo>
                    <a:cubicBezTo>
                      <a:pt x="1383" y="2801"/>
                      <a:pt x="2419" y="4524"/>
                      <a:pt x="3377" y="6290"/>
                    </a:cubicBezTo>
                    <a:cubicBezTo>
                      <a:pt x="4471" y="8304"/>
                      <a:pt x="5637" y="10280"/>
                      <a:pt x="6750" y="12283"/>
                    </a:cubicBezTo>
                    <a:cubicBezTo>
                      <a:pt x="6849" y="12459"/>
                      <a:pt x="6921" y="12620"/>
                      <a:pt x="6876" y="12819"/>
                    </a:cubicBezTo>
                    <a:lnTo>
                      <a:pt x="6877" y="12818"/>
                    </a:lnTo>
                    <a:cubicBezTo>
                      <a:pt x="6907" y="12845"/>
                      <a:pt x="6946" y="12874"/>
                      <a:pt x="6983" y="12874"/>
                    </a:cubicBezTo>
                    <a:cubicBezTo>
                      <a:pt x="6989" y="12874"/>
                      <a:pt x="6996" y="12873"/>
                      <a:pt x="7002" y="12871"/>
                    </a:cubicBezTo>
                    <a:cubicBezTo>
                      <a:pt x="7197" y="12823"/>
                      <a:pt x="7391" y="12793"/>
                      <a:pt x="7582" y="12793"/>
                    </a:cubicBezTo>
                    <a:cubicBezTo>
                      <a:pt x="7829" y="12793"/>
                      <a:pt x="8073" y="12843"/>
                      <a:pt x="8313" y="12968"/>
                    </a:cubicBezTo>
                    <a:cubicBezTo>
                      <a:pt x="8334" y="12978"/>
                      <a:pt x="8369" y="12990"/>
                      <a:pt x="8402" y="12990"/>
                    </a:cubicBezTo>
                    <a:cubicBezTo>
                      <a:pt x="8452" y="12990"/>
                      <a:pt x="8494" y="12962"/>
                      <a:pt x="8457" y="12855"/>
                    </a:cubicBezTo>
                    <a:cubicBezTo>
                      <a:pt x="8359" y="12694"/>
                      <a:pt x="8257" y="12535"/>
                      <a:pt x="8163" y="12371"/>
                    </a:cubicBezTo>
                    <a:cubicBezTo>
                      <a:pt x="7238" y="10739"/>
                      <a:pt x="6300" y="9114"/>
                      <a:pt x="5394" y="7472"/>
                    </a:cubicBezTo>
                    <a:cubicBezTo>
                      <a:pt x="4709" y="6227"/>
                      <a:pt x="3999" y="4996"/>
                      <a:pt x="3305" y="3756"/>
                    </a:cubicBezTo>
                    <a:cubicBezTo>
                      <a:pt x="2666" y="2612"/>
                      <a:pt x="1993" y="1487"/>
                      <a:pt x="1406" y="315"/>
                    </a:cubicBezTo>
                    <a:cubicBezTo>
                      <a:pt x="1288" y="224"/>
                      <a:pt x="1214" y="44"/>
                      <a:pt x="1050" y="44"/>
                    </a:cubicBezTo>
                    <a:cubicBezTo>
                      <a:pt x="1014" y="44"/>
                      <a:pt x="973" y="52"/>
                      <a:pt x="927" y="73"/>
                    </a:cubicBezTo>
                    <a:cubicBezTo>
                      <a:pt x="765" y="38"/>
                      <a:pt x="603" y="1"/>
                      <a:pt x="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4" name="Google Shape;2924;p70"/>
              <p:cNvSpPr/>
              <p:nvPr/>
            </p:nvSpPr>
            <p:spPr>
              <a:xfrm>
                <a:off x="4309050" y="4895550"/>
                <a:ext cx="120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69" extrusionOk="0">
                    <a:moveTo>
                      <a:pt x="409" y="0"/>
                    </a:moveTo>
                    <a:cubicBezTo>
                      <a:pt x="271" y="68"/>
                      <a:pt x="87" y="58"/>
                      <a:pt x="1" y="223"/>
                    </a:cubicBezTo>
                    <a:cubicBezTo>
                      <a:pt x="161" y="273"/>
                      <a:pt x="247" y="469"/>
                      <a:pt x="433" y="469"/>
                    </a:cubicBezTo>
                    <a:cubicBezTo>
                      <a:pt x="448" y="469"/>
                      <a:pt x="464" y="468"/>
                      <a:pt x="480" y="465"/>
                    </a:cubicBezTo>
                    <a:cubicBezTo>
                      <a:pt x="457" y="309"/>
                      <a:pt x="432" y="155"/>
                      <a:pt x="409" y="0"/>
                    </a:cubicBezTo>
                    <a:close/>
                  </a:path>
                </a:pathLst>
              </a:custGeom>
              <a:solidFill>
                <a:srgbClr val="656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5" name="Google Shape;2925;p70"/>
              <p:cNvSpPr/>
              <p:nvPr/>
            </p:nvSpPr>
            <p:spPr>
              <a:xfrm>
                <a:off x="4255175" y="5073200"/>
                <a:ext cx="468700" cy="266875"/>
              </a:xfrm>
              <a:custGeom>
                <a:avLst/>
                <a:gdLst/>
                <a:ahLst/>
                <a:cxnLst/>
                <a:rect l="l" t="t" r="r" b="b"/>
                <a:pathLst>
                  <a:path w="18748" h="10675" extrusionOk="0">
                    <a:moveTo>
                      <a:pt x="18444" y="1"/>
                    </a:moveTo>
                    <a:lnTo>
                      <a:pt x="18444" y="1"/>
                    </a:lnTo>
                    <a:cubicBezTo>
                      <a:pt x="18328" y="84"/>
                      <a:pt x="18220" y="177"/>
                      <a:pt x="18097" y="246"/>
                    </a:cubicBezTo>
                    <a:cubicBezTo>
                      <a:pt x="15582" y="1670"/>
                      <a:pt x="13072" y="3100"/>
                      <a:pt x="10545" y="4501"/>
                    </a:cubicBezTo>
                    <a:cubicBezTo>
                      <a:pt x="9966" y="4822"/>
                      <a:pt x="9650" y="5236"/>
                      <a:pt x="9686" y="5899"/>
                    </a:cubicBezTo>
                    <a:cubicBezTo>
                      <a:pt x="9684" y="5915"/>
                      <a:pt x="9678" y="5930"/>
                      <a:pt x="9671" y="5943"/>
                    </a:cubicBezTo>
                    <a:cubicBezTo>
                      <a:pt x="9664" y="5949"/>
                      <a:pt x="9655" y="5952"/>
                      <a:pt x="9645" y="5952"/>
                    </a:cubicBezTo>
                    <a:cubicBezTo>
                      <a:pt x="9641" y="5952"/>
                      <a:pt x="9637" y="5951"/>
                      <a:pt x="9633" y="5950"/>
                    </a:cubicBezTo>
                    <a:cubicBezTo>
                      <a:pt x="9378" y="5750"/>
                      <a:pt x="9117" y="5663"/>
                      <a:pt x="8851" y="5663"/>
                    </a:cubicBezTo>
                    <a:cubicBezTo>
                      <a:pt x="8606" y="5663"/>
                      <a:pt x="8357" y="5736"/>
                      <a:pt x="8105" y="5863"/>
                    </a:cubicBezTo>
                    <a:cubicBezTo>
                      <a:pt x="8069" y="5894"/>
                      <a:pt x="8036" y="5930"/>
                      <a:pt x="7995" y="5953"/>
                    </a:cubicBezTo>
                    <a:cubicBezTo>
                      <a:pt x="5460" y="7386"/>
                      <a:pt x="2923" y="8816"/>
                      <a:pt x="385" y="10243"/>
                    </a:cubicBezTo>
                    <a:cubicBezTo>
                      <a:pt x="306" y="10288"/>
                      <a:pt x="225" y="10363"/>
                      <a:pt x="131" y="10363"/>
                    </a:cubicBezTo>
                    <a:cubicBezTo>
                      <a:pt x="90" y="10363"/>
                      <a:pt x="47" y="10348"/>
                      <a:pt x="0" y="10310"/>
                    </a:cubicBezTo>
                    <a:lnTo>
                      <a:pt x="0" y="10310"/>
                    </a:lnTo>
                    <a:cubicBezTo>
                      <a:pt x="76" y="10565"/>
                      <a:pt x="175" y="10674"/>
                      <a:pt x="325" y="10674"/>
                    </a:cubicBezTo>
                    <a:cubicBezTo>
                      <a:pt x="428" y="10674"/>
                      <a:pt x="554" y="10623"/>
                      <a:pt x="713" y="10531"/>
                    </a:cubicBezTo>
                    <a:cubicBezTo>
                      <a:pt x="3091" y="9165"/>
                      <a:pt x="5490" y="7831"/>
                      <a:pt x="7878" y="6482"/>
                    </a:cubicBezTo>
                    <a:cubicBezTo>
                      <a:pt x="8105" y="6354"/>
                      <a:pt x="8331" y="6289"/>
                      <a:pt x="8562" y="6289"/>
                    </a:cubicBezTo>
                    <a:cubicBezTo>
                      <a:pt x="8727" y="6289"/>
                      <a:pt x="8894" y="6323"/>
                      <a:pt x="9065" y="6390"/>
                    </a:cubicBezTo>
                    <a:cubicBezTo>
                      <a:pt x="9133" y="6417"/>
                      <a:pt x="9208" y="6429"/>
                      <a:pt x="9288" y="6429"/>
                    </a:cubicBezTo>
                    <a:cubicBezTo>
                      <a:pt x="9738" y="6429"/>
                      <a:pt x="10318" y="6038"/>
                      <a:pt x="10382" y="5625"/>
                    </a:cubicBezTo>
                    <a:cubicBezTo>
                      <a:pt x="10447" y="5204"/>
                      <a:pt x="10656" y="4911"/>
                      <a:pt x="11037" y="4697"/>
                    </a:cubicBezTo>
                    <a:cubicBezTo>
                      <a:pt x="13445" y="3350"/>
                      <a:pt x="15845" y="1986"/>
                      <a:pt x="18250" y="634"/>
                    </a:cubicBezTo>
                    <a:cubicBezTo>
                      <a:pt x="18534" y="474"/>
                      <a:pt x="18748" y="325"/>
                      <a:pt x="18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6" name="Google Shape;2926;p70"/>
              <p:cNvSpPr/>
              <p:nvPr/>
            </p:nvSpPr>
            <p:spPr>
              <a:xfrm>
                <a:off x="4126125" y="4964025"/>
                <a:ext cx="13102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3094" extrusionOk="0">
                    <a:moveTo>
                      <a:pt x="4788" y="0"/>
                    </a:moveTo>
                    <a:cubicBezTo>
                      <a:pt x="4714" y="0"/>
                      <a:pt x="4647" y="40"/>
                      <a:pt x="4585" y="75"/>
                    </a:cubicBezTo>
                    <a:cubicBezTo>
                      <a:pt x="3148" y="886"/>
                      <a:pt x="1712" y="1697"/>
                      <a:pt x="276" y="2509"/>
                    </a:cubicBezTo>
                    <a:cubicBezTo>
                      <a:pt x="109" y="2603"/>
                      <a:pt x="1" y="2705"/>
                      <a:pt x="128" y="2926"/>
                    </a:cubicBezTo>
                    <a:cubicBezTo>
                      <a:pt x="196" y="3046"/>
                      <a:pt x="263" y="3094"/>
                      <a:pt x="343" y="3094"/>
                    </a:cubicBezTo>
                    <a:cubicBezTo>
                      <a:pt x="403" y="3094"/>
                      <a:pt x="471" y="3066"/>
                      <a:pt x="551" y="3021"/>
                    </a:cubicBezTo>
                    <a:cubicBezTo>
                      <a:pt x="1999" y="2199"/>
                      <a:pt x="3452" y="1385"/>
                      <a:pt x="4910" y="580"/>
                    </a:cubicBezTo>
                    <a:cubicBezTo>
                      <a:pt x="5240" y="397"/>
                      <a:pt x="5063" y="235"/>
                      <a:pt x="4957" y="75"/>
                    </a:cubicBezTo>
                    <a:cubicBezTo>
                      <a:pt x="4896" y="20"/>
                      <a:pt x="4840" y="0"/>
                      <a:pt x="47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7" name="Google Shape;2927;p70"/>
              <p:cNvSpPr/>
              <p:nvPr/>
            </p:nvSpPr>
            <p:spPr>
              <a:xfrm>
                <a:off x="4256900" y="5170275"/>
                <a:ext cx="17372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3974" extrusionOk="0">
                    <a:moveTo>
                      <a:pt x="6720" y="1"/>
                    </a:moveTo>
                    <a:cubicBezTo>
                      <a:pt x="6585" y="1"/>
                      <a:pt x="6476" y="85"/>
                      <a:pt x="6367" y="146"/>
                    </a:cubicBezTo>
                    <a:cubicBezTo>
                      <a:pt x="4361" y="1269"/>
                      <a:pt x="2361" y="2400"/>
                      <a:pt x="365" y="3537"/>
                    </a:cubicBezTo>
                    <a:cubicBezTo>
                      <a:pt x="253" y="3601"/>
                      <a:pt x="0" y="3634"/>
                      <a:pt x="126" y="3863"/>
                    </a:cubicBezTo>
                    <a:cubicBezTo>
                      <a:pt x="171" y="3945"/>
                      <a:pt x="218" y="3974"/>
                      <a:pt x="265" y="3974"/>
                    </a:cubicBezTo>
                    <a:cubicBezTo>
                      <a:pt x="355" y="3974"/>
                      <a:pt x="445" y="3869"/>
                      <a:pt x="520" y="3827"/>
                    </a:cubicBezTo>
                    <a:cubicBezTo>
                      <a:pt x="1696" y="3171"/>
                      <a:pt x="2870" y="2511"/>
                      <a:pt x="4043" y="1850"/>
                    </a:cubicBezTo>
                    <a:cubicBezTo>
                      <a:pt x="4899" y="1367"/>
                      <a:pt x="5752" y="879"/>
                      <a:pt x="6608" y="396"/>
                    </a:cubicBezTo>
                    <a:cubicBezTo>
                      <a:pt x="6758" y="311"/>
                      <a:pt x="6948" y="252"/>
                      <a:pt x="6805" y="12"/>
                    </a:cubicBezTo>
                    <a:cubicBezTo>
                      <a:pt x="6776" y="4"/>
                      <a:pt x="6747" y="1"/>
                      <a:pt x="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8" name="Google Shape;2928;p70"/>
              <p:cNvSpPr/>
              <p:nvPr/>
            </p:nvSpPr>
            <p:spPr>
              <a:xfrm>
                <a:off x="4246000" y="5146850"/>
                <a:ext cx="17172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3977" extrusionOk="0">
                    <a:moveTo>
                      <a:pt x="6614" y="0"/>
                    </a:moveTo>
                    <a:cubicBezTo>
                      <a:pt x="6535" y="0"/>
                      <a:pt x="6459" y="89"/>
                      <a:pt x="6386" y="130"/>
                    </a:cubicBezTo>
                    <a:cubicBezTo>
                      <a:pt x="4781" y="1020"/>
                      <a:pt x="3178" y="1914"/>
                      <a:pt x="1576" y="2812"/>
                    </a:cubicBezTo>
                    <a:cubicBezTo>
                      <a:pt x="1080" y="3090"/>
                      <a:pt x="592" y="3385"/>
                      <a:pt x="66" y="3691"/>
                    </a:cubicBezTo>
                    <a:lnTo>
                      <a:pt x="64" y="3691"/>
                    </a:lnTo>
                    <a:cubicBezTo>
                      <a:pt x="6" y="3740"/>
                      <a:pt x="1" y="3828"/>
                      <a:pt x="64" y="3917"/>
                    </a:cubicBezTo>
                    <a:cubicBezTo>
                      <a:pt x="96" y="3961"/>
                      <a:pt x="132" y="3977"/>
                      <a:pt x="168" y="3977"/>
                    </a:cubicBezTo>
                    <a:cubicBezTo>
                      <a:pt x="218" y="3977"/>
                      <a:pt x="270" y="3946"/>
                      <a:pt x="317" y="3922"/>
                    </a:cubicBezTo>
                    <a:cubicBezTo>
                      <a:pt x="610" y="3763"/>
                      <a:pt x="900" y="3600"/>
                      <a:pt x="1188" y="3437"/>
                    </a:cubicBezTo>
                    <a:cubicBezTo>
                      <a:pt x="2982" y="2428"/>
                      <a:pt x="4772" y="1415"/>
                      <a:pt x="6562" y="401"/>
                    </a:cubicBezTo>
                    <a:cubicBezTo>
                      <a:pt x="6671" y="339"/>
                      <a:pt x="6869" y="288"/>
                      <a:pt x="6742" y="92"/>
                    </a:cubicBezTo>
                    <a:cubicBezTo>
                      <a:pt x="6698" y="24"/>
                      <a:pt x="6656" y="0"/>
                      <a:pt x="6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9" name="Google Shape;2929;p70"/>
              <p:cNvSpPr/>
              <p:nvPr/>
            </p:nvSpPr>
            <p:spPr>
              <a:xfrm>
                <a:off x="4270900" y="5192550"/>
                <a:ext cx="173200" cy="99100"/>
              </a:xfrm>
              <a:custGeom>
                <a:avLst/>
                <a:gdLst/>
                <a:ahLst/>
                <a:cxnLst/>
                <a:rect l="l" t="t" r="r" b="b"/>
                <a:pathLst>
                  <a:path w="6928" h="3964" extrusionOk="0">
                    <a:moveTo>
                      <a:pt x="6659" y="1"/>
                    </a:moveTo>
                    <a:cubicBezTo>
                      <a:pt x="6564" y="1"/>
                      <a:pt x="6485" y="97"/>
                      <a:pt x="6410" y="138"/>
                    </a:cubicBezTo>
                    <a:cubicBezTo>
                      <a:pt x="4403" y="1261"/>
                      <a:pt x="2398" y="2388"/>
                      <a:pt x="396" y="3521"/>
                    </a:cubicBezTo>
                    <a:cubicBezTo>
                      <a:pt x="260" y="3599"/>
                      <a:pt x="0" y="3665"/>
                      <a:pt x="136" y="3884"/>
                    </a:cubicBezTo>
                    <a:cubicBezTo>
                      <a:pt x="171" y="3942"/>
                      <a:pt x="212" y="3964"/>
                      <a:pt x="256" y="3964"/>
                    </a:cubicBezTo>
                    <a:cubicBezTo>
                      <a:pt x="351" y="3964"/>
                      <a:pt x="457" y="3860"/>
                      <a:pt x="544" y="3812"/>
                    </a:cubicBezTo>
                    <a:cubicBezTo>
                      <a:pt x="1748" y="3138"/>
                      <a:pt x="2952" y="2463"/>
                      <a:pt x="4156" y="1788"/>
                    </a:cubicBezTo>
                    <a:cubicBezTo>
                      <a:pt x="4958" y="1337"/>
                      <a:pt x="5762" y="889"/>
                      <a:pt x="6560" y="433"/>
                    </a:cubicBezTo>
                    <a:cubicBezTo>
                      <a:pt x="6695" y="356"/>
                      <a:pt x="6928" y="316"/>
                      <a:pt x="6778" y="52"/>
                    </a:cubicBezTo>
                    <a:cubicBezTo>
                      <a:pt x="6735" y="15"/>
                      <a:pt x="6696" y="1"/>
                      <a:pt x="6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0" name="Google Shape;2930;p70"/>
              <p:cNvSpPr/>
              <p:nvPr/>
            </p:nvSpPr>
            <p:spPr>
              <a:xfrm>
                <a:off x="4232250" y="5140450"/>
                <a:ext cx="149775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3294" extrusionOk="0">
                    <a:moveTo>
                      <a:pt x="5599" y="1"/>
                    </a:moveTo>
                    <a:cubicBezTo>
                      <a:pt x="5532" y="1"/>
                      <a:pt x="5465" y="8"/>
                      <a:pt x="5397" y="25"/>
                    </a:cubicBezTo>
                    <a:cubicBezTo>
                      <a:pt x="3713" y="976"/>
                      <a:pt x="2031" y="1927"/>
                      <a:pt x="347" y="2879"/>
                    </a:cubicBezTo>
                    <a:cubicBezTo>
                      <a:pt x="219" y="2953"/>
                      <a:pt x="1" y="3009"/>
                      <a:pt x="116" y="3211"/>
                    </a:cubicBezTo>
                    <a:cubicBezTo>
                      <a:pt x="151" y="3271"/>
                      <a:pt x="193" y="3293"/>
                      <a:pt x="238" y="3293"/>
                    </a:cubicBezTo>
                    <a:cubicBezTo>
                      <a:pt x="322" y="3293"/>
                      <a:pt x="415" y="3217"/>
                      <a:pt x="489" y="3176"/>
                    </a:cubicBezTo>
                    <a:cubicBezTo>
                      <a:pt x="2323" y="2139"/>
                      <a:pt x="4156" y="1101"/>
                      <a:pt x="5990" y="61"/>
                    </a:cubicBezTo>
                    <a:cubicBezTo>
                      <a:pt x="5861" y="28"/>
                      <a:pt x="5731" y="1"/>
                      <a:pt x="5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1" name="Google Shape;2931;p70"/>
              <p:cNvSpPr/>
              <p:nvPr/>
            </p:nvSpPr>
            <p:spPr>
              <a:xfrm>
                <a:off x="4218550" y="5121900"/>
                <a:ext cx="1331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3146" extrusionOk="0">
                    <a:moveTo>
                      <a:pt x="5129" y="1"/>
                    </a:moveTo>
                    <a:cubicBezTo>
                      <a:pt x="4153" y="562"/>
                      <a:pt x="3176" y="1120"/>
                      <a:pt x="2200" y="1677"/>
                    </a:cubicBezTo>
                    <a:cubicBezTo>
                      <a:pt x="1553" y="2045"/>
                      <a:pt x="904" y="2410"/>
                      <a:pt x="256" y="2778"/>
                    </a:cubicBezTo>
                    <a:cubicBezTo>
                      <a:pt x="148" y="2839"/>
                      <a:pt x="1" y="2886"/>
                      <a:pt x="104" y="3058"/>
                    </a:cubicBezTo>
                    <a:cubicBezTo>
                      <a:pt x="144" y="3123"/>
                      <a:pt x="183" y="3146"/>
                      <a:pt x="223" y="3146"/>
                    </a:cubicBezTo>
                    <a:cubicBezTo>
                      <a:pt x="290" y="3146"/>
                      <a:pt x="357" y="3080"/>
                      <a:pt x="423" y="3047"/>
                    </a:cubicBezTo>
                    <a:cubicBezTo>
                      <a:pt x="549" y="2980"/>
                      <a:pt x="676" y="2915"/>
                      <a:pt x="801" y="2846"/>
                    </a:cubicBezTo>
                    <a:cubicBezTo>
                      <a:pt x="2309" y="2005"/>
                      <a:pt x="3819" y="1164"/>
                      <a:pt x="5326" y="321"/>
                    </a:cubicBezTo>
                    <a:cubicBezTo>
                      <a:pt x="5260" y="214"/>
                      <a:pt x="5194" y="107"/>
                      <a:pt x="5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2" name="Google Shape;2932;p70"/>
              <p:cNvSpPr/>
              <p:nvPr/>
            </p:nvSpPr>
            <p:spPr>
              <a:xfrm>
                <a:off x="4154125" y="5007950"/>
                <a:ext cx="1323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3139" extrusionOk="0">
                    <a:moveTo>
                      <a:pt x="5134" y="0"/>
                    </a:moveTo>
                    <a:cubicBezTo>
                      <a:pt x="3521" y="909"/>
                      <a:pt x="1908" y="1820"/>
                      <a:pt x="295" y="2729"/>
                    </a:cubicBezTo>
                    <a:cubicBezTo>
                      <a:pt x="174" y="2798"/>
                      <a:pt x="0" y="2847"/>
                      <a:pt x="112" y="3039"/>
                    </a:cubicBezTo>
                    <a:cubicBezTo>
                      <a:pt x="155" y="3113"/>
                      <a:pt x="198" y="3139"/>
                      <a:pt x="242" y="3139"/>
                    </a:cubicBezTo>
                    <a:cubicBezTo>
                      <a:pt x="316" y="3139"/>
                      <a:pt x="391" y="3065"/>
                      <a:pt x="465" y="3023"/>
                    </a:cubicBezTo>
                    <a:cubicBezTo>
                      <a:pt x="2075" y="2109"/>
                      <a:pt x="3684" y="1194"/>
                      <a:pt x="5295" y="279"/>
                    </a:cubicBezTo>
                    <a:lnTo>
                      <a:pt x="5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3" name="Google Shape;2933;p70"/>
              <p:cNvSpPr/>
              <p:nvPr/>
            </p:nvSpPr>
            <p:spPr>
              <a:xfrm>
                <a:off x="4193225" y="5076775"/>
                <a:ext cx="132275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3093" extrusionOk="0">
                    <a:moveTo>
                      <a:pt x="5124" y="1"/>
                    </a:moveTo>
                    <a:lnTo>
                      <a:pt x="5124" y="2"/>
                    </a:lnTo>
                    <a:cubicBezTo>
                      <a:pt x="3521" y="901"/>
                      <a:pt x="1920" y="1803"/>
                      <a:pt x="320" y="2707"/>
                    </a:cubicBezTo>
                    <a:cubicBezTo>
                      <a:pt x="207" y="2770"/>
                      <a:pt x="1" y="2817"/>
                      <a:pt x="116" y="3006"/>
                    </a:cubicBezTo>
                    <a:cubicBezTo>
                      <a:pt x="155" y="3070"/>
                      <a:pt x="200" y="3093"/>
                      <a:pt x="248" y="3093"/>
                    </a:cubicBezTo>
                    <a:cubicBezTo>
                      <a:pt x="327" y="3093"/>
                      <a:pt x="412" y="3031"/>
                      <a:pt x="488" y="2987"/>
                    </a:cubicBezTo>
                    <a:lnTo>
                      <a:pt x="5290" y="278"/>
                    </a:lnTo>
                    <a:cubicBezTo>
                      <a:pt x="5236" y="185"/>
                      <a:pt x="5181" y="93"/>
                      <a:pt x="51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4" name="Google Shape;2934;p70"/>
              <p:cNvSpPr/>
              <p:nvPr/>
            </p:nvSpPr>
            <p:spPr>
              <a:xfrm>
                <a:off x="4166650" y="5030425"/>
                <a:ext cx="1323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3145" extrusionOk="0">
                    <a:moveTo>
                      <a:pt x="5140" y="0"/>
                    </a:moveTo>
                    <a:cubicBezTo>
                      <a:pt x="4509" y="363"/>
                      <a:pt x="3877" y="723"/>
                      <a:pt x="3245" y="1081"/>
                    </a:cubicBezTo>
                    <a:cubicBezTo>
                      <a:pt x="2267" y="1634"/>
                      <a:pt x="1286" y="2181"/>
                      <a:pt x="312" y="2740"/>
                    </a:cubicBezTo>
                    <a:cubicBezTo>
                      <a:pt x="205" y="2800"/>
                      <a:pt x="0" y="2849"/>
                      <a:pt x="116" y="3046"/>
                    </a:cubicBezTo>
                    <a:cubicBezTo>
                      <a:pt x="158" y="3119"/>
                      <a:pt x="201" y="3145"/>
                      <a:pt x="244" y="3145"/>
                    </a:cubicBezTo>
                    <a:cubicBezTo>
                      <a:pt x="321" y="3145"/>
                      <a:pt x="398" y="3062"/>
                      <a:pt x="471" y="3023"/>
                    </a:cubicBezTo>
                    <a:cubicBezTo>
                      <a:pt x="792" y="2853"/>
                      <a:pt x="1113" y="2681"/>
                      <a:pt x="1429" y="2501"/>
                    </a:cubicBezTo>
                    <a:cubicBezTo>
                      <a:pt x="2717" y="1761"/>
                      <a:pt x="4006" y="1021"/>
                      <a:pt x="5294" y="280"/>
                    </a:cubicBezTo>
                    <a:lnTo>
                      <a:pt x="5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5" name="Google Shape;2935;p70"/>
              <p:cNvSpPr/>
              <p:nvPr/>
            </p:nvSpPr>
            <p:spPr>
              <a:xfrm>
                <a:off x="4180700" y="5052975"/>
                <a:ext cx="132075" cy="78225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3129" extrusionOk="0">
                    <a:moveTo>
                      <a:pt x="5084" y="0"/>
                    </a:moveTo>
                    <a:cubicBezTo>
                      <a:pt x="5018" y="45"/>
                      <a:pt x="4954" y="93"/>
                      <a:pt x="4887" y="132"/>
                    </a:cubicBezTo>
                    <a:cubicBezTo>
                      <a:pt x="3374" y="989"/>
                      <a:pt x="1862" y="1849"/>
                      <a:pt x="352" y="2710"/>
                    </a:cubicBezTo>
                    <a:cubicBezTo>
                      <a:pt x="225" y="2784"/>
                      <a:pt x="1" y="2851"/>
                      <a:pt x="118" y="3042"/>
                    </a:cubicBezTo>
                    <a:cubicBezTo>
                      <a:pt x="156" y="3105"/>
                      <a:pt x="199" y="3128"/>
                      <a:pt x="244" y="3128"/>
                    </a:cubicBezTo>
                    <a:cubicBezTo>
                      <a:pt x="336" y="3128"/>
                      <a:pt x="437" y="3033"/>
                      <a:pt x="522" y="2986"/>
                    </a:cubicBezTo>
                    <a:cubicBezTo>
                      <a:pt x="2109" y="2100"/>
                      <a:pt x="3695" y="1212"/>
                      <a:pt x="5282" y="325"/>
                    </a:cubicBezTo>
                    <a:lnTo>
                      <a:pt x="50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6" name="Google Shape;2936;p70"/>
              <p:cNvSpPr/>
              <p:nvPr/>
            </p:nvSpPr>
            <p:spPr>
              <a:xfrm>
                <a:off x="4205500" y="5099400"/>
                <a:ext cx="132575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5303" h="3143" extrusionOk="0">
                    <a:moveTo>
                      <a:pt x="5143" y="0"/>
                    </a:moveTo>
                    <a:cubicBezTo>
                      <a:pt x="4895" y="142"/>
                      <a:pt x="4649" y="285"/>
                      <a:pt x="4401" y="426"/>
                    </a:cubicBezTo>
                    <a:cubicBezTo>
                      <a:pt x="3051" y="1186"/>
                      <a:pt x="1699" y="1945"/>
                      <a:pt x="352" y="2716"/>
                    </a:cubicBezTo>
                    <a:cubicBezTo>
                      <a:pt x="243" y="2779"/>
                      <a:pt x="0" y="2814"/>
                      <a:pt x="121" y="3048"/>
                    </a:cubicBezTo>
                    <a:cubicBezTo>
                      <a:pt x="158" y="3118"/>
                      <a:pt x="198" y="3142"/>
                      <a:pt x="240" y="3142"/>
                    </a:cubicBezTo>
                    <a:cubicBezTo>
                      <a:pt x="305" y="3142"/>
                      <a:pt x="373" y="3085"/>
                      <a:pt x="437" y="3048"/>
                    </a:cubicBezTo>
                    <a:lnTo>
                      <a:pt x="5303" y="273"/>
                    </a:lnTo>
                    <a:cubicBezTo>
                      <a:pt x="5250" y="182"/>
                      <a:pt x="5196" y="91"/>
                      <a:pt x="51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7" name="Google Shape;2937;p70"/>
              <p:cNvSpPr/>
              <p:nvPr/>
            </p:nvSpPr>
            <p:spPr>
              <a:xfrm>
                <a:off x="4141175" y="4989775"/>
                <a:ext cx="12545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2960" extrusionOk="0">
                    <a:moveTo>
                      <a:pt x="4795" y="1"/>
                    </a:moveTo>
                    <a:cubicBezTo>
                      <a:pt x="4703" y="1"/>
                      <a:pt x="4607" y="119"/>
                      <a:pt x="4534" y="159"/>
                    </a:cubicBezTo>
                    <a:cubicBezTo>
                      <a:pt x="3233" y="876"/>
                      <a:pt x="1938" y="1608"/>
                      <a:pt x="643" y="2336"/>
                    </a:cubicBezTo>
                    <a:cubicBezTo>
                      <a:pt x="465" y="2437"/>
                      <a:pt x="292" y="2548"/>
                      <a:pt x="116" y="2655"/>
                    </a:cubicBezTo>
                    <a:lnTo>
                      <a:pt x="114" y="2655"/>
                    </a:lnTo>
                    <a:cubicBezTo>
                      <a:pt x="0" y="2723"/>
                      <a:pt x="35" y="2818"/>
                      <a:pt x="97" y="2893"/>
                    </a:cubicBezTo>
                    <a:cubicBezTo>
                      <a:pt x="137" y="2941"/>
                      <a:pt x="175" y="2959"/>
                      <a:pt x="211" y="2959"/>
                    </a:cubicBezTo>
                    <a:cubicBezTo>
                      <a:pt x="291" y="2959"/>
                      <a:pt x="361" y="2873"/>
                      <a:pt x="423" y="2838"/>
                    </a:cubicBezTo>
                    <a:cubicBezTo>
                      <a:pt x="1846" y="2043"/>
                      <a:pt x="3266" y="1248"/>
                      <a:pt x="4687" y="450"/>
                    </a:cubicBezTo>
                    <a:cubicBezTo>
                      <a:pt x="4824" y="372"/>
                      <a:pt x="5018" y="282"/>
                      <a:pt x="4922" y="103"/>
                    </a:cubicBezTo>
                    <a:cubicBezTo>
                      <a:pt x="4882" y="28"/>
                      <a:pt x="4839" y="1"/>
                      <a:pt x="47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8" name="Google Shape;2938;p70"/>
              <p:cNvSpPr/>
              <p:nvPr/>
            </p:nvSpPr>
            <p:spPr>
              <a:xfrm>
                <a:off x="4239150" y="4912750"/>
                <a:ext cx="157775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9278" extrusionOk="0">
                    <a:moveTo>
                      <a:pt x="1152" y="1"/>
                    </a:moveTo>
                    <a:cubicBezTo>
                      <a:pt x="748" y="182"/>
                      <a:pt x="361" y="393"/>
                      <a:pt x="0" y="651"/>
                    </a:cubicBezTo>
                    <a:cubicBezTo>
                      <a:pt x="846" y="2407"/>
                      <a:pt x="1811" y="4240"/>
                      <a:pt x="2915" y="6121"/>
                    </a:cubicBezTo>
                    <a:cubicBezTo>
                      <a:pt x="3452" y="7036"/>
                      <a:pt x="3992" y="7915"/>
                      <a:pt x="4533" y="8758"/>
                    </a:cubicBezTo>
                    <a:cubicBezTo>
                      <a:pt x="4819" y="9096"/>
                      <a:pt x="5232" y="9278"/>
                      <a:pt x="5654" y="9278"/>
                    </a:cubicBezTo>
                    <a:cubicBezTo>
                      <a:pt x="5876" y="9278"/>
                      <a:pt x="6101" y="9227"/>
                      <a:pt x="6310" y="9123"/>
                    </a:cubicBezTo>
                    <a:cubicBezTo>
                      <a:pt x="4589" y="6080"/>
                      <a:pt x="2870" y="3038"/>
                      <a:pt x="11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39" name="Google Shape;2939;p70"/>
          <p:cNvGrpSpPr/>
          <p:nvPr/>
        </p:nvGrpSpPr>
        <p:grpSpPr>
          <a:xfrm rot="4499970">
            <a:off x="3098185" y="3619352"/>
            <a:ext cx="941464" cy="894656"/>
            <a:chOff x="2039625" y="358588"/>
            <a:chExt cx="613950" cy="583425"/>
          </a:xfrm>
        </p:grpSpPr>
        <p:sp>
          <p:nvSpPr>
            <p:cNvPr id="2940" name="Google Shape;2940;p70"/>
            <p:cNvSpPr/>
            <p:nvPr/>
          </p:nvSpPr>
          <p:spPr>
            <a:xfrm>
              <a:off x="2039625" y="358625"/>
              <a:ext cx="613950" cy="583350"/>
            </a:xfrm>
            <a:custGeom>
              <a:avLst/>
              <a:gdLst/>
              <a:ahLst/>
              <a:cxnLst/>
              <a:rect l="l" t="t" r="r" b="b"/>
              <a:pathLst>
                <a:path w="24558" h="23334" extrusionOk="0">
                  <a:moveTo>
                    <a:pt x="9590" y="0"/>
                  </a:moveTo>
                  <a:cubicBezTo>
                    <a:pt x="9406" y="0"/>
                    <a:pt x="9246" y="128"/>
                    <a:pt x="9064" y="345"/>
                  </a:cubicBezTo>
                  <a:cubicBezTo>
                    <a:pt x="7989" y="1624"/>
                    <a:pt x="6878" y="2874"/>
                    <a:pt x="5797" y="4150"/>
                  </a:cubicBezTo>
                  <a:cubicBezTo>
                    <a:pt x="4957" y="5138"/>
                    <a:pt x="4016" y="6040"/>
                    <a:pt x="3295" y="7126"/>
                  </a:cubicBezTo>
                  <a:cubicBezTo>
                    <a:pt x="3169" y="7229"/>
                    <a:pt x="3028" y="7317"/>
                    <a:pt x="2923" y="7435"/>
                  </a:cubicBezTo>
                  <a:cubicBezTo>
                    <a:pt x="2203" y="8242"/>
                    <a:pt x="1560" y="9110"/>
                    <a:pt x="810" y="9894"/>
                  </a:cubicBezTo>
                  <a:cubicBezTo>
                    <a:pt x="1" y="10737"/>
                    <a:pt x="55" y="11286"/>
                    <a:pt x="936" y="12068"/>
                  </a:cubicBezTo>
                  <a:cubicBezTo>
                    <a:pt x="1472" y="12543"/>
                    <a:pt x="2038" y="12985"/>
                    <a:pt x="2586" y="13446"/>
                  </a:cubicBezTo>
                  <a:cubicBezTo>
                    <a:pt x="3862" y="14518"/>
                    <a:pt x="5152" y="15575"/>
                    <a:pt x="6403" y="16676"/>
                  </a:cubicBezTo>
                  <a:cubicBezTo>
                    <a:pt x="7342" y="17501"/>
                    <a:pt x="8334" y="18263"/>
                    <a:pt x="9280" y="19077"/>
                  </a:cubicBezTo>
                  <a:cubicBezTo>
                    <a:pt x="10504" y="20129"/>
                    <a:pt x="11687" y="21227"/>
                    <a:pt x="13003" y="22163"/>
                  </a:cubicBezTo>
                  <a:cubicBezTo>
                    <a:pt x="13255" y="22403"/>
                    <a:pt x="13502" y="22651"/>
                    <a:pt x="13762" y="22880"/>
                  </a:cubicBezTo>
                  <a:cubicBezTo>
                    <a:pt x="14104" y="23182"/>
                    <a:pt x="14418" y="23333"/>
                    <a:pt x="14726" y="23333"/>
                  </a:cubicBezTo>
                  <a:cubicBezTo>
                    <a:pt x="15052" y="23333"/>
                    <a:pt x="15371" y="23163"/>
                    <a:pt x="15708" y="22821"/>
                  </a:cubicBezTo>
                  <a:cubicBezTo>
                    <a:pt x="15919" y="22607"/>
                    <a:pt x="16096" y="22362"/>
                    <a:pt x="16290" y="22131"/>
                  </a:cubicBezTo>
                  <a:lnTo>
                    <a:pt x="17812" y="23247"/>
                  </a:lnTo>
                  <a:cubicBezTo>
                    <a:pt x="17867" y="22861"/>
                    <a:pt x="17907" y="22567"/>
                    <a:pt x="17952" y="22274"/>
                  </a:cubicBezTo>
                  <a:cubicBezTo>
                    <a:pt x="18037" y="21709"/>
                    <a:pt x="18186" y="21128"/>
                    <a:pt x="17551" y="20755"/>
                  </a:cubicBezTo>
                  <a:cubicBezTo>
                    <a:pt x="17818" y="20419"/>
                    <a:pt x="18085" y="20082"/>
                    <a:pt x="18353" y="19748"/>
                  </a:cubicBezTo>
                  <a:cubicBezTo>
                    <a:pt x="20313" y="17499"/>
                    <a:pt x="22272" y="15251"/>
                    <a:pt x="24232" y="13003"/>
                  </a:cubicBezTo>
                  <a:cubicBezTo>
                    <a:pt x="24367" y="12848"/>
                    <a:pt x="24558" y="12683"/>
                    <a:pt x="24429" y="12462"/>
                  </a:cubicBezTo>
                  <a:cubicBezTo>
                    <a:pt x="24370" y="12359"/>
                    <a:pt x="24298" y="12324"/>
                    <a:pt x="24221" y="12324"/>
                  </a:cubicBezTo>
                  <a:cubicBezTo>
                    <a:pt x="24111" y="12324"/>
                    <a:pt x="23990" y="12396"/>
                    <a:pt x="23880" y="12441"/>
                  </a:cubicBezTo>
                  <a:cubicBezTo>
                    <a:pt x="23409" y="12037"/>
                    <a:pt x="22939" y="11631"/>
                    <a:pt x="22470" y="11227"/>
                  </a:cubicBezTo>
                  <a:cubicBezTo>
                    <a:pt x="22591" y="10918"/>
                    <a:pt x="22466" y="10713"/>
                    <a:pt x="22225" y="10510"/>
                  </a:cubicBezTo>
                  <a:cubicBezTo>
                    <a:pt x="18157" y="7083"/>
                    <a:pt x="14094" y="3650"/>
                    <a:pt x="10038" y="212"/>
                  </a:cubicBezTo>
                  <a:cubicBezTo>
                    <a:pt x="9865" y="66"/>
                    <a:pt x="9721" y="0"/>
                    <a:pt x="9590" y="0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41" name="Google Shape;2941;p70"/>
            <p:cNvGrpSpPr/>
            <p:nvPr/>
          </p:nvGrpSpPr>
          <p:grpSpPr>
            <a:xfrm>
              <a:off x="2039625" y="358588"/>
              <a:ext cx="613950" cy="583425"/>
              <a:chOff x="2172050" y="3356125"/>
              <a:chExt cx="613950" cy="583425"/>
            </a:xfrm>
          </p:grpSpPr>
          <p:sp>
            <p:nvSpPr>
              <p:cNvPr id="2942" name="Google Shape;2942;p70"/>
              <p:cNvSpPr/>
              <p:nvPr/>
            </p:nvSpPr>
            <p:spPr>
              <a:xfrm>
                <a:off x="2254400" y="3356125"/>
                <a:ext cx="482450" cy="457300"/>
              </a:xfrm>
              <a:custGeom>
                <a:avLst/>
                <a:gdLst/>
                <a:ahLst/>
                <a:cxnLst/>
                <a:rect l="l" t="t" r="r" b="b"/>
                <a:pathLst>
                  <a:path w="19298" h="18292" extrusionOk="0">
                    <a:moveTo>
                      <a:pt x="6295" y="0"/>
                    </a:moveTo>
                    <a:cubicBezTo>
                      <a:pt x="6112" y="0"/>
                      <a:pt x="5952" y="128"/>
                      <a:pt x="5771" y="344"/>
                    </a:cubicBezTo>
                    <a:cubicBezTo>
                      <a:pt x="4695" y="1625"/>
                      <a:pt x="3585" y="2875"/>
                      <a:pt x="2503" y="4150"/>
                    </a:cubicBezTo>
                    <a:cubicBezTo>
                      <a:pt x="1665" y="5139"/>
                      <a:pt x="722" y="6041"/>
                      <a:pt x="1" y="7127"/>
                    </a:cubicBezTo>
                    <a:cubicBezTo>
                      <a:pt x="210" y="7651"/>
                      <a:pt x="676" y="7950"/>
                      <a:pt x="1079" y="8284"/>
                    </a:cubicBezTo>
                    <a:cubicBezTo>
                      <a:pt x="4866" y="11441"/>
                      <a:pt x="8604" y="14658"/>
                      <a:pt x="12391" y="17815"/>
                    </a:cubicBezTo>
                    <a:cubicBezTo>
                      <a:pt x="12624" y="17953"/>
                      <a:pt x="12762" y="18220"/>
                      <a:pt x="13043" y="18291"/>
                    </a:cubicBezTo>
                    <a:cubicBezTo>
                      <a:pt x="13332" y="18262"/>
                      <a:pt x="13472" y="18036"/>
                      <a:pt x="13641" y="17847"/>
                    </a:cubicBezTo>
                    <a:cubicBezTo>
                      <a:pt x="15006" y="16321"/>
                      <a:pt x="16329" y="14760"/>
                      <a:pt x="17664" y="13209"/>
                    </a:cubicBezTo>
                    <a:cubicBezTo>
                      <a:pt x="18202" y="12583"/>
                      <a:pt x="18884" y="12049"/>
                      <a:pt x="19176" y="11228"/>
                    </a:cubicBezTo>
                    <a:cubicBezTo>
                      <a:pt x="19297" y="10919"/>
                      <a:pt x="19173" y="10713"/>
                      <a:pt x="18931" y="10509"/>
                    </a:cubicBezTo>
                    <a:cubicBezTo>
                      <a:pt x="14862" y="7085"/>
                      <a:pt x="10800" y="3653"/>
                      <a:pt x="6744" y="213"/>
                    </a:cubicBezTo>
                    <a:cubicBezTo>
                      <a:pt x="6571" y="66"/>
                      <a:pt x="6427" y="0"/>
                      <a:pt x="62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3" name="Google Shape;2943;p70"/>
              <p:cNvSpPr/>
              <p:nvPr/>
            </p:nvSpPr>
            <p:spPr>
              <a:xfrm>
                <a:off x="2172050" y="3534300"/>
                <a:ext cx="399550" cy="375975"/>
              </a:xfrm>
              <a:custGeom>
                <a:avLst/>
                <a:gdLst/>
                <a:ahLst/>
                <a:cxnLst/>
                <a:rect l="l" t="t" r="r" b="b"/>
                <a:pathLst>
                  <a:path w="15982" h="15039" extrusionOk="0">
                    <a:moveTo>
                      <a:pt x="3295" y="0"/>
                    </a:moveTo>
                    <a:cubicBezTo>
                      <a:pt x="3295" y="0"/>
                      <a:pt x="3295" y="1"/>
                      <a:pt x="3296" y="1"/>
                    </a:cubicBezTo>
                    <a:lnTo>
                      <a:pt x="3296" y="1"/>
                    </a:lnTo>
                    <a:cubicBezTo>
                      <a:pt x="3296" y="1"/>
                      <a:pt x="3296" y="0"/>
                      <a:pt x="3296" y="0"/>
                    </a:cubicBezTo>
                    <a:close/>
                    <a:moveTo>
                      <a:pt x="3296" y="1"/>
                    </a:moveTo>
                    <a:cubicBezTo>
                      <a:pt x="3170" y="103"/>
                      <a:pt x="3029" y="191"/>
                      <a:pt x="2923" y="310"/>
                    </a:cubicBezTo>
                    <a:cubicBezTo>
                      <a:pt x="2204" y="1116"/>
                      <a:pt x="1562" y="1986"/>
                      <a:pt x="810" y="2768"/>
                    </a:cubicBezTo>
                    <a:cubicBezTo>
                      <a:pt x="1" y="3612"/>
                      <a:pt x="55" y="4162"/>
                      <a:pt x="937" y="4942"/>
                    </a:cubicBezTo>
                    <a:cubicBezTo>
                      <a:pt x="1472" y="5418"/>
                      <a:pt x="2040" y="5860"/>
                      <a:pt x="2588" y="6322"/>
                    </a:cubicBezTo>
                    <a:cubicBezTo>
                      <a:pt x="3863" y="7394"/>
                      <a:pt x="5152" y="8450"/>
                      <a:pt x="6404" y="9549"/>
                    </a:cubicBezTo>
                    <a:cubicBezTo>
                      <a:pt x="7344" y="10376"/>
                      <a:pt x="8334" y="11138"/>
                      <a:pt x="9282" y="11952"/>
                    </a:cubicBezTo>
                    <a:cubicBezTo>
                      <a:pt x="10505" y="13002"/>
                      <a:pt x="11687" y="14100"/>
                      <a:pt x="13004" y="15038"/>
                    </a:cubicBezTo>
                    <a:cubicBezTo>
                      <a:pt x="13199" y="14060"/>
                      <a:pt x="13786" y="13331"/>
                      <a:pt x="14480" y="12655"/>
                    </a:cubicBezTo>
                    <a:cubicBezTo>
                      <a:pt x="14929" y="12217"/>
                      <a:pt x="15273" y="11683"/>
                      <a:pt x="15675" y="11202"/>
                    </a:cubicBezTo>
                    <a:cubicBezTo>
                      <a:pt x="15821" y="11027"/>
                      <a:pt x="15981" y="10832"/>
                      <a:pt x="15821" y="10577"/>
                    </a:cubicBezTo>
                    <a:cubicBezTo>
                      <a:pt x="13353" y="8472"/>
                      <a:pt x="10882" y="6372"/>
                      <a:pt x="8404" y="4278"/>
                    </a:cubicBezTo>
                    <a:cubicBezTo>
                      <a:pt x="6708" y="2846"/>
                      <a:pt x="4999" y="1426"/>
                      <a:pt x="32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4" name="Google Shape;2944;p70"/>
              <p:cNvSpPr/>
              <p:nvPr/>
            </p:nvSpPr>
            <p:spPr>
              <a:xfrm>
                <a:off x="2503600" y="3636850"/>
                <a:ext cx="269425" cy="291075"/>
              </a:xfrm>
              <a:custGeom>
                <a:avLst/>
                <a:gdLst/>
                <a:ahLst/>
                <a:cxnLst/>
                <a:rect l="l" t="t" r="r" b="b"/>
                <a:pathLst>
                  <a:path w="10777" h="11643" extrusionOk="0">
                    <a:moveTo>
                      <a:pt x="9208" y="0"/>
                    </a:moveTo>
                    <a:cubicBezTo>
                      <a:pt x="9059" y="143"/>
                      <a:pt x="8898" y="275"/>
                      <a:pt x="8762" y="430"/>
                    </a:cubicBezTo>
                    <a:cubicBezTo>
                      <a:pt x="6866" y="2616"/>
                      <a:pt x="4970" y="4804"/>
                      <a:pt x="3075" y="6991"/>
                    </a:cubicBezTo>
                    <a:cubicBezTo>
                      <a:pt x="3065" y="6991"/>
                      <a:pt x="3054" y="6990"/>
                      <a:pt x="3043" y="6990"/>
                    </a:cubicBezTo>
                    <a:cubicBezTo>
                      <a:pt x="2854" y="6990"/>
                      <a:pt x="2717" y="7098"/>
                      <a:pt x="2598" y="7232"/>
                    </a:cubicBezTo>
                    <a:cubicBezTo>
                      <a:pt x="1876" y="8046"/>
                      <a:pt x="1133" y="8843"/>
                      <a:pt x="455" y="9692"/>
                    </a:cubicBezTo>
                    <a:cubicBezTo>
                      <a:pt x="1" y="10260"/>
                      <a:pt x="73" y="10779"/>
                      <a:pt x="621" y="11277"/>
                    </a:cubicBezTo>
                    <a:cubicBezTo>
                      <a:pt x="889" y="11520"/>
                      <a:pt x="1146" y="11642"/>
                      <a:pt x="1405" y="11642"/>
                    </a:cubicBezTo>
                    <a:cubicBezTo>
                      <a:pt x="1670" y="11642"/>
                      <a:pt x="1936" y="11514"/>
                      <a:pt x="2214" y="11257"/>
                    </a:cubicBezTo>
                    <a:cubicBezTo>
                      <a:pt x="2384" y="11099"/>
                      <a:pt x="2546" y="10932"/>
                      <a:pt x="2641" y="10714"/>
                    </a:cubicBezTo>
                    <a:cubicBezTo>
                      <a:pt x="2693" y="10570"/>
                      <a:pt x="2683" y="10415"/>
                      <a:pt x="2585" y="10317"/>
                    </a:cubicBezTo>
                    <a:cubicBezTo>
                      <a:pt x="2228" y="9961"/>
                      <a:pt x="2386" y="9688"/>
                      <a:pt x="2651" y="9359"/>
                    </a:cubicBezTo>
                    <a:cubicBezTo>
                      <a:pt x="2816" y="9155"/>
                      <a:pt x="2977" y="9050"/>
                      <a:pt x="3159" y="9050"/>
                    </a:cubicBezTo>
                    <a:cubicBezTo>
                      <a:pt x="3277" y="9050"/>
                      <a:pt x="3403" y="9094"/>
                      <a:pt x="3544" y="9183"/>
                    </a:cubicBezTo>
                    <a:cubicBezTo>
                      <a:pt x="3598" y="9218"/>
                      <a:pt x="3660" y="9232"/>
                      <a:pt x="3724" y="9232"/>
                    </a:cubicBezTo>
                    <a:cubicBezTo>
                      <a:pt x="3776" y="9232"/>
                      <a:pt x="3830" y="9223"/>
                      <a:pt x="3882" y="9208"/>
                    </a:cubicBezTo>
                    <a:cubicBezTo>
                      <a:pt x="4276" y="8993"/>
                      <a:pt x="4482" y="8583"/>
                      <a:pt x="4811" y="8303"/>
                    </a:cubicBezTo>
                    <a:cubicBezTo>
                      <a:pt x="6639" y="6195"/>
                      <a:pt x="8468" y="4088"/>
                      <a:pt x="10294" y="1980"/>
                    </a:cubicBezTo>
                    <a:cubicBezTo>
                      <a:pt x="10478" y="1771"/>
                      <a:pt x="10776" y="1580"/>
                      <a:pt x="10618" y="1214"/>
                    </a:cubicBezTo>
                    <a:lnTo>
                      <a:pt x="92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5" name="Google Shape;2945;p70"/>
              <p:cNvSpPr/>
              <p:nvPr/>
            </p:nvSpPr>
            <p:spPr>
              <a:xfrm>
                <a:off x="2620225" y="3664275"/>
                <a:ext cx="16577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7445" extrusionOk="0">
                    <a:moveTo>
                      <a:pt x="6295" y="1"/>
                    </a:moveTo>
                    <a:cubicBezTo>
                      <a:pt x="6185" y="1"/>
                      <a:pt x="6064" y="72"/>
                      <a:pt x="5953" y="115"/>
                    </a:cubicBezTo>
                    <a:cubicBezTo>
                      <a:pt x="5618" y="528"/>
                      <a:pt x="5293" y="949"/>
                      <a:pt x="4947" y="1352"/>
                    </a:cubicBezTo>
                    <a:cubicBezTo>
                      <a:pt x="3299" y="3268"/>
                      <a:pt x="1650" y="5184"/>
                      <a:pt x="1" y="7100"/>
                    </a:cubicBezTo>
                    <a:lnTo>
                      <a:pt x="1" y="7100"/>
                    </a:lnTo>
                    <a:cubicBezTo>
                      <a:pt x="1" y="7100"/>
                      <a:pt x="1" y="7100"/>
                      <a:pt x="1" y="7099"/>
                    </a:cubicBezTo>
                    <a:lnTo>
                      <a:pt x="1" y="7101"/>
                    </a:lnTo>
                    <a:cubicBezTo>
                      <a:pt x="1" y="7101"/>
                      <a:pt x="1" y="7101"/>
                      <a:pt x="1" y="7100"/>
                    </a:cubicBezTo>
                    <a:lnTo>
                      <a:pt x="1" y="7100"/>
                    </a:lnTo>
                    <a:cubicBezTo>
                      <a:pt x="23" y="7310"/>
                      <a:pt x="102" y="7445"/>
                      <a:pt x="283" y="7445"/>
                    </a:cubicBezTo>
                    <a:cubicBezTo>
                      <a:pt x="325" y="7445"/>
                      <a:pt x="373" y="7438"/>
                      <a:pt x="426" y="7422"/>
                    </a:cubicBezTo>
                    <a:cubicBezTo>
                      <a:pt x="2386" y="5176"/>
                      <a:pt x="4345" y="2928"/>
                      <a:pt x="6305" y="680"/>
                    </a:cubicBezTo>
                    <a:cubicBezTo>
                      <a:pt x="6440" y="524"/>
                      <a:pt x="6631" y="359"/>
                      <a:pt x="6504" y="139"/>
                    </a:cubicBezTo>
                    <a:cubicBezTo>
                      <a:pt x="6444" y="35"/>
                      <a:pt x="6372" y="1"/>
                      <a:pt x="6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6" name="Google Shape;2946;p70"/>
              <p:cNvSpPr/>
              <p:nvPr/>
            </p:nvSpPr>
            <p:spPr>
              <a:xfrm>
                <a:off x="2490300" y="3798750"/>
                <a:ext cx="90200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5632" extrusionOk="0">
                    <a:moveTo>
                      <a:pt x="3089" y="0"/>
                    </a:moveTo>
                    <a:cubicBezTo>
                      <a:pt x="2508" y="916"/>
                      <a:pt x="1795" y="1725"/>
                      <a:pt x="1061" y="2521"/>
                    </a:cubicBezTo>
                    <a:cubicBezTo>
                      <a:pt x="569" y="3055"/>
                      <a:pt x="0" y="3599"/>
                      <a:pt x="274" y="4462"/>
                    </a:cubicBezTo>
                    <a:cubicBezTo>
                      <a:pt x="527" y="4701"/>
                      <a:pt x="772" y="4948"/>
                      <a:pt x="1033" y="5179"/>
                    </a:cubicBezTo>
                    <a:cubicBezTo>
                      <a:pt x="1374" y="5480"/>
                      <a:pt x="1688" y="5631"/>
                      <a:pt x="1995" y="5631"/>
                    </a:cubicBezTo>
                    <a:cubicBezTo>
                      <a:pt x="2321" y="5631"/>
                      <a:pt x="2640" y="5461"/>
                      <a:pt x="2978" y="5120"/>
                    </a:cubicBezTo>
                    <a:cubicBezTo>
                      <a:pt x="3189" y="4906"/>
                      <a:pt x="3368" y="4661"/>
                      <a:pt x="3560" y="4430"/>
                    </a:cubicBezTo>
                    <a:cubicBezTo>
                      <a:pt x="3583" y="4157"/>
                      <a:pt x="3456" y="4064"/>
                      <a:pt x="3249" y="4064"/>
                    </a:cubicBezTo>
                    <a:cubicBezTo>
                      <a:pt x="3212" y="4064"/>
                      <a:pt x="3173" y="4067"/>
                      <a:pt x="3131" y="4072"/>
                    </a:cubicBezTo>
                    <a:cubicBezTo>
                      <a:pt x="2958" y="4260"/>
                      <a:pt x="2773" y="4437"/>
                      <a:pt x="2616" y="4635"/>
                    </a:cubicBezTo>
                    <a:cubicBezTo>
                      <a:pt x="2408" y="4897"/>
                      <a:pt x="2200" y="5015"/>
                      <a:pt x="1986" y="5015"/>
                    </a:cubicBezTo>
                    <a:cubicBezTo>
                      <a:pt x="1772" y="5015"/>
                      <a:pt x="1552" y="4897"/>
                      <a:pt x="1320" y="4685"/>
                    </a:cubicBezTo>
                    <a:cubicBezTo>
                      <a:pt x="736" y="4154"/>
                      <a:pt x="688" y="3903"/>
                      <a:pt x="1157" y="3355"/>
                    </a:cubicBezTo>
                    <a:cubicBezTo>
                      <a:pt x="1970" y="2406"/>
                      <a:pt x="2791" y="1462"/>
                      <a:pt x="3607" y="515"/>
                    </a:cubicBezTo>
                    <a:cubicBezTo>
                      <a:pt x="3495" y="283"/>
                      <a:pt x="3329" y="104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7" name="Google Shape;2947;p70"/>
              <p:cNvSpPr/>
              <p:nvPr/>
            </p:nvSpPr>
            <p:spPr>
              <a:xfrm>
                <a:off x="2551350" y="3855975"/>
                <a:ext cx="75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255" extrusionOk="0">
                    <a:moveTo>
                      <a:pt x="1201" y="0"/>
                    </a:moveTo>
                    <a:cubicBezTo>
                      <a:pt x="927" y="0"/>
                      <a:pt x="684" y="204"/>
                      <a:pt x="471" y="598"/>
                    </a:cubicBezTo>
                    <a:cubicBezTo>
                      <a:pt x="435" y="659"/>
                      <a:pt x="389" y="712"/>
                      <a:pt x="336" y="756"/>
                    </a:cubicBezTo>
                    <a:cubicBezTo>
                      <a:pt x="8" y="1031"/>
                      <a:pt x="1" y="1269"/>
                      <a:pt x="395" y="1496"/>
                    </a:cubicBezTo>
                    <a:cubicBezTo>
                      <a:pt x="509" y="1561"/>
                      <a:pt x="593" y="1685"/>
                      <a:pt x="689" y="1783"/>
                    </a:cubicBezTo>
                    <a:cubicBezTo>
                      <a:pt x="864" y="1864"/>
                      <a:pt x="1025" y="1961"/>
                      <a:pt x="1118" y="2140"/>
                    </a:cubicBezTo>
                    <a:cubicBezTo>
                      <a:pt x="1607" y="2497"/>
                      <a:pt x="2095" y="2855"/>
                      <a:pt x="2642" y="3255"/>
                    </a:cubicBezTo>
                    <a:cubicBezTo>
                      <a:pt x="2696" y="2871"/>
                      <a:pt x="2737" y="2575"/>
                      <a:pt x="2782" y="2282"/>
                    </a:cubicBezTo>
                    <a:cubicBezTo>
                      <a:pt x="2867" y="1718"/>
                      <a:pt x="3014" y="1137"/>
                      <a:pt x="2379" y="763"/>
                    </a:cubicBezTo>
                    <a:cubicBezTo>
                      <a:pt x="2356" y="466"/>
                      <a:pt x="2139" y="407"/>
                      <a:pt x="1900" y="375"/>
                    </a:cubicBezTo>
                    <a:cubicBezTo>
                      <a:pt x="1647" y="123"/>
                      <a:pt x="1414" y="0"/>
                      <a:pt x="1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8" name="Google Shape;2948;p70"/>
              <p:cNvSpPr/>
              <p:nvPr/>
            </p:nvSpPr>
            <p:spPr>
              <a:xfrm>
                <a:off x="2598825" y="3841775"/>
                <a:ext cx="32075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1" extrusionOk="0">
                    <a:moveTo>
                      <a:pt x="857" y="1"/>
                    </a:moveTo>
                    <a:cubicBezTo>
                      <a:pt x="571" y="314"/>
                      <a:pt x="285" y="628"/>
                      <a:pt x="1" y="943"/>
                    </a:cubicBezTo>
                    <a:lnTo>
                      <a:pt x="480" y="1331"/>
                    </a:lnTo>
                    <a:cubicBezTo>
                      <a:pt x="747" y="995"/>
                      <a:pt x="1015" y="660"/>
                      <a:pt x="1282" y="324"/>
                    </a:cubicBez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49" name="Google Shape;2949;p70"/>
          <p:cNvGrpSpPr/>
          <p:nvPr/>
        </p:nvGrpSpPr>
        <p:grpSpPr>
          <a:xfrm rot="900079" flipH="1">
            <a:off x="2462461" y="2616071"/>
            <a:ext cx="401852" cy="451861"/>
            <a:chOff x="4939300" y="1652975"/>
            <a:chExt cx="232750" cy="261700"/>
          </a:xfrm>
        </p:grpSpPr>
        <p:sp>
          <p:nvSpPr>
            <p:cNvPr id="2950" name="Google Shape;2950;p70"/>
            <p:cNvSpPr/>
            <p:nvPr/>
          </p:nvSpPr>
          <p:spPr>
            <a:xfrm>
              <a:off x="4939300" y="1652975"/>
              <a:ext cx="232750" cy="261700"/>
            </a:xfrm>
            <a:custGeom>
              <a:avLst/>
              <a:gdLst/>
              <a:ahLst/>
              <a:cxnLst/>
              <a:rect l="l" t="t" r="r" b="b"/>
              <a:pathLst>
                <a:path w="9310" h="10468" extrusionOk="0">
                  <a:moveTo>
                    <a:pt x="1" y="0"/>
                  </a:moveTo>
                  <a:lnTo>
                    <a:pt x="2521" y="10090"/>
                  </a:lnTo>
                  <a:lnTo>
                    <a:pt x="4887" y="8544"/>
                  </a:lnTo>
                  <a:lnTo>
                    <a:pt x="5987" y="10467"/>
                  </a:lnTo>
                  <a:lnTo>
                    <a:pt x="6679" y="7373"/>
                  </a:lnTo>
                  <a:lnTo>
                    <a:pt x="9309" y="5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51" name="Google Shape;2951;p70"/>
            <p:cNvGrpSpPr/>
            <p:nvPr/>
          </p:nvGrpSpPr>
          <p:grpSpPr>
            <a:xfrm>
              <a:off x="4939300" y="1652975"/>
              <a:ext cx="232750" cy="261700"/>
              <a:chOff x="6502250" y="3421225"/>
              <a:chExt cx="232750" cy="261700"/>
            </a:xfrm>
          </p:grpSpPr>
          <p:sp>
            <p:nvSpPr>
              <p:cNvPr id="2952" name="Google Shape;2952;p70"/>
              <p:cNvSpPr/>
              <p:nvPr/>
            </p:nvSpPr>
            <p:spPr>
              <a:xfrm>
                <a:off x="6502250" y="3421225"/>
                <a:ext cx="166975" cy="26170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0468" extrusionOk="0">
                    <a:moveTo>
                      <a:pt x="1" y="0"/>
                    </a:moveTo>
                    <a:lnTo>
                      <a:pt x="5987" y="10467"/>
                    </a:lnTo>
                    <a:lnTo>
                      <a:pt x="6679" y="73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3" name="Google Shape;2953;p70"/>
              <p:cNvSpPr/>
              <p:nvPr/>
            </p:nvSpPr>
            <p:spPr>
              <a:xfrm>
                <a:off x="6502250" y="3421225"/>
                <a:ext cx="232750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0090" extrusionOk="0">
                    <a:moveTo>
                      <a:pt x="1" y="0"/>
                    </a:moveTo>
                    <a:lnTo>
                      <a:pt x="2521" y="10090"/>
                    </a:lnTo>
                    <a:lnTo>
                      <a:pt x="9309" y="56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4" name="Google Shape;2954;p70"/>
              <p:cNvSpPr/>
              <p:nvPr/>
            </p:nvSpPr>
            <p:spPr>
              <a:xfrm>
                <a:off x="6502250" y="3421225"/>
                <a:ext cx="166975" cy="20182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8073" extrusionOk="0">
                    <a:moveTo>
                      <a:pt x="1" y="0"/>
                    </a:moveTo>
                    <a:lnTo>
                      <a:pt x="5609" y="8073"/>
                    </a:lnTo>
                    <a:lnTo>
                      <a:pt x="6679" y="73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5" name="Google Shape;2955;p70"/>
              <p:cNvSpPr/>
              <p:nvPr/>
            </p:nvSpPr>
            <p:spPr>
              <a:xfrm>
                <a:off x="6642475" y="3605550"/>
                <a:ext cx="267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3095" extrusionOk="0">
                    <a:moveTo>
                      <a:pt x="1070" y="0"/>
                    </a:moveTo>
                    <a:lnTo>
                      <a:pt x="0" y="700"/>
                    </a:lnTo>
                    <a:lnTo>
                      <a:pt x="378" y="3094"/>
                    </a:lnTo>
                    <a:lnTo>
                      <a:pt x="1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2"/>
          <p:cNvSpPr txBox="1"/>
          <p:nvPr>
            <p:ph type="subTitle" idx="1"/>
          </p:nvPr>
        </p:nvSpPr>
        <p:spPr>
          <a:xfrm>
            <a:off x="3924230" y="2283505"/>
            <a:ext cx="44259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SAWE merupakan sebuah mini project IoT untuk mengendalikan dan mengontrol pengisian air dalam sebuah bak mandi/tangki air. </a:t>
            </a:r>
            <a:endParaRPr lang="en-US" altLang="en-GB"/>
          </a:p>
        </p:txBody>
      </p:sp>
      <p:cxnSp>
        <p:nvCxnSpPr>
          <p:cNvPr id="1059" name="Google Shape;1059;p42"/>
          <p:cNvCxnSpPr/>
          <p:nvPr/>
        </p:nvCxnSpPr>
        <p:spPr>
          <a:xfrm>
            <a:off x="3995985" y="2191532"/>
            <a:ext cx="99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0" name="Google Shape;1060;p42"/>
          <p:cNvGrpSpPr/>
          <p:nvPr/>
        </p:nvGrpSpPr>
        <p:grpSpPr>
          <a:xfrm>
            <a:off x="2376631" y="-133175"/>
            <a:ext cx="960975" cy="1123200"/>
            <a:chOff x="2231381" y="706325"/>
            <a:chExt cx="960975" cy="1123200"/>
          </a:xfrm>
        </p:grpSpPr>
        <p:sp>
          <p:nvSpPr>
            <p:cNvPr id="1061" name="Google Shape;1061;p42"/>
            <p:cNvSpPr/>
            <p:nvPr/>
          </p:nvSpPr>
          <p:spPr>
            <a:xfrm>
              <a:off x="2231381" y="706325"/>
              <a:ext cx="960975" cy="1123200"/>
            </a:xfrm>
            <a:custGeom>
              <a:avLst/>
              <a:gdLst/>
              <a:ahLst/>
              <a:cxnLst/>
              <a:rect l="l" t="t" r="r" b="b"/>
              <a:pathLst>
                <a:path w="38439" h="44928" extrusionOk="0">
                  <a:moveTo>
                    <a:pt x="16833" y="0"/>
                  </a:moveTo>
                  <a:cubicBezTo>
                    <a:pt x="16438" y="0"/>
                    <a:pt x="16060" y="222"/>
                    <a:pt x="15878" y="601"/>
                  </a:cubicBezTo>
                  <a:lnTo>
                    <a:pt x="1442" y="30771"/>
                  </a:lnTo>
                  <a:cubicBezTo>
                    <a:pt x="1442" y="30771"/>
                    <a:pt x="1" y="32949"/>
                    <a:pt x="2062" y="34648"/>
                  </a:cubicBezTo>
                  <a:lnTo>
                    <a:pt x="3879" y="35518"/>
                  </a:lnTo>
                  <a:lnTo>
                    <a:pt x="3377" y="36589"/>
                  </a:lnTo>
                  <a:lnTo>
                    <a:pt x="3377" y="36589"/>
                  </a:lnTo>
                  <a:lnTo>
                    <a:pt x="4490" y="36210"/>
                  </a:lnTo>
                  <a:lnTo>
                    <a:pt x="4896" y="37326"/>
                  </a:lnTo>
                  <a:lnTo>
                    <a:pt x="5402" y="36246"/>
                  </a:lnTo>
                  <a:lnTo>
                    <a:pt x="23545" y="44927"/>
                  </a:lnTo>
                  <a:lnTo>
                    <a:pt x="38439" y="13803"/>
                  </a:lnTo>
                  <a:lnTo>
                    <a:pt x="37805" y="13500"/>
                  </a:lnTo>
                  <a:cubicBezTo>
                    <a:pt x="37603" y="13367"/>
                    <a:pt x="37337" y="13102"/>
                    <a:pt x="37208" y="12590"/>
                  </a:cubicBezTo>
                  <a:cubicBezTo>
                    <a:pt x="37110" y="12204"/>
                    <a:pt x="37122" y="11716"/>
                    <a:pt x="37164" y="11292"/>
                  </a:cubicBezTo>
                  <a:lnTo>
                    <a:pt x="37818" y="9926"/>
                  </a:lnTo>
                  <a:lnTo>
                    <a:pt x="17289" y="104"/>
                  </a:lnTo>
                  <a:cubicBezTo>
                    <a:pt x="17142" y="34"/>
                    <a:pt x="16986" y="0"/>
                    <a:pt x="16833" y="0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2" name="Google Shape;1062;p42"/>
            <p:cNvGrpSpPr/>
            <p:nvPr/>
          </p:nvGrpSpPr>
          <p:grpSpPr>
            <a:xfrm>
              <a:off x="2231394" y="706338"/>
              <a:ext cx="960950" cy="1123175"/>
              <a:chOff x="1899825" y="3332850"/>
              <a:chExt cx="960950" cy="1123175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1951350" y="3420900"/>
                <a:ext cx="909425" cy="1035125"/>
              </a:xfrm>
              <a:custGeom>
                <a:avLst/>
                <a:gdLst/>
                <a:ahLst/>
                <a:cxnLst/>
                <a:rect l="l" t="t" r="r" b="b"/>
                <a:pathLst>
                  <a:path w="36377" h="41405" extrusionOk="0">
                    <a:moveTo>
                      <a:pt x="14893" y="0"/>
                    </a:moveTo>
                    <a:lnTo>
                      <a:pt x="1" y="31125"/>
                    </a:lnTo>
                    <a:lnTo>
                      <a:pt x="21484" y="41405"/>
                    </a:lnTo>
                    <a:lnTo>
                      <a:pt x="36376" y="10280"/>
                    </a:lnTo>
                    <a:lnTo>
                      <a:pt x="148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1899825" y="4102175"/>
                <a:ext cx="152650" cy="9692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3877" extrusionOk="0">
                    <a:moveTo>
                      <a:pt x="1442" y="0"/>
                    </a:moveTo>
                    <a:lnTo>
                      <a:pt x="1442" y="0"/>
                    </a:lnTo>
                    <a:cubicBezTo>
                      <a:pt x="1442" y="0"/>
                      <a:pt x="1" y="2177"/>
                      <a:pt x="2062" y="3877"/>
                    </a:cubicBezTo>
                    <a:cubicBezTo>
                      <a:pt x="3491" y="3298"/>
                      <a:pt x="6105" y="104"/>
                      <a:pt x="6105" y="104"/>
                    </a:cubicBezTo>
                    <a:lnTo>
                      <a:pt x="1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1948150" y="3403375"/>
                <a:ext cx="903225" cy="1035175"/>
              </a:xfrm>
              <a:custGeom>
                <a:avLst/>
                <a:gdLst/>
                <a:ahLst/>
                <a:cxnLst/>
                <a:rect l="l" t="t" r="r" b="b"/>
                <a:pathLst>
                  <a:path w="36129" h="41407" extrusionOk="0">
                    <a:moveTo>
                      <a:pt x="14893" y="0"/>
                    </a:moveTo>
                    <a:lnTo>
                      <a:pt x="2290" y="26340"/>
                    </a:lnTo>
                    <a:lnTo>
                      <a:pt x="1696" y="27581"/>
                    </a:lnTo>
                    <a:lnTo>
                      <a:pt x="0" y="31125"/>
                    </a:lnTo>
                    <a:lnTo>
                      <a:pt x="21483" y="41407"/>
                    </a:lnTo>
                    <a:lnTo>
                      <a:pt x="36128" y="10803"/>
                    </a:lnTo>
                    <a:cubicBezTo>
                      <a:pt x="36128" y="10803"/>
                      <a:pt x="35496" y="10649"/>
                      <a:pt x="35275" y="9770"/>
                    </a:cubicBezTo>
                    <a:cubicBezTo>
                      <a:pt x="35056" y="8890"/>
                      <a:pt x="35391" y="7498"/>
                      <a:pt x="35391" y="7498"/>
                    </a:cubicBezTo>
                    <a:lnTo>
                      <a:pt x="14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1923675" y="4092150"/>
                <a:ext cx="12880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3575" extrusionOk="0">
                    <a:moveTo>
                      <a:pt x="3292" y="0"/>
                    </a:moveTo>
                    <a:cubicBezTo>
                      <a:pt x="3103" y="0"/>
                      <a:pt x="2898" y="9"/>
                      <a:pt x="2675" y="30"/>
                    </a:cubicBezTo>
                    <a:cubicBezTo>
                      <a:pt x="2303" y="65"/>
                      <a:pt x="1932" y="122"/>
                      <a:pt x="1566" y="199"/>
                    </a:cubicBezTo>
                    <a:cubicBezTo>
                      <a:pt x="1" y="2006"/>
                      <a:pt x="979" y="3574"/>
                      <a:pt x="979" y="3574"/>
                    </a:cubicBezTo>
                    <a:lnTo>
                      <a:pt x="5151" y="505"/>
                    </a:lnTo>
                    <a:cubicBezTo>
                      <a:pt x="5151" y="505"/>
                      <a:pt x="4704" y="0"/>
                      <a:pt x="3292" y="0"/>
                    </a:cubicBezTo>
                    <a:close/>
                  </a:path>
                </a:pathLst>
              </a:custGeom>
              <a:solidFill>
                <a:srgbClr val="FFE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1923675" y="4061875"/>
                <a:ext cx="561575" cy="376675"/>
              </a:xfrm>
              <a:custGeom>
                <a:avLst/>
                <a:gdLst/>
                <a:ahLst/>
                <a:cxnLst/>
                <a:rect l="l" t="t" r="r" b="b"/>
                <a:pathLst>
                  <a:path w="22463" h="15067" extrusionOk="0">
                    <a:moveTo>
                      <a:pt x="3269" y="0"/>
                    </a:moveTo>
                    <a:lnTo>
                      <a:pt x="2675" y="1241"/>
                    </a:lnTo>
                    <a:cubicBezTo>
                      <a:pt x="2303" y="1276"/>
                      <a:pt x="1932" y="1333"/>
                      <a:pt x="1566" y="1410"/>
                    </a:cubicBezTo>
                    <a:cubicBezTo>
                      <a:pt x="1" y="3217"/>
                      <a:pt x="979" y="4785"/>
                      <a:pt x="979" y="4785"/>
                    </a:cubicBezTo>
                    <a:lnTo>
                      <a:pt x="22462" y="15067"/>
                    </a:lnTo>
                    <a:cubicBezTo>
                      <a:pt x="20710" y="13269"/>
                      <a:pt x="21453" y="11180"/>
                      <a:pt x="21453" y="11180"/>
                    </a:cubicBezTo>
                    <a:lnTo>
                      <a:pt x="3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1984250" y="4170525"/>
                <a:ext cx="74050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821" extrusionOk="0">
                    <a:moveTo>
                      <a:pt x="1443" y="0"/>
                    </a:moveTo>
                    <a:lnTo>
                      <a:pt x="0" y="3083"/>
                    </a:lnTo>
                    <a:lnTo>
                      <a:pt x="0" y="3083"/>
                    </a:lnTo>
                    <a:lnTo>
                      <a:pt x="1113" y="2704"/>
                    </a:lnTo>
                    <a:lnTo>
                      <a:pt x="1519" y="3820"/>
                    </a:lnTo>
                    <a:lnTo>
                      <a:pt x="2961" y="739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1935850" y="3332850"/>
                <a:ext cx="909450" cy="1026300"/>
              </a:xfrm>
              <a:custGeom>
                <a:avLst/>
                <a:gdLst/>
                <a:ahLst/>
                <a:cxnLst/>
                <a:rect l="l" t="t" r="r" b="b"/>
                <a:pathLst>
                  <a:path w="36378" h="41052" extrusionOk="0">
                    <a:moveTo>
                      <a:pt x="15392" y="1"/>
                    </a:moveTo>
                    <a:cubicBezTo>
                      <a:pt x="14997" y="1"/>
                      <a:pt x="14619" y="223"/>
                      <a:pt x="14437" y="602"/>
                    </a:cubicBezTo>
                    <a:lnTo>
                      <a:pt x="1" y="30773"/>
                    </a:lnTo>
                    <a:lnTo>
                      <a:pt x="21485" y="41052"/>
                    </a:lnTo>
                    <a:lnTo>
                      <a:pt x="36377" y="9927"/>
                    </a:lnTo>
                    <a:lnTo>
                      <a:pt x="15848" y="105"/>
                    </a:lnTo>
                    <a:cubicBezTo>
                      <a:pt x="15701" y="34"/>
                      <a:pt x="15545" y="1"/>
                      <a:pt x="15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2143300" y="3947775"/>
                <a:ext cx="315325" cy="164275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6571" extrusionOk="0">
                    <a:moveTo>
                      <a:pt x="674" y="1"/>
                    </a:moveTo>
                    <a:cubicBezTo>
                      <a:pt x="453" y="1"/>
                      <a:pt x="242" y="124"/>
                      <a:pt x="141" y="336"/>
                    </a:cubicBezTo>
                    <a:cubicBezTo>
                      <a:pt x="0" y="630"/>
                      <a:pt x="125" y="981"/>
                      <a:pt x="419" y="1122"/>
                    </a:cubicBezTo>
                    <a:lnTo>
                      <a:pt x="11685" y="6513"/>
                    </a:lnTo>
                    <a:cubicBezTo>
                      <a:pt x="11767" y="6552"/>
                      <a:pt x="11853" y="6570"/>
                      <a:pt x="11939" y="6570"/>
                    </a:cubicBezTo>
                    <a:cubicBezTo>
                      <a:pt x="12159" y="6570"/>
                      <a:pt x="12370" y="6447"/>
                      <a:pt x="12472" y="6236"/>
                    </a:cubicBezTo>
                    <a:cubicBezTo>
                      <a:pt x="12612" y="5942"/>
                      <a:pt x="12488" y="5590"/>
                      <a:pt x="12194" y="5449"/>
                    </a:cubicBezTo>
                    <a:lnTo>
                      <a:pt x="928" y="58"/>
                    </a:lnTo>
                    <a:cubicBezTo>
                      <a:pt x="846" y="19"/>
                      <a:pt x="759" y="1"/>
                      <a:pt x="6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2200250" y="4034550"/>
                <a:ext cx="156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3493" extrusionOk="0">
                    <a:moveTo>
                      <a:pt x="672" y="0"/>
                    </a:moveTo>
                    <a:cubicBezTo>
                      <a:pt x="452" y="0"/>
                      <a:pt x="242" y="124"/>
                      <a:pt x="141" y="335"/>
                    </a:cubicBezTo>
                    <a:cubicBezTo>
                      <a:pt x="0" y="629"/>
                      <a:pt x="124" y="982"/>
                      <a:pt x="418" y="1122"/>
                    </a:cubicBezTo>
                    <a:lnTo>
                      <a:pt x="5348" y="3435"/>
                    </a:lnTo>
                    <a:cubicBezTo>
                      <a:pt x="5431" y="3474"/>
                      <a:pt x="5517" y="3493"/>
                      <a:pt x="5603" y="3493"/>
                    </a:cubicBezTo>
                    <a:cubicBezTo>
                      <a:pt x="5823" y="3493"/>
                      <a:pt x="6034" y="3369"/>
                      <a:pt x="6136" y="3157"/>
                    </a:cubicBezTo>
                    <a:cubicBezTo>
                      <a:pt x="6276" y="2863"/>
                      <a:pt x="6152" y="2511"/>
                      <a:pt x="5859" y="2370"/>
                    </a:cubicBezTo>
                    <a:lnTo>
                      <a:pt x="928" y="59"/>
                    </a:lnTo>
                    <a:cubicBezTo>
                      <a:pt x="845" y="19"/>
                      <a:pt x="758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2228975" y="3549250"/>
                <a:ext cx="426425" cy="426475"/>
              </a:xfrm>
              <a:custGeom>
                <a:avLst/>
                <a:gdLst/>
                <a:ahLst/>
                <a:cxnLst/>
                <a:rect l="l" t="t" r="r" b="b"/>
                <a:pathLst>
                  <a:path w="17057" h="17059" extrusionOk="0">
                    <a:moveTo>
                      <a:pt x="8530" y="1"/>
                    </a:moveTo>
                    <a:cubicBezTo>
                      <a:pt x="6267" y="1"/>
                      <a:pt x="4099" y="899"/>
                      <a:pt x="2498" y="2500"/>
                    </a:cubicBezTo>
                    <a:cubicBezTo>
                      <a:pt x="899" y="4099"/>
                      <a:pt x="1" y="6268"/>
                      <a:pt x="1" y="8530"/>
                    </a:cubicBezTo>
                    <a:cubicBezTo>
                      <a:pt x="1" y="10791"/>
                      <a:pt x="899" y="12961"/>
                      <a:pt x="2498" y="14560"/>
                    </a:cubicBezTo>
                    <a:cubicBezTo>
                      <a:pt x="4099" y="16159"/>
                      <a:pt x="6267" y="17058"/>
                      <a:pt x="8530" y="17058"/>
                    </a:cubicBezTo>
                    <a:cubicBezTo>
                      <a:pt x="10791" y="17058"/>
                      <a:pt x="12961" y="16159"/>
                      <a:pt x="14560" y="14560"/>
                    </a:cubicBezTo>
                    <a:cubicBezTo>
                      <a:pt x="16159" y="12961"/>
                      <a:pt x="17057" y="10791"/>
                      <a:pt x="17057" y="8530"/>
                    </a:cubicBezTo>
                    <a:cubicBezTo>
                      <a:pt x="17057" y="6268"/>
                      <a:pt x="16159" y="4099"/>
                      <a:pt x="14560" y="2500"/>
                    </a:cubicBezTo>
                    <a:cubicBezTo>
                      <a:pt x="12961" y="899"/>
                      <a:pt x="10791" y="1"/>
                      <a:pt x="85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2286525" y="3620625"/>
                <a:ext cx="297525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1901" h="11348" extrusionOk="0">
                    <a:moveTo>
                      <a:pt x="6227" y="1"/>
                    </a:moveTo>
                    <a:cubicBezTo>
                      <a:pt x="4775" y="1"/>
                      <a:pt x="3323" y="555"/>
                      <a:pt x="2215" y="1662"/>
                    </a:cubicBezTo>
                    <a:cubicBezTo>
                      <a:pt x="0" y="3878"/>
                      <a:pt x="0" y="7471"/>
                      <a:pt x="2215" y="9686"/>
                    </a:cubicBezTo>
                    <a:cubicBezTo>
                      <a:pt x="3280" y="10751"/>
                      <a:pt x="4722" y="11348"/>
                      <a:pt x="6228" y="11348"/>
                    </a:cubicBezTo>
                    <a:cubicBezTo>
                      <a:pt x="7732" y="11348"/>
                      <a:pt x="9175" y="10751"/>
                      <a:pt x="10239" y="9686"/>
                    </a:cubicBezTo>
                    <a:cubicBezTo>
                      <a:pt x="11303" y="8622"/>
                      <a:pt x="11901" y="7179"/>
                      <a:pt x="11901" y="5675"/>
                    </a:cubicBezTo>
                    <a:cubicBezTo>
                      <a:pt x="11901" y="4169"/>
                      <a:pt x="11303" y="2727"/>
                      <a:pt x="10239" y="1662"/>
                    </a:cubicBezTo>
                    <a:cubicBezTo>
                      <a:pt x="9131" y="555"/>
                      <a:pt x="7679" y="1"/>
                      <a:pt x="6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74" name="Google Shape;1074;p42"/>
          <p:cNvGrpSpPr/>
          <p:nvPr/>
        </p:nvGrpSpPr>
        <p:grpSpPr>
          <a:xfrm>
            <a:off x="1674290" y="3314092"/>
            <a:ext cx="1555513" cy="332745"/>
            <a:chOff x="877325" y="3746213"/>
            <a:chExt cx="2403450" cy="514050"/>
          </a:xfrm>
        </p:grpSpPr>
        <p:sp>
          <p:nvSpPr>
            <p:cNvPr id="1075" name="Google Shape;1075;p42"/>
            <p:cNvSpPr/>
            <p:nvPr/>
          </p:nvSpPr>
          <p:spPr>
            <a:xfrm>
              <a:off x="877325" y="3746213"/>
              <a:ext cx="2403450" cy="514050"/>
            </a:xfrm>
            <a:custGeom>
              <a:avLst/>
              <a:gdLst/>
              <a:ahLst/>
              <a:cxnLst/>
              <a:rect l="l" t="t" r="r" b="b"/>
              <a:pathLst>
                <a:path w="96138" h="20562" extrusionOk="0">
                  <a:moveTo>
                    <a:pt x="18177" y="0"/>
                  </a:moveTo>
                  <a:cubicBezTo>
                    <a:pt x="12206" y="0"/>
                    <a:pt x="6007" y="1521"/>
                    <a:pt x="0" y="5324"/>
                  </a:cubicBezTo>
                  <a:cubicBezTo>
                    <a:pt x="5259" y="2575"/>
                    <a:pt x="10726" y="1519"/>
                    <a:pt x="16016" y="1519"/>
                  </a:cubicBezTo>
                  <a:cubicBezTo>
                    <a:pt x="18720" y="1519"/>
                    <a:pt x="21377" y="1795"/>
                    <a:pt x="23938" y="2261"/>
                  </a:cubicBezTo>
                  <a:cubicBezTo>
                    <a:pt x="22981" y="2177"/>
                    <a:pt x="22011" y="2132"/>
                    <a:pt x="21031" y="2132"/>
                  </a:cubicBezTo>
                  <a:cubicBezTo>
                    <a:pt x="14353" y="2132"/>
                    <a:pt x="7172" y="4206"/>
                    <a:pt x="328" y="10162"/>
                  </a:cubicBezTo>
                  <a:cubicBezTo>
                    <a:pt x="2623" y="12457"/>
                    <a:pt x="3492" y="13623"/>
                    <a:pt x="3820" y="14178"/>
                  </a:cubicBezTo>
                  <a:cubicBezTo>
                    <a:pt x="3507" y="14277"/>
                    <a:pt x="3312" y="14589"/>
                    <a:pt x="3363" y="14914"/>
                  </a:cubicBezTo>
                  <a:cubicBezTo>
                    <a:pt x="3413" y="15238"/>
                    <a:pt x="3692" y="15478"/>
                    <a:pt x="4022" y="15478"/>
                  </a:cubicBezTo>
                  <a:lnTo>
                    <a:pt x="45507" y="15478"/>
                  </a:lnTo>
                  <a:cubicBezTo>
                    <a:pt x="45848" y="16069"/>
                    <a:pt x="46623" y="17058"/>
                    <a:pt x="47994" y="17058"/>
                  </a:cubicBezTo>
                  <a:cubicBezTo>
                    <a:pt x="49351" y="17058"/>
                    <a:pt x="50127" y="16118"/>
                    <a:pt x="50470" y="15548"/>
                  </a:cubicBezTo>
                  <a:lnTo>
                    <a:pt x="58120" y="15548"/>
                  </a:lnTo>
                  <a:lnTo>
                    <a:pt x="58099" y="20562"/>
                  </a:lnTo>
                  <a:lnTo>
                    <a:pt x="59829" y="19217"/>
                  </a:lnTo>
                  <a:lnTo>
                    <a:pt x="61474" y="20562"/>
                  </a:lnTo>
                  <a:lnTo>
                    <a:pt x="61493" y="15548"/>
                  </a:lnTo>
                  <a:lnTo>
                    <a:pt x="92557" y="15548"/>
                  </a:lnTo>
                  <a:cubicBezTo>
                    <a:pt x="92920" y="15543"/>
                    <a:pt x="93211" y="15246"/>
                    <a:pt x="93211" y="14881"/>
                  </a:cubicBezTo>
                  <a:cubicBezTo>
                    <a:pt x="93211" y="14519"/>
                    <a:pt x="92920" y="14222"/>
                    <a:pt x="92557" y="14216"/>
                  </a:cubicBezTo>
                  <a:lnTo>
                    <a:pt x="92295" y="14216"/>
                  </a:lnTo>
                  <a:cubicBezTo>
                    <a:pt x="92605" y="13679"/>
                    <a:pt x="93461" y="12511"/>
                    <a:pt x="95810" y="10162"/>
                  </a:cubicBezTo>
                  <a:cubicBezTo>
                    <a:pt x="88966" y="4206"/>
                    <a:pt x="81785" y="2132"/>
                    <a:pt x="75107" y="2132"/>
                  </a:cubicBezTo>
                  <a:cubicBezTo>
                    <a:pt x="74127" y="2132"/>
                    <a:pt x="73157" y="2177"/>
                    <a:pt x="72200" y="2261"/>
                  </a:cubicBezTo>
                  <a:cubicBezTo>
                    <a:pt x="74761" y="1795"/>
                    <a:pt x="77419" y="1519"/>
                    <a:pt x="80123" y="1519"/>
                  </a:cubicBezTo>
                  <a:cubicBezTo>
                    <a:pt x="85413" y="1519"/>
                    <a:pt x="90879" y="2575"/>
                    <a:pt x="96138" y="5324"/>
                  </a:cubicBezTo>
                  <a:cubicBezTo>
                    <a:pt x="90132" y="1521"/>
                    <a:pt x="83933" y="0"/>
                    <a:pt x="77961" y="0"/>
                  </a:cubicBezTo>
                  <a:cubicBezTo>
                    <a:pt x="65929" y="0"/>
                    <a:pt x="54820" y="6174"/>
                    <a:pt x="48070" y="12280"/>
                  </a:cubicBezTo>
                  <a:cubicBezTo>
                    <a:pt x="41319" y="6174"/>
                    <a:pt x="30210" y="0"/>
                    <a:pt x="18177" y="0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76" name="Google Shape;1076;p42"/>
            <p:cNvGrpSpPr/>
            <p:nvPr/>
          </p:nvGrpSpPr>
          <p:grpSpPr>
            <a:xfrm>
              <a:off x="877325" y="3746213"/>
              <a:ext cx="2403450" cy="514050"/>
              <a:chOff x="296350" y="4962575"/>
              <a:chExt cx="2403450" cy="514050"/>
            </a:xfrm>
          </p:grpSpPr>
          <p:sp>
            <p:nvSpPr>
              <p:cNvPr id="1077" name="Google Shape;1077;p42"/>
              <p:cNvSpPr/>
              <p:nvPr/>
            </p:nvSpPr>
            <p:spPr>
              <a:xfrm>
                <a:off x="304525" y="5015875"/>
                <a:ext cx="2387100" cy="317025"/>
              </a:xfrm>
              <a:custGeom>
                <a:avLst/>
                <a:gdLst/>
                <a:ahLst/>
                <a:cxnLst/>
                <a:rect l="l" t="t" r="r" b="b"/>
                <a:pathLst>
                  <a:path w="95484" h="12681" extrusionOk="0">
                    <a:moveTo>
                      <a:pt x="20705" y="0"/>
                    </a:moveTo>
                    <a:cubicBezTo>
                      <a:pt x="14028" y="0"/>
                      <a:pt x="6846" y="2074"/>
                      <a:pt x="1" y="8030"/>
                    </a:cubicBezTo>
                    <a:cubicBezTo>
                      <a:pt x="3695" y="11724"/>
                      <a:pt x="3695" y="12493"/>
                      <a:pt x="3695" y="12493"/>
                    </a:cubicBezTo>
                    <a:lnTo>
                      <a:pt x="3695" y="12681"/>
                    </a:lnTo>
                    <a:lnTo>
                      <a:pt x="47741" y="12498"/>
                    </a:lnTo>
                    <a:lnTo>
                      <a:pt x="91789" y="12681"/>
                    </a:lnTo>
                    <a:lnTo>
                      <a:pt x="91789" y="12493"/>
                    </a:lnTo>
                    <a:cubicBezTo>
                      <a:pt x="91789" y="12493"/>
                      <a:pt x="91789" y="11724"/>
                      <a:pt x="95483" y="8030"/>
                    </a:cubicBezTo>
                    <a:cubicBezTo>
                      <a:pt x="88638" y="2074"/>
                      <a:pt x="81456" y="0"/>
                      <a:pt x="74779" y="0"/>
                    </a:cubicBezTo>
                    <a:cubicBezTo>
                      <a:pt x="61815" y="0"/>
                      <a:pt x="50752" y="7818"/>
                      <a:pt x="47743" y="10227"/>
                    </a:cubicBezTo>
                    <a:cubicBezTo>
                      <a:pt x="44732" y="7818"/>
                      <a:pt x="33669" y="0"/>
                      <a:pt x="207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1444275" y="5269575"/>
                <a:ext cx="103750" cy="102825"/>
              </a:xfrm>
              <a:custGeom>
                <a:avLst/>
                <a:gdLst/>
                <a:ahLst/>
                <a:cxnLst/>
                <a:rect l="l" t="t" r="r" b="b"/>
                <a:pathLst>
                  <a:path w="4150" h="4113" extrusionOk="0">
                    <a:moveTo>
                      <a:pt x="2153" y="0"/>
                    </a:moveTo>
                    <a:lnTo>
                      <a:pt x="1" y="2603"/>
                    </a:lnTo>
                    <a:lnTo>
                      <a:pt x="2075" y="4112"/>
                    </a:lnTo>
                    <a:lnTo>
                      <a:pt x="4150" y="2603"/>
                    </a:lnTo>
                    <a:lnTo>
                      <a:pt x="21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296350" y="4962575"/>
                <a:ext cx="2403450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96138" h="12445" extrusionOk="0">
                    <a:moveTo>
                      <a:pt x="18177" y="1"/>
                    </a:moveTo>
                    <a:cubicBezTo>
                      <a:pt x="12206" y="1"/>
                      <a:pt x="6007" y="1521"/>
                      <a:pt x="0" y="5324"/>
                    </a:cubicBezTo>
                    <a:cubicBezTo>
                      <a:pt x="5259" y="2575"/>
                      <a:pt x="10725" y="1519"/>
                      <a:pt x="16016" y="1519"/>
                    </a:cubicBezTo>
                    <a:cubicBezTo>
                      <a:pt x="30909" y="1519"/>
                      <a:pt x="44409" y="9883"/>
                      <a:pt x="47969" y="12372"/>
                    </a:cubicBezTo>
                    <a:lnTo>
                      <a:pt x="48070" y="12444"/>
                    </a:lnTo>
                    <a:lnTo>
                      <a:pt x="48171" y="12372"/>
                    </a:lnTo>
                    <a:cubicBezTo>
                      <a:pt x="51730" y="9883"/>
                      <a:pt x="65229" y="1519"/>
                      <a:pt x="80122" y="1519"/>
                    </a:cubicBezTo>
                    <a:cubicBezTo>
                      <a:pt x="85413" y="1519"/>
                      <a:pt x="90879" y="2575"/>
                      <a:pt x="96138" y="5324"/>
                    </a:cubicBezTo>
                    <a:cubicBezTo>
                      <a:pt x="90132" y="1521"/>
                      <a:pt x="83933" y="1"/>
                      <a:pt x="77962" y="1"/>
                    </a:cubicBezTo>
                    <a:cubicBezTo>
                      <a:pt x="65929" y="1"/>
                      <a:pt x="54820" y="6174"/>
                      <a:pt x="48070" y="12282"/>
                    </a:cubicBezTo>
                    <a:cubicBezTo>
                      <a:pt x="41319" y="6174"/>
                      <a:pt x="30210" y="1"/>
                      <a:pt x="18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380500" y="5316225"/>
                <a:ext cx="2246425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89857" h="2913" extrusionOk="0">
                    <a:moveTo>
                      <a:pt x="656" y="1"/>
                    </a:moveTo>
                    <a:cubicBezTo>
                      <a:pt x="291" y="7"/>
                      <a:pt x="0" y="304"/>
                      <a:pt x="0" y="667"/>
                    </a:cubicBezTo>
                    <a:cubicBezTo>
                      <a:pt x="0" y="1031"/>
                      <a:pt x="291" y="1326"/>
                      <a:pt x="656" y="1334"/>
                    </a:cubicBezTo>
                    <a:lnTo>
                      <a:pt x="42139" y="1334"/>
                    </a:lnTo>
                    <a:cubicBezTo>
                      <a:pt x="42482" y="1925"/>
                      <a:pt x="43257" y="2912"/>
                      <a:pt x="44626" y="2912"/>
                    </a:cubicBezTo>
                    <a:cubicBezTo>
                      <a:pt x="45984" y="2912"/>
                      <a:pt x="46759" y="1971"/>
                      <a:pt x="47104" y="1401"/>
                    </a:cubicBezTo>
                    <a:lnTo>
                      <a:pt x="89191" y="1401"/>
                    </a:lnTo>
                    <a:cubicBezTo>
                      <a:pt x="89558" y="1401"/>
                      <a:pt x="89856" y="1102"/>
                      <a:pt x="89856" y="735"/>
                    </a:cubicBezTo>
                    <a:cubicBezTo>
                      <a:pt x="89856" y="368"/>
                      <a:pt x="89558" y="70"/>
                      <a:pt x="89191" y="70"/>
                    </a:cubicBezTo>
                    <a:lnTo>
                      <a:pt x="46249" y="70"/>
                    </a:lnTo>
                    <a:lnTo>
                      <a:pt x="46082" y="490"/>
                    </a:lnTo>
                    <a:cubicBezTo>
                      <a:pt x="46077" y="501"/>
                      <a:pt x="45637" y="1581"/>
                      <a:pt x="44626" y="1581"/>
                    </a:cubicBezTo>
                    <a:cubicBezTo>
                      <a:pt x="43639" y="1581"/>
                      <a:pt x="43191" y="473"/>
                      <a:pt x="43175" y="431"/>
                    </a:cubicBezTo>
                    <a:lnTo>
                      <a:pt x="43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1748825" y="5140625"/>
                <a:ext cx="85575" cy="33600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3440" extrusionOk="0">
                    <a:moveTo>
                      <a:pt x="3422" y="0"/>
                    </a:moveTo>
                    <a:lnTo>
                      <a:pt x="47" y="1112"/>
                    </a:lnTo>
                    <a:lnTo>
                      <a:pt x="0" y="13440"/>
                    </a:lnTo>
                    <a:lnTo>
                      <a:pt x="0" y="13440"/>
                    </a:lnTo>
                    <a:lnTo>
                      <a:pt x="1730" y="12097"/>
                    </a:lnTo>
                    <a:lnTo>
                      <a:pt x="3375" y="13440"/>
                    </a:lnTo>
                    <a:lnTo>
                      <a:pt x="34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82" name="Google Shape;1082;p42"/>
          <p:cNvGrpSpPr/>
          <p:nvPr/>
        </p:nvGrpSpPr>
        <p:grpSpPr>
          <a:xfrm>
            <a:off x="1065313" y="1382163"/>
            <a:ext cx="896000" cy="866025"/>
            <a:chOff x="800438" y="1829525"/>
            <a:chExt cx="896000" cy="866025"/>
          </a:xfrm>
        </p:grpSpPr>
        <p:sp>
          <p:nvSpPr>
            <p:cNvPr id="1083" name="Google Shape;1083;p42"/>
            <p:cNvSpPr/>
            <p:nvPr/>
          </p:nvSpPr>
          <p:spPr>
            <a:xfrm>
              <a:off x="800475" y="1829525"/>
              <a:ext cx="895925" cy="866025"/>
            </a:xfrm>
            <a:custGeom>
              <a:avLst/>
              <a:gdLst/>
              <a:ahLst/>
              <a:cxnLst/>
              <a:rect l="l" t="t" r="r" b="b"/>
              <a:pathLst>
                <a:path w="35837" h="34641" extrusionOk="0">
                  <a:moveTo>
                    <a:pt x="12954" y="1"/>
                  </a:moveTo>
                  <a:lnTo>
                    <a:pt x="12599" y="529"/>
                  </a:lnTo>
                  <a:lnTo>
                    <a:pt x="9873" y="976"/>
                  </a:lnTo>
                  <a:lnTo>
                    <a:pt x="9699" y="1298"/>
                  </a:lnTo>
                  <a:lnTo>
                    <a:pt x="9012" y="835"/>
                  </a:lnTo>
                  <a:lnTo>
                    <a:pt x="0" y="19204"/>
                  </a:lnTo>
                  <a:lnTo>
                    <a:pt x="15352" y="29560"/>
                  </a:lnTo>
                  <a:lnTo>
                    <a:pt x="18001" y="31348"/>
                  </a:lnTo>
                  <a:lnTo>
                    <a:pt x="19770" y="32542"/>
                  </a:lnTo>
                  <a:lnTo>
                    <a:pt x="20279" y="32884"/>
                  </a:lnTo>
                  <a:lnTo>
                    <a:pt x="22883" y="34641"/>
                  </a:lnTo>
                  <a:lnTo>
                    <a:pt x="34313" y="17697"/>
                  </a:lnTo>
                  <a:lnTo>
                    <a:pt x="35837" y="15437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84" name="Google Shape;1084;p42"/>
            <p:cNvGrpSpPr/>
            <p:nvPr/>
          </p:nvGrpSpPr>
          <p:grpSpPr>
            <a:xfrm>
              <a:off x="800438" y="1829525"/>
              <a:ext cx="896000" cy="866025"/>
              <a:chOff x="469300" y="3537200"/>
              <a:chExt cx="896000" cy="866025"/>
            </a:xfrm>
          </p:grpSpPr>
          <p:sp>
            <p:nvSpPr>
              <p:cNvPr id="1085" name="Google Shape;1085;p42"/>
              <p:cNvSpPr/>
              <p:nvPr/>
            </p:nvSpPr>
            <p:spPr>
              <a:xfrm>
                <a:off x="469300" y="3558150"/>
                <a:ext cx="376900" cy="459300"/>
              </a:xfrm>
              <a:custGeom>
                <a:avLst/>
                <a:gdLst/>
                <a:ahLst/>
                <a:cxnLst/>
                <a:rect l="l" t="t" r="r" b="b"/>
                <a:pathLst>
                  <a:path w="15076" h="18372" extrusionOk="0">
                    <a:moveTo>
                      <a:pt x="9012" y="0"/>
                    </a:moveTo>
                    <a:lnTo>
                      <a:pt x="0" y="18372"/>
                    </a:lnTo>
                    <a:lnTo>
                      <a:pt x="15075" y="4091"/>
                    </a:lnTo>
                    <a:lnTo>
                      <a:pt x="90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488825" y="3549000"/>
                <a:ext cx="330025" cy="447325"/>
              </a:xfrm>
              <a:custGeom>
                <a:avLst/>
                <a:gdLst/>
                <a:ahLst/>
                <a:cxnLst/>
                <a:rect l="l" t="t" r="r" b="b"/>
                <a:pathLst>
                  <a:path w="13201" h="17893" extrusionOk="0">
                    <a:moveTo>
                      <a:pt x="12185" y="1"/>
                    </a:moveTo>
                    <a:lnTo>
                      <a:pt x="9092" y="508"/>
                    </a:lnTo>
                    <a:lnTo>
                      <a:pt x="294" y="16751"/>
                    </a:lnTo>
                    <a:cubicBezTo>
                      <a:pt x="0" y="17295"/>
                      <a:pt x="426" y="17893"/>
                      <a:pt x="969" y="17893"/>
                    </a:cubicBezTo>
                    <a:cubicBezTo>
                      <a:pt x="1071" y="17893"/>
                      <a:pt x="1178" y="17872"/>
                      <a:pt x="1285" y="17825"/>
                    </a:cubicBezTo>
                    <a:lnTo>
                      <a:pt x="13200" y="12554"/>
                    </a:lnTo>
                    <a:lnTo>
                      <a:pt x="12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7" name="Google Shape;1087;p42"/>
              <p:cNvSpPr/>
              <p:nvPr/>
            </p:nvSpPr>
            <p:spPr>
              <a:xfrm>
                <a:off x="469325" y="3593700"/>
                <a:ext cx="857875" cy="809525"/>
              </a:xfrm>
              <a:custGeom>
                <a:avLst/>
                <a:gdLst/>
                <a:ahLst/>
                <a:cxnLst/>
                <a:rect l="l" t="t" r="r" b="b"/>
                <a:pathLst>
                  <a:path w="34315" h="32381" extrusionOk="0">
                    <a:moveTo>
                      <a:pt x="11430" y="0"/>
                    </a:moveTo>
                    <a:lnTo>
                      <a:pt x="1" y="16944"/>
                    </a:lnTo>
                    <a:lnTo>
                      <a:pt x="22885" y="32380"/>
                    </a:lnTo>
                    <a:lnTo>
                      <a:pt x="34315" y="15436"/>
                    </a:lnTo>
                    <a:lnTo>
                      <a:pt x="11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8" name="Google Shape;1088;p42"/>
              <p:cNvSpPr/>
              <p:nvPr/>
            </p:nvSpPr>
            <p:spPr>
              <a:xfrm>
                <a:off x="507425" y="3537200"/>
                <a:ext cx="857875" cy="809525"/>
              </a:xfrm>
              <a:custGeom>
                <a:avLst/>
                <a:gdLst/>
                <a:ahLst/>
                <a:cxnLst/>
                <a:rect l="l" t="t" r="r" b="b"/>
                <a:pathLst>
                  <a:path w="34315" h="32381" extrusionOk="0">
                    <a:moveTo>
                      <a:pt x="11431" y="0"/>
                    </a:moveTo>
                    <a:lnTo>
                      <a:pt x="1" y="16944"/>
                    </a:lnTo>
                    <a:lnTo>
                      <a:pt x="22885" y="32380"/>
                    </a:lnTo>
                    <a:lnTo>
                      <a:pt x="34315" y="15435"/>
                    </a:lnTo>
                    <a:lnTo>
                      <a:pt x="114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960925" y="4292350"/>
                <a:ext cx="535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76" extrusionOk="0">
                    <a:moveTo>
                      <a:pt x="1525" y="0"/>
                    </a:moveTo>
                    <a:lnTo>
                      <a:pt x="1" y="2261"/>
                    </a:lnTo>
                    <a:lnTo>
                      <a:pt x="617" y="2676"/>
                    </a:lnTo>
                    <a:lnTo>
                      <a:pt x="2141" y="416"/>
                    </a:lnTo>
                    <a:lnTo>
                      <a:pt x="1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764000" y="4159550"/>
                <a:ext cx="193525" cy="161350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6454" extrusionOk="0">
                    <a:moveTo>
                      <a:pt x="1525" y="0"/>
                    </a:moveTo>
                    <a:lnTo>
                      <a:pt x="0" y="2261"/>
                    </a:lnTo>
                    <a:lnTo>
                      <a:pt x="6216" y="6453"/>
                    </a:lnTo>
                    <a:lnTo>
                      <a:pt x="7740" y="4193"/>
                    </a:lnTo>
                    <a:lnTo>
                      <a:pt x="1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637775" y="3662225"/>
                <a:ext cx="462675" cy="464225"/>
              </a:xfrm>
              <a:custGeom>
                <a:avLst/>
                <a:gdLst/>
                <a:ahLst/>
                <a:cxnLst/>
                <a:rect l="l" t="t" r="r" b="b"/>
                <a:pathLst>
                  <a:path w="18507" h="18569" extrusionOk="0">
                    <a:moveTo>
                      <a:pt x="7577" y="0"/>
                    </a:moveTo>
                    <a:cubicBezTo>
                      <a:pt x="7551" y="0"/>
                      <a:pt x="7525" y="13"/>
                      <a:pt x="7510" y="36"/>
                    </a:cubicBezTo>
                    <a:lnTo>
                      <a:pt x="24" y="11134"/>
                    </a:lnTo>
                    <a:cubicBezTo>
                      <a:pt x="1" y="11170"/>
                      <a:pt x="9" y="11218"/>
                      <a:pt x="46" y="11243"/>
                    </a:cubicBezTo>
                    <a:lnTo>
                      <a:pt x="10886" y="18555"/>
                    </a:lnTo>
                    <a:cubicBezTo>
                      <a:pt x="10900" y="18564"/>
                      <a:pt x="10915" y="18569"/>
                      <a:pt x="10930" y="18569"/>
                    </a:cubicBezTo>
                    <a:cubicBezTo>
                      <a:pt x="10956" y="18569"/>
                      <a:pt x="10980" y="18556"/>
                      <a:pt x="10996" y="18534"/>
                    </a:cubicBezTo>
                    <a:lnTo>
                      <a:pt x="18482" y="7435"/>
                    </a:lnTo>
                    <a:cubicBezTo>
                      <a:pt x="18507" y="7400"/>
                      <a:pt x="18496" y="7351"/>
                      <a:pt x="18460" y="7326"/>
                    </a:cubicBezTo>
                    <a:lnTo>
                      <a:pt x="7621" y="14"/>
                    </a:lnTo>
                    <a:cubicBezTo>
                      <a:pt x="7607" y="5"/>
                      <a:pt x="7592" y="0"/>
                      <a:pt x="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693125" y="3716225"/>
                <a:ext cx="359975" cy="361025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4441" extrusionOk="0">
                    <a:moveTo>
                      <a:pt x="5899" y="0"/>
                    </a:moveTo>
                    <a:cubicBezTo>
                      <a:pt x="5874" y="0"/>
                      <a:pt x="5848" y="12"/>
                      <a:pt x="5833" y="35"/>
                    </a:cubicBezTo>
                    <a:lnTo>
                      <a:pt x="25" y="8644"/>
                    </a:lnTo>
                    <a:cubicBezTo>
                      <a:pt x="0" y="8681"/>
                      <a:pt x="10" y="8729"/>
                      <a:pt x="45" y="8754"/>
                    </a:cubicBezTo>
                    <a:lnTo>
                      <a:pt x="8454" y="14427"/>
                    </a:lnTo>
                    <a:cubicBezTo>
                      <a:pt x="8468" y="14437"/>
                      <a:pt x="8483" y="14441"/>
                      <a:pt x="8498" y="14441"/>
                    </a:cubicBezTo>
                    <a:cubicBezTo>
                      <a:pt x="8523" y="14441"/>
                      <a:pt x="8548" y="14428"/>
                      <a:pt x="8564" y="14405"/>
                    </a:cubicBezTo>
                    <a:lnTo>
                      <a:pt x="14373" y="5796"/>
                    </a:lnTo>
                    <a:cubicBezTo>
                      <a:pt x="14398" y="5761"/>
                      <a:pt x="14388" y="5711"/>
                      <a:pt x="14351" y="5686"/>
                    </a:cubicBezTo>
                    <a:lnTo>
                      <a:pt x="5944" y="13"/>
                    </a:lnTo>
                    <a:cubicBezTo>
                      <a:pt x="5930" y="5"/>
                      <a:pt x="5915" y="0"/>
                      <a:pt x="58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964225" y="3889775"/>
                <a:ext cx="181675" cy="25135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054" extrusionOk="0">
                    <a:moveTo>
                      <a:pt x="6393" y="1"/>
                    </a:moveTo>
                    <a:cubicBezTo>
                      <a:pt x="6383" y="1"/>
                      <a:pt x="6373" y="6"/>
                      <a:pt x="6367" y="14"/>
                    </a:cubicBezTo>
                    <a:lnTo>
                      <a:pt x="9" y="9440"/>
                    </a:lnTo>
                    <a:cubicBezTo>
                      <a:pt x="1" y="9453"/>
                      <a:pt x="4" y="9472"/>
                      <a:pt x="18" y="9481"/>
                    </a:cubicBezTo>
                    <a:lnTo>
                      <a:pt x="859" y="10048"/>
                    </a:lnTo>
                    <a:cubicBezTo>
                      <a:pt x="864" y="10052"/>
                      <a:pt x="870" y="10053"/>
                      <a:pt x="876" y="10053"/>
                    </a:cubicBezTo>
                    <a:cubicBezTo>
                      <a:pt x="885" y="10053"/>
                      <a:pt x="895" y="10049"/>
                      <a:pt x="900" y="10040"/>
                    </a:cubicBezTo>
                    <a:lnTo>
                      <a:pt x="7258" y="614"/>
                    </a:lnTo>
                    <a:cubicBezTo>
                      <a:pt x="7267" y="601"/>
                      <a:pt x="7264" y="583"/>
                      <a:pt x="7249" y="573"/>
                    </a:cubicBezTo>
                    <a:lnTo>
                      <a:pt x="6408" y="5"/>
                    </a:lnTo>
                    <a:cubicBezTo>
                      <a:pt x="6404" y="2"/>
                      <a:pt x="6398" y="1"/>
                      <a:pt x="6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66" name="Google Shape;666;p35"/>
          <p:cNvSpPr txBox="1"/>
          <p:nvPr/>
        </p:nvSpPr>
        <p:spPr>
          <a:xfrm>
            <a:off x="3851910" y="1561465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About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"/>
          <p:cNvSpPr/>
          <p:nvPr/>
        </p:nvSpPr>
        <p:spPr>
          <a:xfrm>
            <a:off x="8161475" y="515188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36"/>
          <p:cNvSpPr/>
          <p:nvPr/>
        </p:nvSpPr>
        <p:spPr>
          <a:xfrm>
            <a:off x="6986361" y="89598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6" name="Google Shape;666;p35"/>
          <p:cNvSpPr txBox="1"/>
          <p:nvPr/>
        </p:nvSpPr>
        <p:spPr>
          <a:xfrm>
            <a:off x="828040" y="260350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Communication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cxnSp>
        <p:nvCxnSpPr>
          <p:cNvPr id="668" name="Google Shape;668;p35"/>
          <p:cNvCxnSpPr/>
          <p:nvPr/>
        </p:nvCxnSpPr>
        <p:spPr>
          <a:xfrm>
            <a:off x="971550" y="906145"/>
            <a:ext cx="2880360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3512" t="6005" r="24185" b="12951"/>
          <a:stretch>
            <a:fillRect/>
          </a:stretch>
        </p:blipFill>
        <p:spPr>
          <a:xfrm>
            <a:off x="971550" y="1059815"/>
            <a:ext cx="4675505" cy="3421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8"/>
          <p:cNvSpPr txBox="1"/>
          <p:nvPr>
            <p:ph type="title"/>
          </p:nvPr>
        </p:nvSpPr>
        <p:spPr>
          <a:xfrm>
            <a:off x="828040" y="1131570"/>
            <a:ext cx="2625090" cy="354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Ultrasonic Sensor HC-SR04</a:t>
            </a:r>
            <a:endParaRPr lang="en-US" altLang="en-GB" sz="1800" b="1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844" name="Google Shape;844;p38"/>
          <p:cNvSpPr txBox="1"/>
          <p:nvPr>
            <p:ph type="subTitle" idx="5"/>
          </p:nvPr>
        </p:nvSpPr>
        <p:spPr>
          <a:xfrm>
            <a:off x="834390" y="3075940"/>
            <a:ext cx="3587115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Sensor Ultrasonik merupakan sensor yang bekerja dengan mengeluarkan pulsa pada 40kHz yang bekerja melalui udara, jika ada hambatan akan memantul kembali ke sensor. </a:t>
            </a:r>
            <a:endParaRPr lang="en-US" altLang="en-GB" sz="1200"/>
          </a:p>
        </p:txBody>
      </p:sp>
      <p:grpSp>
        <p:nvGrpSpPr>
          <p:cNvPr id="855" name="Google Shape;855;p38"/>
          <p:cNvGrpSpPr/>
          <p:nvPr/>
        </p:nvGrpSpPr>
        <p:grpSpPr>
          <a:xfrm flipH="1">
            <a:off x="8056444" y="324774"/>
            <a:ext cx="941418" cy="1052041"/>
            <a:chOff x="555050" y="3333325"/>
            <a:chExt cx="989300" cy="1105550"/>
          </a:xfrm>
        </p:grpSpPr>
        <p:sp>
          <p:nvSpPr>
            <p:cNvPr id="856" name="Google Shape;856;p38"/>
            <p:cNvSpPr/>
            <p:nvPr/>
          </p:nvSpPr>
          <p:spPr>
            <a:xfrm>
              <a:off x="555125" y="3333325"/>
              <a:ext cx="989150" cy="1105550"/>
            </a:xfrm>
            <a:custGeom>
              <a:avLst/>
              <a:gdLst/>
              <a:ahLst/>
              <a:cxnLst/>
              <a:rect l="l" t="t" r="r" b="b"/>
              <a:pathLst>
                <a:path w="39566" h="44222" extrusionOk="0">
                  <a:moveTo>
                    <a:pt x="14221" y="5053"/>
                  </a:moveTo>
                  <a:cubicBezTo>
                    <a:pt x="13999" y="5053"/>
                    <a:pt x="13774" y="5107"/>
                    <a:pt x="13564" y="5220"/>
                  </a:cubicBezTo>
                  <a:cubicBezTo>
                    <a:pt x="12878" y="5592"/>
                    <a:pt x="12635" y="6458"/>
                    <a:pt x="13029" y="7132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15457" y="5816"/>
                  </a:lnTo>
                  <a:cubicBezTo>
                    <a:pt x="15214" y="5331"/>
                    <a:pt x="14727" y="5053"/>
                    <a:pt x="14221" y="5053"/>
                  </a:cubicBezTo>
                  <a:close/>
                  <a:moveTo>
                    <a:pt x="21812" y="1844"/>
                  </a:moveTo>
                  <a:cubicBezTo>
                    <a:pt x="21674" y="1844"/>
                    <a:pt x="21534" y="1865"/>
                    <a:pt x="21395" y="1908"/>
                  </a:cubicBezTo>
                  <a:cubicBezTo>
                    <a:pt x="20651" y="2142"/>
                    <a:pt x="20248" y="2945"/>
                    <a:pt x="20504" y="3681"/>
                  </a:cubicBezTo>
                  <a:lnTo>
                    <a:pt x="34691" y="44220"/>
                  </a:lnTo>
                  <a:lnTo>
                    <a:pt x="23140" y="2852"/>
                  </a:lnTo>
                  <a:cubicBezTo>
                    <a:pt x="22968" y="2241"/>
                    <a:pt x="22413" y="1844"/>
                    <a:pt x="21812" y="1844"/>
                  </a:cubicBezTo>
                  <a:close/>
                  <a:moveTo>
                    <a:pt x="1562" y="15475"/>
                  </a:moveTo>
                  <a:cubicBezTo>
                    <a:pt x="1165" y="15475"/>
                    <a:pt x="770" y="15646"/>
                    <a:pt x="496" y="15977"/>
                  </a:cubicBezTo>
                  <a:cubicBezTo>
                    <a:pt x="1" y="16576"/>
                    <a:pt x="97" y="17470"/>
                    <a:pt x="713" y="17946"/>
                  </a:cubicBezTo>
                  <a:lnTo>
                    <a:pt x="34691" y="44222"/>
                  </a:lnTo>
                  <a:lnTo>
                    <a:pt x="2472" y="15818"/>
                  </a:lnTo>
                  <a:cubicBezTo>
                    <a:pt x="2209" y="15588"/>
                    <a:pt x="1885" y="15475"/>
                    <a:pt x="1562" y="15475"/>
                  </a:cubicBezTo>
                  <a:close/>
                  <a:moveTo>
                    <a:pt x="38105" y="1"/>
                  </a:moveTo>
                  <a:cubicBezTo>
                    <a:pt x="37375" y="1"/>
                    <a:pt x="36759" y="575"/>
                    <a:pt x="36725" y="1319"/>
                  </a:cubicBezTo>
                  <a:lnTo>
                    <a:pt x="34691" y="44220"/>
                  </a:lnTo>
                  <a:lnTo>
                    <a:pt x="31244" y="1407"/>
                  </a:lnTo>
                  <a:cubicBezTo>
                    <a:pt x="31188" y="682"/>
                    <a:pt x="30581" y="133"/>
                    <a:pt x="29869" y="133"/>
                  </a:cubicBezTo>
                  <a:cubicBezTo>
                    <a:pt x="29817" y="133"/>
                    <a:pt x="29764" y="136"/>
                    <a:pt x="29711" y="142"/>
                  </a:cubicBezTo>
                  <a:cubicBezTo>
                    <a:pt x="28934" y="230"/>
                    <a:pt x="28385" y="945"/>
                    <a:pt x="28500" y="1717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8484" y="10192"/>
                  </a:lnTo>
                  <a:cubicBezTo>
                    <a:pt x="8211" y="9838"/>
                    <a:pt x="7801" y="9654"/>
                    <a:pt x="7388" y="9654"/>
                  </a:cubicBezTo>
                  <a:cubicBezTo>
                    <a:pt x="7080" y="9654"/>
                    <a:pt x="6769" y="9757"/>
                    <a:pt x="6512" y="9969"/>
                  </a:cubicBezTo>
                  <a:cubicBezTo>
                    <a:pt x="5908" y="10464"/>
                    <a:pt x="5836" y="11359"/>
                    <a:pt x="6351" y="11947"/>
                  </a:cubicBezTo>
                  <a:lnTo>
                    <a:pt x="34691" y="44222"/>
                  </a:lnTo>
                  <a:lnTo>
                    <a:pt x="39477" y="1538"/>
                  </a:lnTo>
                  <a:cubicBezTo>
                    <a:pt x="39566" y="762"/>
                    <a:pt x="38992" y="67"/>
                    <a:pt x="38214" y="5"/>
                  </a:cubicBezTo>
                  <a:cubicBezTo>
                    <a:pt x="38177" y="2"/>
                    <a:pt x="38141" y="1"/>
                    <a:pt x="38105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7" name="Google Shape;857;p38"/>
            <p:cNvGrpSpPr/>
            <p:nvPr/>
          </p:nvGrpSpPr>
          <p:grpSpPr>
            <a:xfrm>
              <a:off x="555050" y="3333325"/>
              <a:ext cx="989300" cy="1105550"/>
              <a:chOff x="4367150" y="3239100"/>
              <a:chExt cx="989300" cy="1105550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5234550" y="3239100"/>
                <a:ext cx="121900" cy="110555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4222" extrusionOk="0">
                    <a:moveTo>
                      <a:pt x="3415" y="1"/>
                    </a:moveTo>
                    <a:cubicBezTo>
                      <a:pt x="2685" y="1"/>
                      <a:pt x="2071" y="575"/>
                      <a:pt x="2035" y="1317"/>
                    </a:cubicBezTo>
                    <a:lnTo>
                      <a:pt x="0" y="44222"/>
                    </a:lnTo>
                    <a:lnTo>
                      <a:pt x="4787" y="1538"/>
                    </a:lnTo>
                    <a:cubicBezTo>
                      <a:pt x="4876" y="762"/>
                      <a:pt x="4302" y="69"/>
                      <a:pt x="3524" y="7"/>
                    </a:cubicBezTo>
                    <a:lnTo>
                      <a:pt x="3524" y="5"/>
                    </a:lnTo>
                    <a:cubicBezTo>
                      <a:pt x="3487" y="2"/>
                      <a:pt x="3451" y="1"/>
                      <a:pt x="34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5077000" y="3242525"/>
                <a:ext cx="157575" cy="110212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44085" extrusionOk="0">
                    <a:moveTo>
                      <a:pt x="1480" y="0"/>
                    </a:moveTo>
                    <a:cubicBezTo>
                      <a:pt x="1428" y="0"/>
                      <a:pt x="1377" y="3"/>
                      <a:pt x="1325" y="9"/>
                    </a:cubicBezTo>
                    <a:cubicBezTo>
                      <a:pt x="550" y="97"/>
                      <a:pt x="1" y="810"/>
                      <a:pt x="113" y="1582"/>
                    </a:cubicBezTo>
                    <a:lnTo>
                      <a:pt x="6302" y="44085"/>
                    </a:lnTo>
                    <a:lnTo>
                      <a:pt x="2858" y="1270"/>
                    </a:lnTo>
                    <a:cubicBezTo>
                      <a:pt x="2798" y="546"/>
                      <a:pt x="2190" y="0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4873475" y="3285150"/>
                <a:ext cx="361100" cy="10595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42380" extrusionOk="0">
                    <a:moveTo>
                      <a:pt x="1562" y="1"/>
                    </a:moveTo>
                    <a:cubicBezTo>
                      <a:pt x="1425" y="1"/>
                      <a:pt x="1286" y="21"/>
                      <a:pt x="1148" y="64"/>
                    </a:cubicBezTo>
                    <a:cubicBezTo>
                      <a:pt x="403" y="298"/>
                      <a:pt x="1" y="1101"/>
                      <a:pt x="258" y="1839"/>
                    </a:cubicBezTo>
                    <a:lnTo>
                      <a:pt x="14443" y="42380"/>
                    </a:lnTo>
                    <a:lnTo>
                      <a:pt x="2892" y="1010"/>
                    </a:lnTo>
                    <a:cubicBezTo>
                      <a:pt x="2720" y="398"/>
                      <a:pt x="2164" y="1"/>
                      <a:pt x="15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4683200" y="3365425"/>
                <a:ext cx="551375" cy="979225"/>
              </a:xfrm>
              <a:custGeom>
                <a:avLst/>
                <a:gdLst/>
                <a:ahLst/>
                <a:cxnLst/>
                <a:rect l="l" t="t" r="r" b="b"/>
                <a:pathLst>
                  <a:path w="22055" h="39169" extrusionOk="0">
                    <a:moveTo>
                      <a:pt x="1584" y="0"/>
                    </a:moveTo>
                    <a:cubicBezTo>
                      <a:pt x="1362" y="0"/>
                      <a:pt x="1137" y="54"/>
                      <a:pt x="928" y="167"/>
                    </a:cubicBezTo>
                    <a:cubicBezTo>
                      <a:pt x="242" y="539"/>
                      <a:pt x="0" y="1405"/>
                      <a:pt x="393" y="2079"/>
                    </a:cubicBezTo>
                    <a:lnTo>
                      <a:pt x="22054" y="39169"/>
                    </a:lnTo>
                    <a:lnTo>
                      <a:pt x="2821" y="763"/>
                    </a:lnTo>
                    <a:cubicBezTo>
                      <a:pt x="2578" y="279"/>
                      <a:pt x="2089" y="0"/>
                      <a:pt x="1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4513225" y="3480450"/>
                <a:ext cx="721350" cy="864200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34568" extrusionOk="0">
                    <a:moveTo>
                      <a:pt x="1551" y="0"/>
                    </a:moveTo>
                    <a:cubicBezTo>
                      <a:pt x="1242" y="0"/>
                      <a:pt x="932" y="103"/>
                      <a:pt x="675" y="315"/>
                    </a:cubicBezTo>
                    <a:cubicBezTo>
                      <a:pt x="73" y="810"/>
                      <a:pt x="1" y="1705"/>
                      <a:pt x="514" y="2293"/>
                    </a:cubicBezTo>
                    <a:lnTo>
                      <a:pt x="28853" y="34568"/>
                    </a:lnTo>
                    <a:lnTo>
                      <a:pt x="2646" y="538"/>
                    </a:lnTo>
                    <a:cubicBezTo>
                      <a:pt x="2373" y="184"/>
                      <a:pt x="1964" y="0"/>
                      <a:pt x="1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367150" y="3625900"/>
                <a:ext cx="867425" cy="718750"/>
              </a:xfrm>
              <a:custGeom>
                <a:avLst/>
                <a:gdLst/>
                <a:ahLst/>
                <a:cxnLst/>
                <a:rect l="l" t="t" r="r" b="b"/>
                <a:pathLst>
                  <a:path w="34697" h="28750" extrusionOk="0">
                    <a:moveTo>
                      <a:pt x="1565" y="0"/>
                    </a:moveTo>
                    <a:cubicBezTo>
                      <a:pt x="1167" y="0"/>
                      <a:pt x="771" y="171"/>
                      <a:pt x="498" y="503"/>
                    </a:cubicBezTo>
                    <a:lnTo>
                      <a:pt x="500" y="503"/>
                    </a:lnTo>
                    <a:cubicBezTo>
                      <a:pt x="1" y="1104"/>
                      <a:pt x="101" y="1998"/>
                      <a:pt x="719" y="2476"/>
                    </a:cubicBezTo>
                    <a:lnTo>
                      <a:pt x="34696" y="28750"/>
                    </a:lnTo>
                    <a:lnTo>
                      <a:pt x="2477" y="346"/>
                    </a:lnTo>
                    <a:cubicBezTo>
                      <a:pt x="2215" y="114"/>
                      <a:pt x="1889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864" name="Google Shape;864;p38"/>
          <p:cNvCxnSpPr/>
          <p:nvPr/>
        </p:nvCxnSpPr>
        <p:spPr>
          <a:xfrm>
            <a:off x="942975" y="1635760"/>
            <a:ext cx="93599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66;p35"/>
          <p:cNvSpPr txBox="1"/>
          <p:nvPr/>
        </p:nvSpPr>
        <p:spPr>
          <a:xfrm>
            <a:off x="828040" y="260350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Sensor &amp; Aktuator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cxnSp>
        <p:nvCxnSpPr>
          <p:cNvPr id="3" name="Google Shape;668;p35"/>
          <p:cNvCxnSpPr/>
          <p:nvPr/>
        </p:nvCxnSpPr>
        <p:spPr>
          <a:xfrm>
            <a:off x="971550" y="906145"/>
            <a:ext cx="331279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839;p38"/>
          <p:cNvSpPr txBox="1"/>
          <p:nvPr/>
        </p:nvSpPr>
        <p:spPr>
          <a:xfrm>
            <a:off x="5217795" y="1131570"/>
            <a:ext cx="2625090" cy="35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1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MG09S Servo Motor-SR04</a:t>
            </a:r>
            <a:endParaRPr lang="en-US" altLang="en-GB" sz="1800" b="1">
              <a:latin typeface="FreeSans" panose="020B0504020202020204" charset="0"/>
              <a:cs typeface="FreeSans" panose="020B0504020202020204" charset="0"/>
            </a:endParaRPr>
          </a:p>
        </p:txBody>
      </p:sp>
      <p:cxnSp>
        <p:nvCxnSpPr>
          <p:cNvPr id="10" name="Google Shape;864;p38"/>
          <p:cNvCxnSpPr/>
          <p:nvPr/>
        </p:nvCxnSpPr>
        <p:spPr>
          <a:xfrm>
            <a:off x="5332730" y="1635760"/>
            <a:ext cx="93599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923415"/>
            <a:ext cx="1507490" cy="1055370"/>
          </a:xfrm>
          <a:prstGeom prst="rect">
            <a:avLst/>
          </a:prstGeom>
        </p:spPr>
      </p:pic>
      <p:sp>
        <p:nvSpPr>
          <p:cNvPr id="21" name="Google Shape;844;p38"/>
          <p:cNvSpPr txBox="1"/>
          <p:nvPr/>
        </p:nvSpPr>
        <p:spPr>
          <a:xfrm>
            <a:off x="5220335" y="3147695"/>
            <a:ext cx="3587115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Servo Motor dapat dikontrol dengan mengirim pulsa ke garis sinyal. Servo Motor menerima masukan berupa sinyal digital yang dapat dikontrol atau DAC.</a:t>
            </a:r>
            <a:endParaRPr lang="en-US" altLang="en-GB" sz="12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30" y="1707515"/>
            <a:ext cx="204343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"/>
          <p:cNvSpPr/>
          <p:nvPr/>
        </p:nvSpPr>
        <p:spPr>
          <a:xfrm>
            <a:off x="361650" y="180870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6" name="Google Shape;876;p39"/>
          <p:cNvSpPr/>
          <p:nvPr/>
        </p:nvSpPr>
        <p:spPr>
          <a:xfrm>
            <a:off x="5195710" y="45325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7" name="Google Shape;877;p39"/>
          <p:cNvSpPr/>
          <p:nvPr/>
        </p:nvSpPr>
        <p:spPr>
          <a:xfrm>
            <a:off x="8620711" y="56337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8" name="Google Shape;878;p39"/>
          <p:cNvSpPr/>
          <p:nvPr/>
        </p:nvSpPr>
        <p:spPr>
          <a:xfrm>
            <a:off x="1593286" y="13172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9" name="Google Shape;879;p39"/>
          <p:cNvSpPr/>
          <p:nvPr/>
        </p:nvSpPr>
        <p:spPr>
          <a:xfrm>
            <a:off x="2836410" y="511200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0" name="Google Shape;880;p39"/>
          <p:cNvSpPr/>
          <p:nvPr/>
        </p:nvSpPr>
        <p:spPr>
          <a:xfrm>
            <a:off x="5032586" y="792798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1" name="Google Shape;881;p39"/>
          <p:cNvSpPr/>
          <p:nvPr/>
        </p:nvSpPr>
        <p:spPr>
          <a:xfrm>
            <a:off x="7931436" y="24171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2" name="Google Shape;882;p39"/>
          <p:cNvSpPr/>
          <p:nvPr/>
        </p:nvSpPr>
        <p:spPr>
          <a:xfrm>
            <a:off x="8430775" y="4224350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3" name="Google Shape;883;p39"/>
          <p:cNvSpPr/>
          <p:nvPr/>
        </p:nvSpPr>
        <p:spPr>
          <a:xfrm>
            <a:off x="6324261" y="4056236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4" name="Google Shape;884;p39"/>
          <p:cNvSpPr/>
          <p:nvPr/>
        </p:nvSpPr>
        <p:spPr>
          <a:xfrm>
            <a:off x="3742011" y="4224361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5" name="Google Shape;885;p39"/>
          <p:cNvSpPr/>
          <p:nvPr/>
        </p:nvSpPr>
        <p:spPr>
          <a:xfrm>
            <a:off x="1912525" y="443557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39"/>
          <p:cNvSpPr/>
          <p:nvPr/>
        </p:nvSpPr>
        <p:spPr>
          <a:xfrm>
            <a:off x="600111" y="4387823"/>
            <a:ext cx="49639" cy="47762"/>
          </a:xfrm>
          <a:custGeom>
            <a:avLst/>
            <a:gdLst/>
            <a:ahLst/>
            <a:cxnLst/>
            <a:rect l="l" t="t" r="r" b="b"/>
            <a:pathLst>
              <a:path w="1481" h="1425" extrusionOk="0">
                <a:moveTo>
                  <a:pt x="713" y="1"/>
                </a:moveTo>
                <a:cubicBezTo>
                  <a:pt x="320" y="1"/>
                  <a:pt x="1" y="320"/>
                  <a:pt x="1" y="713"/>
                </a:cubicBezTo>
                <a:cubicBezTo>
                  <a:pt x="1" y="1000"/>
                  <a:pt x="174" y="1260"/>
                  <a:pt x="440" y="1370"/>
                </a:cubicBezTo>
                <a:cubicBezTo>
                  <a:pt x="528" y="1407"/>
                  <a:pt x="621" y="1424"/>
                  <a:pt x="713" y="1424"/>
                </a:cubicBezTo>
                <a:cubicBezTo>
                  <a:pt x="898" y="1424"/>
                  <a:pt x="1080" y="1352"/>
                  <a:pt x="1216" y="1216"/>
                </a:cubicBezTo>
                <a:cubicBezTo>
                  <a:pt x="1420" y="1012"/>
                  <a:pt x="1480" y="706"/>
                  <a:pt x="1370" y="440"/>
                </a:cubicBezTo>
                <a:cubicBezTo>
                  <a:pt x="1260" y="174"/>
                  <a:pt x="1000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39"/>
          <p:cNvSpPr/>
          <p:nvPr/>
        </p:nvSpPr>
        <p:spPr>
          <a:xfrm>
            <a:off x="7146750" y="481625"/>
            <a:ext cx="211261" cy="211227"/>
          </a:xfrm>
          <a:custGeom>
            <a:avLst/>
            <a:gdLst/>
            <a:ahLst/>
            <a:cxnLst/>
            <a:rect l="l" t="t" r="r" b="b"/>
            <a:pathLst>
              <a:path w="6303" h="6302" extrusionOk="0">
                <a:moveTo>
                  <a:pt x="3153" y="0"/>
                </a:moveTo>
                <a:cubicBezTo>
                  <a:pt x="2809" y="2528"/>
                  <a:pt x="2529" y="2808"/>
                  <a:pt x="1" y="3152"/>
                </a:cubicBezTo>
                <a:cubicBezTo>
                  <a:pt x="2529" y="3496"/>
                  <a:pt x="2809" y="3774"/>
                  <a:pt x="3153" y="6302"/>
                </a:cubicBezTo>
                <a:cubicBezTo>
                  <a:pt x="3496" y="3774"/>
                  <a:pt x="3774" y="3496"/>
                  <a:pt x="6303" y="3152"/>
                </a:cubicBezTo>
                <a:cubicBezTo>
                  <a:pt x="3774" y="2808"/>
                  <a:pt x="3496" y="2528"/>
                  <a:pt x="3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39"/>
          <p:cNvSpPr/>
          <p:nvPr/>
        </p:nvSpPr>
        <p:spPr>
          <a:xfrm>
            <a:off x="1188935" y="3697425"/>
            <a:ext cx="152035" cy="152102"/>
          </a:xfrm>
          <a:custGeom>
            <a:avLst/>
            <a:gdLst/>
            <a:ahLst/>
            <a:cxnLst/>
            <a:rect l="l" t="t" r="r" b="b"/>
            <a:pathLst>
              <a:path w="4536" h="4538" extrusionOk="0">
                <a:moveTo>
                  <a:pt x="2268" y="0"/>
                </a:moveTo>
                <a:cubicBezTo>
                  <a:pt x="2020" y="1822"/>
                  <a:pt x="1820" y="2022"/>
                  <a:pt x="0" y="2270"/>
                </a:cubicBezTo>
                <a:cubicBezTo>
                  <a:pt x="1820" y="2518"/>
                  <a:pt x="2020" y="2718"/>
                  <a:pt x="2268" y="4538"/>
                </a:cubicBezTo>
                <a:cubicBezTo>
                  <a:pt x="2516" y="2718"/>
                  <a:pt x="2716" y="2518"/>
                  <a:pt x="4535" y="2270"/>
                </a:cubicBezTo>
                <a:cubicBezTo>
                  <a:pt x="2716" y="2022"/>
                  <a:pt x="2516" y="1822"/>
                  <a:pt x="2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9" name="Google Shape;889;p39"/>
          <p:cNvGrpSpPr/>
          <p:nvPr/>
        </p:nvGrpSpPr>
        <p:grpSpPr>
          <a:xfrm>
            <a:off x="7854305" y="2739390"/>
            <a:ext cx="769492" cy="914763"/>
            <a:chOff x="2200613" y="2286275"/>
            <a:chExt cx="922100" cy="1096050"/>
          </a:xfrm>
        </p:grpSpPr>
        <p:sp>
          <p:nvSpPr>
            <p:cNvPr id="890" name="Google Shape;890;p39"/>
            <p:cNvSpPr/>
            <p:nvPr/>
          </p:nvSpPr>
          <p:spPr>
            <a:xfrm>
              <a:off x="2200613" y="2286275"/>
              <a:ext cx="922100" cy="1096050"/>
            </a:xfrm>
            <a:custGeom>
              <a:avLst/>
              <a:gdLst/>
              <a:ahLst/>
              <a:cxnLst/>
              <a:rect l="l" t="t" r="r" b="b"/>
              <a:pathLst>
                <a:path w="36884" h="43842" extrusionOk="0">
                  <a:moveTo>
                    <a:pt x="22505" y="1"/>
                  </a:moveTo>
                  <a:lnTo>
                    <a:pt x="100" y="7703"/>
                  </a:lnTo>
                  <a:cubicBezTo>
                    <a:pt x="36" y="7725"/>
                    <a:pt x="1" y="7797"/>
                    <a:pt x="23" y="7861"/>
                  </a:cubicBezTo>
                  <a:lnTo>
                    <a:pt x="11201" y="40374"/>
                  </a:lnTo>
                  <a:cubicBezTo>
                    <a:pt x="11201" y="40374"/>
                    <a:pt x="11659" y="42718"/>
                    <a:pt x="14027" y="42718"/>
                  </a:cubicBezTo>
                  <a:cubicBezTo>
                    <a:pt x="14076" y="42718"/>
                    <a:pt x="14126" y="42717"/>
                    <a:pt x="14176" y="42715"/>
                  </a:cubicBezTo>
                  <a:lnTo>
                    <a:pt x="14593" y="43841"/>
                  </a:lnTo>
                  <a:lnTo>
                    <a:pt x="15920" y="42522"/>
                  </a:lnTo>
                  <a:lnTo>
                    <a:pt x="17806" y="42759"/>
                  </a:lnTo>
                  <a:lnTo>
                    <a:pt x="17398" y="41657"/>
                  </a:lnTo>
                  <a:lnTo>
                    <a:pt x="36884" y="34958"/>
                  </a:lnTo>
                  <a:lnTo>
                    <a:pt x="25666" y="2328"/>
                  </a:lnTo>
                  <a:lnTo>
                    <a:pt x="25002" y="2556"/>
                  </a:lnTo>
                  <a:cubicBezTo>
                    <a:pt x="24934" y="2570"/>
                    <a:pt x="24854" y="2579"/>
                    <a:pt x="24765" y="2579"/>
                  </a:cubicBezTo>
                  <a:cubicBezTo>
                    <a:pt x="24543" y="2579"/>
                    <a:pt x="24260" y="2522"/>
                    <a:pt x="23938" y="2327"/>
                  </a:cubicBezTo>
                  <a:cubicBezTo>
                    <a:pt x="23598" y="2119"/>
                    <a:pt x="23264" y="1765"/>
                    <a:pt x="22998" y="1433"/>
                  </a:cubicBezTo>
                  <a:lnTo>
                    <a:pt x="22505" y="1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91" name="Google Shape;891;p39"/>
            <p:cNvGrpSpPr/>
            <p:nvPr/>
          </p:nvGrpSpPr>
          <p:grpSpPr>
            <a:xfrm>
              <a:off x="2200613" y="2286413"/>
              <a:ext cx="922100" cy="1095775"/>
              <a:chOff x="3341150" y="4281375"/>
              <a:chExt cx="922100" cy="1095775"/>
            </a:xfrm>
          </p:grpSpPr>
          <p:sp>
            <p:nvSpPr>
              <p:cNvPr id="892" name="Google Shape;892;p39"/>
              <p:cNvSpPr/>
              <p:nvPr/>
            </p:nvSpPr>
            <p:spPr>
              <a:xfrm>
                <a:off x="3419750" y="4339600"/>
                <a:ext cx="843500" cy="1009325"/>
              </a:xfrm>
              <a:custGeom>
                <a:avLst/>
                <a:gdLst/>
                <a:ahLst/>
                <a:cxnLst/>
                <a:rect l="l" t="t" r="r" b="b"/>
                <a:pathLst>
                  <a:path w="33740" h="40373" extrusionOk="0">
                    <a:moveTo>
                      <a:pt x="22522" y="0"/>
                    </a:moveTo>
                    <a:lnTo>
                      <a:pt x="1" y="7742"/>
                    </a:lnTo>
                    <a:lnTo>
                      <a:pt x="11217" y="40372"/>
                    </a:lnTo>
                    <a:lnTo>
                      <a:pt x="33740" y="32631"/>
                    </a:lnTo>
                    <a:lnTo>
                      <a:pt x="225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9"/>
              <p:cNvSpPr/>
              <p:nvPr/>
            </p:nvSpPr>
            <p:spPr>
              <a:xfrm>
                <a:off x="3621300" y="5210550"/>
                <a:ext cx="94400" cy="138525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5541" extrusionOk="0">
                    <a:moveTo>
                      <a:pt x="3398" y="0"/>
                    </a:moveTo>
                    <a:lnTo>
                      <a:pt x="1" y="3198"/>
                    </a:lnTo>
                    <a:cubicBezTo>
                      <a:pt x="1" y="3198"/>
                      <a:pt x="458" y="5541"/>
                      <a:pt x="2824" y="5541"/>
                    </a:cubicBezTo>
                    <a:cubicBezTo>
                      <a:pt x="2933" y="5541"/>
                      <a:pt x="3045" y="5536"/>
                      <a:pt x="3162" y="5526"/>
                    </a:cubicBezTo>
                    <a:cubicBezTo>
                      <a:pt x="3775" y="4111"/>
                      <a:pt x="3398" y="0"/>
                      <a:pt x="33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9"/>
              <p:cNvSpPr/>
              <p:nvPr/>
            </p:nvSpPr>
            <p:spPr>
              <a:xfrm>
                <a:off x="3405250" y="4296800"/>
                <a:ext cx="843550" cy="1041650"/>
              </a:xfrm>
              <a:custGeom>
                <a:avLst/>
                <a:gdLst/>
                <a:ahLst/>
                <a:cxnLst/>
                <a:rect l="l" t="t" r="r" b="b"/>
                <a:pathLst>
                  <a:path w="33742" h="41666" extrusionOk="0">
                    <a:moveTo>
                      <a:pt x="19869" y="1"/>
                    </a:moveTo>
                    <a:lnTo>
                      <a:pt x="0" y="9036"/>
                    </a:lnTo>
                    <a:lnTo>
                      <a:pt x="9494" y="36648"/>
                    </a:lnTo>
                    <a:lnTo>
                      <a:pt x="9942" y="37949"/>
                    </a:lnTo>
                    <a:lnTo>
                      <a:pt x="11219" y="41666"/>
                    </a:lnTo>
                    <a:lnTo>
                      <a:pt x="33742" y="33923"/>
                    </a:lnTo>
                    <a:lnTo>
                      <a:pt x="22712" y="1840"/>
                    </a:lnTo>
                    <a:cubicBezTo>
                      <a:pt x="22712" y="1840"/>
                      <a:pt x="22520" y="1954"/>
                      <a:pt x="22206" y="1954"/>
                    </a:cubicBezTo>
                    <a:cubicBezTo>
                      <a:pt x="21984" y="1954"/>
                      <a:pt x="21701" y="1897"/>
                      <a:pt x="21380" y="1701"/>
                    </a:cubicBezTo>
                    <a:cubicBezTo>
                      <a:pt x="20607" y="1230"/>
                      <a:pt x="19869" y="1"/>
                      <a:pt x="198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3637000" y="5210525"/>
                <a:ext cx="69250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5117" extrusionOk="0">
                    <a:moveTo>
                      <a:pt x="2756" y="1"/>
                    </a:moveTo>
                    <a:cubicBezTo>
                      <a:pt x="2642" y="1"/>
                      <a:pt x="1816" y="50"/>
                      <a:pt x="672" y="1400"/>
                    </a:cubicBezTo>
                    <a:cubicBezTo>
                      <a:pt x="431" y="1686"/>
                      <a:pt x="207" y="1986"/>
                      <a:pt x="0" y="2299"/>
                    </a:cubicBezTo>
                    <a:cubicBezTo>
                      <a:pt x="151" y="4685"/>
                      <a:pt x="1949" y="5117"/>
                      <a:pt x="1949" y="5117"/>
                    </a:cubicBezTo>
                    <a:lnTo>
                      <a:pt x="2770" y="1"/>
                    </a:lnTo>
                    <a:cubicBezTo>
                      <a:pt x="2770" y="1"/>
                      <a:pt x="2765" y="1"/>
                      <a:pt x="2756" y="1"/>
                    </a:cubicBezTo>
                    <a:close/>
                  </a:path>
                </a:pathLst>
              </a:custGeom>
              <a:solidFill>
                <a:srgbClr val="FFE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3637000" y="5093300"/>
                <a:ext cx="611800" cy="245150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9806" extrusionOk="0">
                    <a:moveTo>
                      <a:pt x="21025" y="0"/>
                    </a:moveTo>
                    <a:lnTo>
                      <a:pt x="224" y="4788"/>
                    </a:lnTo>
                    <a:lnTo>
                      <a:pt x="672" y="6089"/>
                    </a:lnTo>
                    <a:cubicBezTo>
                      <a:pt x="431" y="6375"/>
                      <a:pt x="207" y="6675"/>
                      <a:pt x="0" y="6988"/>
                    </a:cubicBezTo>
                    <a:cubicBezTo>
                      <a:pt x="151" y="9374"/>
                      <a:pt x="1949" y="9806"/>
                      <a:pt x="1949" y="9806"/>
                    </a:cubicBezTo>
                    <a:lnTo>
                      <a:pt x="24472" y="2063"/>
                    </a:lnTo>
                    <a:cubicBezTo>
                      <a:pt x="21962" y="2012"/>
                      <a:pt x="21025" y="0"/>
                      <a:pt x="210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3676575" y="5270300"/>
                <a:ext cx="109875" cy="10685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274" extrusionOk="0">
                    <a:moveTo>
                      <a:pt x="3213" y="0"/>
                    </a:moveTo>
                    <a:lnTo>
                      <a:pt x="0" y="1082"/>
                    </a:lnTo>
                    <a:lnTo>
                      <a:pt x="1182" y="4274"/>
                    </a:lnTo>
                    <a:lnTo>
                      <a:pt x="2509" y="2954"/>
                    </a:lnTo>
                    <a:lnTo>
                      <a:pt x="4395" y="3191"/>
                    </a:lnTo>
                    <a:lnTo>
                      <a:pt x="3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3341150" y="4281375"/>
                <a:ext cx="843075" cy="1009350"/>
              </a:xfrm>
              <a:custGeom>
                <a:avLst/>
                <a:gdLst/>
                <a:ahLst/>
                <a:cxnLst/>
                <a:rect l="l" t="t" r="r" b="b"/>
                <a:pathLst>
                  <a:path w="33723" h="40374" extrusionOk="0">
                    <a:moveTo>
                      <a:pt x="22506" y="0"/>
                    </a:moveTo>
                    <a:lnTo>
                      <a:pt x="100" y="7703"/>
                    </a:lnTo>
                    <a:cubicBezTo>
                      <a:pt x="36" y="7725"/>
                      <a:pt x="1" y="7795"/>
                      <a:pt x="24" y="7861"/>
                    </a:cubicBezTo>
                    <a:lnTo>
                      <a:pt x="11200" y="40374"/>
                    </a:lnTo>
                    <a:lnTo>
                      <a:pt x="33722" y="32631"/>
                    </a:lnTo>
                    <a:lnTo>
                      <a:pt x="22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3794075" y="4731525"/>
                <a:ext cx="280825" cy="335475"/>
              </a:xfrm>
              <a:custGeom>
                <a:avLst/>
                <a:gdLst/>
                <a:ahLst/>
                <a:cxnLst/>
                <a:rect l="l" t="t" r="r" b="b"/>
                <a:pathLst>
                  <a:path w="11233" h="13419" extrusionOk="0">
                    <a:moveTo>
                      <a:pt x="7433" y="0"/>
                    </a:moveTo>
                    <a:cubicBezTo>
                      <a:pt x="7421" y="0"/>
                      <a:pt x="7409" y="2"/>
                      <a:pt x="7397" y="6"/>
                    </a:cubicBezTo>
                    <a:lnTo>
                      <a:pt x="90" y="2518"/>
                    </a:lnTo>
                    <a:cubicBezTo>
                      <a:pt x="31" y="2538"/>
                      <a:pt x="1" y="2602"/>
                      <a:pt x="21" y="2661"/>
                    </a:cubicBezTo>
                    <a:lnTo>
                      <a:pt x="3693" y="13343"/>
                    </a:lnTo>
                    <a:cubicBezTo>
                      <a:pt x="3708" y="13389"/>
                      <a:pt x="3751" y="13418"/>
                      <a:pt x="3798" y="13418"/>
                    </a:cubicBezTo>
                    <a:cubicBezTo>
                      <a:pt x="3810" y="13418"/>
                      <a:pt x="3823" y="13416"/>
                      <a:pt x="3835" y="13412"/>
                    </a:cubicBezTo>
                    <a:lnTo>
                      <a:pt x="11142" y="10900"/>
                    </a:lnTo>
                    <a:cubicBezTo>
                      <a:pt x="11201" y="10880"/>
                      <a:pt x="11233" y="10817"/>
                      <a:pt x="11212" y="10758"/>
                    </a:cubicBezTo>
                    <a:lnTo>
                      <a:pt x="7540" y="76"/>
                    </a:lnTo>
                    <a:cubicBezTo>
                      <a:pt x="7524" y="29"/>
                      <a:pt x="7480" y="0"/>
                      <a:pt x="7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3493925" y="4416550"/>
                <a:ext cx="3284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13139" h="5242" extrusionOk="0">
                    <a:moveTo>
                      <a:pt x="12475" y="1"/>
                    </a:moveTo>
                    <a:cubicBezTo>
                      <a:pt x="12412" y="1"/>
                      <a:pt x="12348" y="11"/>
                      <a:pt x="12285" y="33"/>
                    </a:cubicBezTo>
                    <a:lnTo>
                      <a:pt x="473" y="4094"/>
                    </a:lnTo>
                    <a:cubicBezTo>
                      <a:pt x="164" y="4200"/>
                      <a:pt x="1" y="4535"/>
                      <a:pt x="107" y="4844"/>
                    </a:cubicBezTo>
                    <a:cubicBezTo>
                      <a:pt x="191" y="5088"/>
                      <a:pt x="421" y="5242"/>
                      <a:pt x="665" y="5242"/>
                    </a:cubicBezTo>
                    <a:cubicBezTo>
                      <a:pt x="729" y="5242"/>
                      <a:pt x="793" y="5231"/>
                      <a:pt x="856" y="5210"/>
                    </a:cubicBezTo>
                    <a:lnTo>
                      <a:pt x="12668" y="1149"/>
                    </a:lnTo>
                    <a:cubicBezTo>
                      <a:pt x="12977" y="1042"/>
                      <a:pt x="13139" y="707"/>
                      <a:pt x="13034" y="398"/>
                    </a:cubicBezTo>
                    <a:cubicBezTo>
                      <a:pt x="12950" y="154"/>
                      <a:pt x="12720" y="1"/>
                      <a:pt x="124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9"/>
              <p:cNvSpPr/>
              <p:nvPr/>
            </p:nvSpPr>
            <p:spPr>
              <a:xfrm>
                <a:off x="3772325" y="5030100"/>
                <a:ext cx="3284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13139" h="5242" extrusionOk="0">
                    <a:moveTo>
                      <a:pt x="12474" y="0"/>
                    </a:moveTo>
                    <a:cubicBezTo>
                      <a:pt x="12411" y="0"/>
                      <a:pt x="12346" y="11"/>
                      <a:pt x="12283" y="32"/>
                    </a:cubicBezTo>
                    <a:lnTo>
                      <a:pt x="471" y="4093"/>
                    </a:lnTo>
                    <a:cubicBezTo>
                      <a:pt x="164" y="4200"/>
                      <a:pt x="0" y="4535"/>
                      <a:pt x="106" y="4844"/>
                    </a:cubicBezTo>
                    <a:cubicBezTo>
                      <a:pt x="190" y="5088"/>
                      <a:pt x="419" y="5241"/>
                      <a:pt x="665" y="5241"/>
                    </a:cubicBezTo>
                    <a:cubicBezTo>
                      <a:pt x="728" y="5241"/>
                      <a:pt x="793" y="5231"/>
                      <a:pt x="856" y="5210"/>
                    </a:cubicBezTo>
                    <a:lnTo>
                      <a:pt x="12668" y="1148"/>
                    </a:lnTo>
                    <a:cubicBezTo>
                      <a:pt x="12975" y="1042"/>
                      <a:pt x="13139" y="707"/>
                      <a:pt x="13033" y="398"/>
                    </a:cubicBezTo>
                    <a:cubicBezTo>
                      <a:pt x="12948" y="154"/>
                      <a:pt x="12720" y="0"/>
                      <a:pt x="124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39"/>
              <p:cNvSpPr/>
              <p:nvPr/>
            </p:nvSpPr>
            <p:spPr>
              <a:xfrm>
                <a:off x="3515250" y="4534750"/>
                <a:ext cx="1615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991" extrusionOk="0">
                    <a:moveTo>
                      <a:pt x="5799" y="0"/>
                    </a:moveTo>
                    <a:cubicBezTo>
                      <a:pt x="5735" y="0"/>
                      <a:pt x="5670" y="11"/>
                      <a:pt x="5606" y="33"/>
                    </a:cubicBezTo>
                    <a:lnTo>
                      <a:pt x="471" y="1842"/>
                    </a:lnTo>
                    <a:cubicBezTo>
                      <a:pt x="163" y="1949"/>
                      <a:pt x="0" y="2284"/>
                      <a:pt x="106" y="2593"/>
                    </a:cubicBezTo>
                    <a:cubicBezTo>
                      <a:pt x="189" y="2837"/>
                      <a:pt x="419" y="2990"/>
                      <a:pt x="664" y="2990"/>
                    </a:cubicBezTo>
                    <a:cubicBezTo>
                      <a:pt x="727" y="2990"/>
                      <a:pt x="792" y="2980"/>
                      <a:pt x="855" y="2958"/>
                    </a:cubicBezTo>
                    <a:lnTo>
                      <a:pt x="5991" y="1147"/>
                    </a:lnTo>
                    <a:cubicBezTo>
                      <a:pt x="6298" y="1041"/>
                      <a:pt x="6462" y="706"/>
                      <a:pt x="6357" y="398"/>
                    </a:cubicBezTo>
                    <a:cubicBezTo>
                      <a:pt x="6272" y="154"/>
                      <a:pt x="6044" y="0"/>
                      <a:pt x="57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03" name="Google Shape;903;p39"/>
          <p:cNvGrpSpPr/>
          <p:nvPr/>
        </p:nvGrpSpPr>
        <p:grpSpPr>
          <a:xfrm>
            <a:off x="833447" y="2140898"/>
            <a:ext cx="600050" cy="861700"/>
            <a:chOff x="5109313" y="2835350"/>
            <a:chExt cx="600050" cy="861700"/>
          </a:xfrm>
        </p:grpSpPr>
        <p:sp>
          <p:nvSpPr>
            <p:cNvPr id="904" name="Google Shape;904;p39"/>
            <p:cNvSpPr/>
            <p:nvPr/>
          </p:nvSpPr>
          <p:spPr>
            <a:xfrm>
              <a:off x="5109313" y="2835350"/>
              <a:ext cx="600050" cy="861700"/>
            </a:xfrm>
            <a:custGeom>
              <a:avLst/>
              <a:gdLst/>
              <a:ahLst/>
              <a:cxnLst/>
              <a:rect l="l" t="t" r="r" b="b"/>
              <a:pathLst>
                <a:path w="24002" h="34468" extrusionOk="0">
                  <a:moveTo>
                    <a:pt x="16255" y="0"/>
                  </a:moveTo>
                  <a:lnTo>
                    <a:pt x="14952" y="2432"/>
                  </a:lnTo>
                  <a:lnTo>
                    <a:pt x="14592" y="3102"/>
                  </a:lnTo>
                  <a:lnTo>
                    <a:pt x="3767" y="23293"/>
                  </a:lnTo>
                  <a:lnTo>
                    <a:pt x="2721" y="25241"/>
                  </a:lnTo>
                  <a:lnTo>
                    <a:pt x="1926" y="26723"/>
                  </a:lnTo>
                  <a:lnTo>
                    <a:pt x="1525" y="27469"/>
                  </a:lnTo>
                  <a:lnTo>
                    <a:pt x="1" y="30315"/>
                  </a:lnTo>
                  <a:lnTo>
                    <a:pt x="7746" y="34468"/>
                  </a:lnTo>
                  <a:lnTo>
                    <a:pt x="22297" y="7331"/>
                  </a:lnTo>
                  <a:lnTo>
                    <a:pt x="22446" y="7053"/>
                  </a:lnTo>
                  <a:lnTo>
                    <a:pt x="24001" y="4154"/>
                  </a:lnTo>
                  <a:lnTo>
                    <a:pt x="16255" y="0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05" name="Google Shape;905;p39"/>
            <p:cNvGrpSpPr/>
            <p:nvPr/>
          </p:nvGrpSpPr>
          <p:grpSpPr>
            <a:xfrm>
              <a:off x="5109313" y="2835363"/>
              <a:ext cx="600050" cy="861675"/>
              <a:chOff x="6723325" y="4518075"/>
              <a:chExt cx="600050" cy="861675"/>
            </a:xfrm>
          </p:grpSpPr>
          <p:sp>
            <p:nvSpPr>
              <p:cNvPr id="906" name="Google Shape;906;p39"/>
              <p:cNvSpPr/>
              <p:nvPr/>
            </p:nvSpPr>
            <p:spPr>
              <a:xfrm>
                <a:off x="6723325" y="4518075"/>
                <a:ext cx="600050" cy="861675"/>
              </a:xfrm>
              <a:custGeom>
                <a:avLst/>
                <a:gdLst/>
                <a:ahLst/>
                <a:cxnLst/>
                <a:rect l="l" t="t" r="r" b="b"/>
                <a:pathLst>
                  <a:path w="24002" h="34467" extrusionOk="0">
                    <a:moveTo>
                      <a:pt x="16255" y="0"/>
                    </a:moveTo>
                    <a:lnTo>
                      <a:pt x="1" y="30313"/>
                    </a:lnTo>
                    <a:lnTo>
                      <a:pt x="7747" y="34467"/>
                    </a:lnTo>
                    <a:lnTo>
                      <a:pt x="24001" y="4154"/>
                    </a:lnTo>
                    <a:lnTo>
                      <a:pt x="162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6791350" y="5100350"/>
                <a:ext cx="219800" cy="15260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6104" extrusionOk="0">
                    <a:moveTo>
                      <a:pt x="1047" y="0"/>
                    </a:moveTo>
                    <a:lnTo>
                      <a:pt x="1" y="1950"/>
                    </a:lnTo>
                    <a:lnTo>
                      <a:pt x="7747" y="6104"/>
                    </a:lnTo>
                    <a:lnTo>
                      <a:pt x="8791" y="4154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6761475" y="5186175"/>
                <a:ext cx="203675" cy="122475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4899" extrusionOk="0">
                    <a:moveTo>
                      <a:pt x="400" y="1"/>
                    </a:moveTo>
                    <a:lnTo>
                      <a:pt x="1" y="745"/>
                    </a:lnTo>
                    <a:lnTo>
                      <a:pt x="7747" y="4899"/>
                    </a:lnTo>
                    <a:lnTo>
                      <a:pt x="8146" y="4154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7087125" y="4578850"/>
                <a:ext cx="203650" cy="122475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4899" extrusionOk="0">
                    <a:moveTo>
                      <a:pt x="400" y="1"/>
                    </a:moveTo>
                    <a:lnTo>
                      <a:pt x="0" y="745"/>
                    </a:lnTo>
                    <a:lnTo>
                      <a:pt x="7746" y="4899"/>
                    </a:lnTo>
                    <a:lnTo>
                      <a:pt x="8146" y="4154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6924075" y="4681800"/>
                <a:ext cx="264675" cy="41267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16507" extrusionOk="0">
                    <a:moveTo>
                      <a:pt x="8784" y="1"/>
                    </a:moveTo>
                    <a:cubicBezTo>
                      <a:pt x="8380" y="1"/>
                      <a:pt x="7990" y="218"/>
                      <a:pt x="7786" y="598"/>
                    </a:cubicBezTo>
                    <a:lnTo>
                      <a:pt x="296" y="14566"/>
                    </a:lnTo>
                    <a:cubicBezTo>
                      <a:pt x="1" y="15117"/>
                      <a:pt x="207" y="15802"/>
                      <a:pt x="759" y="16097"/>
                    </a:cubicBezTo>
                    <a:lnTo>
                      <a:pt x="1271" y="16372"/>
                    </a:lnTo>
                    <a:cubicBezTo>
                      <a:pt x="1440" y="16463"/>
                      <a:pt x="1623" y="16506"/>
                      <a:pt x="1803" y="16506"/>
                    </a:cubicBezTo>
                    <a:cubicBezTo>
                      <a:pt x="2207" y="16506"/>
                      <a:pt x="2598" y="16290"/>
                      <a:pt x="2802" y="15910"/>
                    </a:cubicBezTo>
                    <a:lnTo>
                      <a:pt x="10292" y="1942"/>
                    </a:lnTo>
                    <a:cubicBezTo>
                      <a:pt x="10586" y="1391"/>
                      <a:pt x="10380" y="704"/>
                      <a:pt x="9829" y="410"/>
                    </a:cubicBezTo>
                    <a:lnTo>
                      <a:pt x="9317" y="135"/>
                    </a:lnTo>
                    <a:cubicBezTo>
                      <a:pt x="9147" y="44"/>
                      <a:pt x="8964" y="1"/>
                      <a:pt x="8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11" name="Google Shape;911;p39"/>
          <p:cNvGrpSpPr/>
          <p:nvPr/>
        </p:nvGrpSpPr>
        <p:grpSpPr>
          <a:xfrm>
            <a:off x="7282799" y="4056232"/>
            <a:ext cx="401843" cy="451851"/>
            <a:chOff x="4939300" y="1652975"/>
            <a:chExt cx="232750" cy="261700"/>
          </a:xfrm>
        </p:grpSpPr>
        <p:sp>
          <p:nvSpPr>
            <p:cNvPr id="912" name="Google Shape;912;p39"/>
            <p:cNvSpPr/>
            <p:nvPr/>
          </p:nvSpPr>
          <p:spPr>
            <a:xfrm>
              <a:off x="4939300" y="1652975"/>
              <a:ext cx="232750" cy="261700"/>
            </a:xfrm>
            <a:custGeom>
              <a:avLst/>
              <a:gdLst/>
              <a:ahLst/>
              <a:cxnLst/>
              <a:rect l="l" t="t" r="r" b="b"/>
              <a:pathLst>
                <a:path w="9310" h="10468" extrusionOk="0">
                  <a:moveTo>
                    <a:pt x="1" y="0"/>
                  </a:moveTo>
                  <a:lnTo>
                    <a:pt x="2521" y="10090"/>
                  </a:lnTo>
                  <a:lnTo>
                    <a:pt x="4887" y="8544"/>
                  </a:lnTo>
                  <a:lnTo>
                    <a:pt x="5987" y="10467"/>
                  </a:lnTo>
                  <a:lnTo>
                    <a:pt x="6679" y="7373"/>
                  </a:lnTo>
                  <a:lnTo>
                    <a:pt x="9309" y="5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3" name="Google Shape;913;p39"/>
            <p:cNvGrpSpPr/>
            <p:nvPr/>
          </p:nvGrpSpPr>
          <p:grpSpPr>
            <a:xfrm>
              <a:off x="4939300" y="1652975"/>
              <a:ext cx="232750" cy="261700"/>
              <a:chOff x="6502250" y="3421225"/>
              <a:chExt cx="232750" cy="261700"/>
            </a:xfrm>
          </p:grpSpPr>
          <p:sp>
            <p:nvSpPr>
              <p:cNvPr id="914" name="Google Shape;914;p39"/>
              <p:cNvSpPr/>
              <p:nvPr/>
            </p:nvSpPr>
            <p:spPr>
              <a:xfrm>
                <a:off x="6502250" y="3421225"/>
                <a:ext cx="166975" cy="26170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0468" extrusionOk="0">
                    <a:moveTo>
                      <a:pt x="1" y="0"/>
                    </a:moveTo>
                    <a:lnTo>
                      <a:pt x="5987" y="10467"/>
                    </a:lnTo>
                    <a:lnTo>
                      <a:pt x="6679" y="73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6502250" y="3421225"/>
                <a:ext cx="232750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9310" h="10090" extrusionOk="0">
                    <a:moveTo>
                      <a:pt x="1" y="0"/>
                    </a:moveTo>
                    <a:lnTo>
                      <a:pt x="2521" y="10090"/>
                    </a:lnTo>
                    <a:lnTo>
                      <a:pt x="9309" y="56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6502250" y="3421225"/>
                <a:ext cx="166975" cy="20182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8073" extrusionOk="0">
                    <a:moveTo>
                      <a:pt x="1" y="0"/>
                    </a:moveTo>
                    <a:lnTo>
                      <a:pt x="5609" y="8073"/>
                    </a:lnTo>
                    <a:lnTo>
                      <a:pt x="6679" y="73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6642475" y="3605550"/>
                <a:ext cx="267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3095" extrusionOk="0">
                    <a:moveTo>
                      <a:pt x="1070" y="0"/>
                    </a:moveTo>
                    <a:lnTo>
                      <a:pt x="0" y="700"/>
                    </a:lnTo>
                    <a:lnTo>
                      <a:pt x="378" y="3094"/>
                    </a:lnTo>
                    <a:lnTo>
                      <a:pt x="1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666;p35"/>
          <p:cNvSpPr txBox="1"/>
          <p:nvPr/>
        </p:nvSpPr>
        <p:spPr>
          <a:xfrm>
            <a:off x="828040" y="260350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Project Works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cxnSp>
        <p:nvCxnSpPr>
          <p:cNvPr id="3" name="Google Shape;668;p35"/>
          <p:cNvCxnSpPr/>
          <p:nvPr/>
        </p:nvCxnSpPr>
        <p:spPr>
          <a:xfrm>
            <a:off x="971550" y="906145"/>
            <a:ext cx="331279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6201" t="15397" r="14541" b="11229"/>
          <a:stretch>
            <a:fillRect/>
          </a:stretch>
        </p:blipFill>
        <p:spPr>
          <a:xfrm>
            <a:off x="1400810" y="1152525"/>
            <a:ext cx="5765165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8"/>
          <p:cNvGrpSpPr/>
          <p:nvPr/>
        </p:nvGrpSpPr>
        <p:grpSpPr>
          <a:xfrm flipH="1">
            <a:off x="8056444" y="324774"/>
            <a:ext cx="941418" cy="1052041"/>
            <a:chOff x="555050" y="3333325"/>
            <a:chExt cx="989300" cy="1105550"/>
          </a:xfrm>
        </p:grpSpPr>
        <p:sp>
          <p:nvSpPr>
            <p:cNvPr id="856" name="Google Shape;856;p38"/>
            <p:cNvSpPr/>
            <p:nvPr/>
          </p:nvSpPr>
          <p:spPr>
            <a:xfrm>
              <a:off x="555125" y="3333325"/>
              <a:ext cx="989150" cy="1105550"/>
            </a:xfrm>
            <a:custGeom>
              <a:avLst/>
              <a:gdLst/>
              <a:ahLst/>
              <a:cxnLst/>
              <a:rect l="l" t="t" r="r" b="b"/>
              <a:pathLst>
                <a:path w="39566" h="44222" extrusionOk="0">
                  <a:moveTo>
                    <a:pt x="14221" y="5053"/>
                  </a:moveTo>
                  <a:cubicBezTo>
                    <a:pt x="13999" y="5053"/>
                    <a:pt x="13774" y="5107"/>
                    <a:pt x="13564" y="5220"/>
                  </a:cubicBezTo>
                  <a:cubicBezTo>
                    <a:pt x="12878" y="5592"/>
                    <a:pt x="12635" y="6458"/>
                    <a:pt x="13029" y="7132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15457" y="5816"/>
                  </a:lnTo>
                  <a:cubicBezTo>
                    <a:pt x="15214" y="5331"/>
                    <a:pt x="14727" y="5053"/>
                    <a:pt x="14221" y="5053"/>
                  </a:cubicBezTo>
                  <a:close/>
                  <a:moveTo>
                    <a:pt x="21812" y="1844"/>
                  </a:moveTo>
                  <a:cubicBezTo>
                    <a:pt x="21674" y="1844"/>
                    <a:pt x="21534" y="1865"/>
                    <a:pt x="21395" y="1908"/>
                  </a:cubicBezTo>
                  <a:cubicBezTo>
                    <a:pt x="20651" y="2142"/>
                    <a:pt x="20248" y="2945"/>
                    <a:pt x="20504" y="3681"/>
                  </a:cubicBezTo>
                  <a:lnTo>
                    <a:pt x="34691" y="44220"/>
                  </a:lnTo>
                  <a:lnTo>
                    <a:pt x="23140" y="2852"/>
                  </a:lnTo>
                  <a:cubicBezTo>
                    <a:pt x="22968" y="2241"/>
                    <a:pt x="22413" y="1844"/>
                    <a:pt x="21812" y="1844"/>
                  </a:cubicBezTo>
                  <a:close/>
                  <a:moveTo>
                    <a:pt x="1562" y="15475"/>
                  </a:moveTo>
                  <a:cubicBezTo>
                    <a:pt x="1165" y="15475"/>
                    <a:pt x="770" y="15646"/>
                    <a:pt x="496" y="15977"/>
                  </a:cubicBezTo>
                  <a:cubicBezTo>
                    <a:pt x="1" y="16576"/>
                    <a:pt x="97" y="17470"/>
                    <a:pt x="713" y="17946"/>
                  </a:cubicBezTo>
                  <a:lnTo>
                    <a:pt x="34691" y="44222"/>
                  </a:lnTo>
                  <a:lnTo>
                    <a:pt x="2472" y="15818"/>
                  </a:lnTo>
                  <a:cubicBezTo>
                    <a:pt x="2209" y="15588"/>
                    <a:pt x="1885" y="15475"/>
                    <a:pt x="1562" y="15475"/>
                  </a:cubicBezTo>
                  <a:close/>
                  <a:moveTo>
                    <a:pt x="38105" y="1"/>
                  </a:moveTo>
                  <a:cubicBezTo>
                    <a:pt x="37375" y="1"/>
                    <a:pt x="36759" y="575"/>
                    <a:pt x="36725" y="1319"/>
                  </a:cubicBezTo>
                  <a:lnTo>
                    <a:pt x="34691" y="44220"/>
                  </a:lnTo>
                  <a:lnTo>
                    <a:pt x="31244" y="1407"/>
                  </a:lnTo>
                  <a:cubicBezTo>
                    <a:pt x="31188" y="682"/>
                    <a:pt x="30581" y="133"/>
                    <a:pt x="29869" y="133"/>
                  </a:cubicBezTo>
                  <a:cubicBezTo>
                    <a:pt x="29817" y="133"/>
                    <a:pt x="29764" y="136"/>
                    <a:pt x="29711" y="142"/>
                  </a:cubicBezTo>
                  <a:cubicBezTo>
                    <a:pt x="28934" y="230"/>
                    <a:pt x="28385" y="945"/>
                    <a:pt x="28500" y="1717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8484" y="10192"/>
                  </a:lnTo>
                  <a:cubicBezTo>
                    <a:pt x="8211" y="9838"/>
                    <a:pt x="7801" y="9654"/>
                    <a:pt x="7388" y="9654"/>
                  </a:cubicBezTo>
                  <a:cubicBezTo>
                    <a:pt x="7080" y="9654"/>
                    <a:pt x="6769" y="9757"/>
                    <a:pt x="6512" y="9969"/>
                  </a:cubicBezTo>
                  <a:cubicBezTo>
                    <a:pt x="5908" y="10464"/>
                    <a:pt x="5836" y="11359"/>
                    <a:pt x="6351" y="11947"/>
                  </a:cubicBezTo>
                  <a:lnTo>
                    <a:pt x="34691" y="44222"/>
                  </a:lnTo>
                  <a:lnTo>
                    <a:pt x="39477" y="1538"/>
                  </a:lnTo>
                  <a:cubicBezTo>
                    <a:pt x="39566" y="762"/>
                    <a:pt x="38992" y="67"/>
                    <a:pt x="38214" y="5"/>
                  </a:cubicBezTo>
                  <a:cubicBezTo>
                    <a:pt x="38177" y="2"/>
                    <a:pt x="38141" y="1"/>
                    <a:pt x="38105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7" name="Google Shape;857;p38"/>
            <p:cNvGrpSpPr/>
            <p:nvPr/>
          </p:nvGrpSpPr>
          <p:grpSpPr>
            <a:xfrm>
              <a:off x="555050" y="3333325"/>
              <a:ext cx="989300" cy="1105550"/>
              <a:chOff x="4367150" y="3239100"/>
              <a:chExt cx="989300" cy="1105550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5234550" y="3239100"/>
                <a:ext cx="121900" cy="110555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4222" extrusionOk="0">
                    <a:moveTo>
                      <a:pt x="3415" y="1"/>
                    </a:moveTo>
                    <a:cubicBezTo>
                      <a:pt x="2685" y="1"/>
                      <a:pt x="2071" y="575"/>
                      <a:pt x="2035" y="1317"/>
                    </a:cubicBezTo>
                    <a:lnTo>
                      <a:pt x="0" y="44222"/>
                    </a:lnTo>
                    <a:lnTo>
                      <a:pt x="4787" y="1538"/>
                    </a:lnTo>
                    <a:cubicBezTo>
                      <a:pt x="4876" y="762"/>
                      <a:pt x="4302" y="69"/>
                      <a:pt x="3524" y="7"/>
                    </a:cubicBezTo>
                    <a:lnTo>
                      <a:pt x="3524" y="5"/>
                    </a:lnTo>
                    <a:cubicBezTo>
                      <a:pt x="3487" y="2"/>
                      <a:pt x="3451" y="1"/>
                      <a:pt x="34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5077000" y="3242525"/>
                <a:ext cx="157575" cy="110212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44085" extrusionOk="0">
                    <a:moveTo>
                      <a:pt x="1480" y="0"/>
                    </a:moveTo>
                    <a:cubicBezTo>
                      <a:pt x="1428" y="0"/>
                      <a:pt x="1377" y="3"/>
                      <a:pt x="1325" y="9"/>
                    </a:cubicBezTo>
                    <a:cubicBezTo>
                      <a:pt x="550" y="97"/>
                      <a:pt x="1" y="810"/>
                      <a:pt x="113" y="1582"/>
                    </a:cubicBezTo>
                    <a:lnTo>
                      <a:pt x="6302" y="44085"/>
                    </a:lnTo>
                    <a:lnTo>
                      <a:pt x="2858" y="1270"/>
                    </a:lnTo>
                    <a:cubicBezTo>
                      <a:pt x="2798" y="546"/>
                      <a:pt x="2190" y="0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4873475" y="3285150"/>
                <a:ext cx="361100" cy="10595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42380" extrusionOk="0">
                    <a:moveTo>
                      <a:pt x="1562" y="1"/>
                    </a:moveTo>
                    <a:cubicBezTo>
                      <a:pt x="1425" y="1"/>
                      <a:pt x="1286" y="21"/>
                      <a:pt x="1148" y="64"/>
                    </a:cubicBezTo>
                    <a:cubicBezTo>
                      <a:pt x="403" y="298"/>
                      <a:pt x="1" y="1101"/>
                      <a:pt x="258" y="1839"/>
                    </a:cubicBezTo>
                    <a:lnTo>
                      <a:pt x="14443" y="42380"/>
                    </a:lnTo>
                    <a:lnTo>
                      <a:pt x="2892" y="1010"/>
                    </a:lnTo>
                    <a:cubicBezTo>
                      <a:pt x="2720" y="398"/>
                      <a:pt x="2164" y="1"/>
                      <a:pt x="15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4683200" y="3365425"/>
                <a:ext cx="551375" cy="979225"/>
              </a:xfrm>
              <a:custGeom>
                <a:avLst/>
                <a:gdLst/>
                <a:ahLst/>
                <a:cxnLst/>
                <a:rect l="l" t="t" r="r" b="b"/>
                <a:pathLst>
                  <a:path w="22055" h="39169" extrusionOk="0">
                    <a:moveTo>
                      <a:pt x="1584" y="0"/>
                    </a:moveTo>
                    <a:cubicBezTo>
                      <a:pt x="1362" y="0"/>
                      <a:pt x="1137" y="54"/>
                      <a:pt x="928" y="167"/>
                    </a:cubicBezTo>
                    <a:cubicBezTo>
                      <a:pt x="242" y="539"/>
                      <a:pt x="0" y="1405"/>
                      <a:pt x="393" y="2079"/>
                    </a:cubicBezTo>
                    <a:lnTo>
                      <a:pt x="22054" y="39169"/>
                    </a:lnTo>
                    <a:lnTo>
                      <a:pt x="2821" y="763"/>
                    </a:lnTo>
                    <a:cubicBezTo>
                      <a:pt x="2578" y="279"/>
                      <a:pt x="2089" y="0"/>
                      <a:pt x="1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4513225" y="3480450"/>
                <a:ext cx="721350" cy="864200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34568" extrusionOk="0">
                    <a:moveTo>
                      <a:pt x="1551" y="0"/>
                    </a:moveTo>
                    <a:cubicBezTo>
                      <a:pt x="1242" y="0"/>
                      <a:pt x="932" y="103"/>
                      <a:pt x="675" y="315"/>
                    </a:cubicBezTo>
                    <a:cubicBezTo>
                      <a:pt x="73" y="810"/>
                      <a:pt x="1" y="1705"/>
                      <a:pt x="514" y="2293"/>
                    </a:cubicBezTo>
                    <a:lnTo>
                      <a:pt x="28853" y="34568"/>
                    </a:lnTo>
                    <a:lnTo>
                      <a:pt x="2646" y="538"/>
                    </a:lnTo>
                    <a:cubicBezTo>
                      <a:pt x="2373" y="184"/>
                      <a:pt x="1964" y="0"/>
                      <a:pt x="1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367150" y="3625900"/>
                <a:ext cx="867425" cy="718750"/>
              </a:xfrm>
              <a:custGeom>
                <a:avLst/>
                <a:gdLst/>
                <a:ahLst/>
                <a:cxnLst/>
                <a:rect l="l" t="t" r="r" b="b"/>
                <a:pathLst>
                  <a:path w="34697" h="28750" extrusionOk="0">
                    <a:moveTo>
                      <a:pt x="1565" y="0"/>
                    </a:moveTo>
                    <a:cubicBezTo>
                      <a:pt x="1167" y="0"/>
                      <a:pt x="771" y="171"/>
                      <a:pt x="498" y="503"/>
                    </a:cubicBezTo>
                    <a:lnTo>
                      <a:pt x="500" y="503"/>
                    </a:lnTo>
                    <a:cubicBezTo>
                      <a:pt x="1" y="1104"/>
                      <a:pt x="101" y="1998"/>
                      <a:pt x="719" y="2476"/>
                    </a:cubicBezTo>
                    <a:lnTo>
                      <a:pt x="34696" y="28750"/>
                    </a:lnTo>
                    <a:lnTo>
                      <a:pt x="2477" y="346"/>
                    </a:lnTo>
                    <a:cubicBezTo>
                      <a:pt x="2215" y="114"/>
                      <a:pt x="1889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666;p35"/>
          <p:cNvSpPr txBox="1"/>
          <p:nvPr/>
        </p:nvSpPr>
        <p:spPr>
          <a:xfrm>
            <a:off x="828040" y="260350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Interface Component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cxnSp>
        <p:nvCxnSpPr>
          <p:cNvPr id="3" name="Google Shape;668;p35"/>
          <p:cNvCxnSpPr/>
          <p:nvPr/>
        </p:nvCxnSpPr>
        <p:spPr>
          <a:xfrm>
            <a:off x="971550" y="906145"/>
            <a:ext cx="3888740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39;p38"/>
          <p:cNvSpPr txBox="1"/>
          <p:nvPr>
            <p:ph type="title"/>
          </p:nvPr>
        </p:nvSpPr>
        <p:spPr>
          <a:xfrm>
            <a:off x="899795" y="1347470"/>
            <a:ext cx="5379720" cy="354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HTML </a:t>
            </a:r>
            <a:r>
              <a:rPr lang="en-US" altLang="en-GB" sz="1200" i="1">
                <a:latin typeface="FreeSans" panose="020B0504020202020204" charset="0"/>
                <a:cs typeface="FreeSans" panose="020B0504020202020204" charset="0"/>
              </a:rPr>
              <a:t>(HyperText Markup Leanguage)</a:t>
            </a:r>
            <a:endParaRPr lang="en-US" altLang="en-GB" sz="1200" i="1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6" name="Google Shape;839;p38"/>
          <p:cNvSpPr txBox="1"/>
          <p:nvPr/>
        </p:nvSpPr>
        <p:spPr>
          <a:xfrm>
            <a:off x="899795" y="2139315"/>
            <a:ext cx="4885055" cy="35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1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PHP </a:t>
            </a:r>
            <a:r>
              <a:rPr lang="en-US" altLang="en-GB" sz="1200" i="1">
                <a:latin typeface="FreeSans" panose="020B0504020202020204" charset="0"/>
                <a:cs typeface="FreeSans" panose="020B0504020202020204" charset="0"/>
                <a:sym typeface="+mn-ea"/>
              </a:rPr>
              <a:t>(HyperText Preprocessor)</a:t>
            </a:r>
            <a:endParaRPr lang="en-US" altLang="en-GB" sz="1200" i="1">
              <a:latin typeface="FreeSans" panose="020B0504020202020204" charset="0"/>
              <a:cs typeface="FreeSans" panose="020B05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 sz="1200" b="1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1" name="Google Shape;839;p38"/>
          <p:cNvSpPr txBox="1"/>
          <p:nvPr/>
        </p:nvSpPr>
        <p:spPr>
          <a:xfrm>
            <a:off x="899795" y="2858770"/>
            <a:ext cx="4885055" cy="35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1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CSS </a:t>
            </a:r>
            <a:r>
              <a:rPr lang="en-US" altLang="en-GB" sz="1200" i="1">
                <a:latin typeface="FreeSans" panose="020B0504020202020204" charset="0"/>
                <a:cs typeface="FreeSans" panose="020B0504020202020204" charset="0"/>
                <a:sym typeface="+mn-ea"/>
              </a:rPr>
              <a:t>(Cascading Style Sheets)</a:t>
            </a:r>
            <a:endParaRPr lang="en-US" altLang="en-GB" sz="1200" i="1">
              <a:latin typeface="FreeSans" panose="020B0504020202020204" charset="0"/>
              <a:cs typeface="FreeSans" panose="020B05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 sz="1200" b="1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2" name="Google Shape;839;p38"/>
          <p:cNvSpPr txBox="1"/>
          <p:nvPr/>
        </p:nvSpPr>
        <p:spPr>
          <a:xfrm>
            <a:off x="899795" y="3577590"/>
            <a:ext cx="4885055" cy="35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1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MySQL </a:t>
            </a:r>
            <a:r>
              <a:rPr lang="en-US" altLang="en-GB" sz="1200" i="1">
                <a:latin typeface="FreeSans" panose="020B0504020202020204" charset="0"/>
                <a:cs typeface="FreeSans" panose="020B0504020202020204" charset="0"/>
                <a:sym typeface="+mn-ea"/>
              </a:rPr>
              <a:t>(Database)</a:t>
            </a:r>
            <a:endParaRPr lang="en-US" altLang="en-GB" sz="1200" i="1">
              <a:latin typeface="FreeSans" panose="020B0504020202020204" charset="0"/>
              <a:cs typeface="FreeSans" panose="020B05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GB" sz="1200" b="1"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1" name="Google Shape;839;p38"/>
          <p:cNvSpPr txBox="1"/>
          <p:nvPr/>
        </p:nvSpPr>
        <p:spPr>
          <a:xfrm>
            <a:off x="899795" y="4083685"/>
            <a:ext cx="4885055" cy="35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1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JS </a:t>
            </a:r>
            <a:r>
              <a:rPr lang="en-US" altLang="en-GB" sz="1200" i="1">
                <a:latin typeface="FreeSans" panose="020B0504020202020204" charset="0"/>
                <a:cs typeface="FreeSans" panose="020B0504020202020204" charset="0"/>
                <a:sym typeface="+mn-ea"/>
              </a:rPr>
              <a:t>(JavaScript)</a:t>
            </a:r>
            <a:endParaRPr lang="en-US" altLang="en-GB" sz="1200" i="1">
              <a:latin typeface="FreeSans" panose="020B0504020202020204" charset="0"/>
              <a:cs typeface="FreeSans" panose="020B05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GB" sz="1200" b="1">
              <a:latin typeface="FreeSans" panose="020B0504020202020204" charset="0"/>
              <a:cs typeface="FreeSans" panose="020B05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8"/>
          <p:cNvGrpSpPr/>
          <p:nvPr/>
        </p:nvGrpSpPr>
        <p:grpSpPr>
          <a:xfrm flipH="1">
            <a:off x="8056444" y="324774"/>
            <a:ext cx="941418" cy="1052041"/>
            <a:chOff x="555050" y="3333325"/>
            <a:chExt cx="989300" cy="1105550"/>
          </a:xfrm>
        </p:grpSpPr>
        <p:sp>
          <p:nvSpPr>
            <p:cNvPr id="856" name="Google Shape;856;p38"/>
            <p:cNvSpPr/>
            <p:nvPr/>
          </p:nvSpPr>
          <p:spPr>
            <a:xfrm>
              <a:off x="555125" y="3333325"/>
              <a:ext cx="989150" cy="1105550"/>
            </a:xfrm>
            <a:custGeom>
              <a:avLst/>
              <a:gdLst/>
              <a:ahLst/>
              <a:cxnLst/>
              <a:rect l="l" t="t" r="r" b="b"/>
              <a:pathLst>
                <a:path w="39566" h="44222" extrusionOk="0">
                  <a:moveTo>
                    <a:pt x="14221" y="5053"/>
                  </a:moveTo>
                  <a:cubicBezTo>
                    <a:pt x="13999" y="5053"/>
                    <a:pt x="13774" y="5107"/>
                    <a:pt x="13564" y="5220"/>
                  </a:cubicBezTo>
                  <a:cubicBezTo>
                    <a:pt x="12878" y="5592"/>
                    <a:pt x="12635" y="6458"/>
                    <a:pt x="13029" y="7132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15457" y="5816"/>
                  </a:lnTo>
                  <a:cubicBezTo>
                    <a:pt x="15214" y="5331"/>
                    <a:pt x="14727" y="5053"/>
                    <a:pt x="14221" y="5053"/>
                  </a:cubicBezTo>
                  <a:close/>
                  <a:moveTo>
                    <a:pt x="21812" y="1844"/>
                  </a:moveTo>
                  <a:cubicBezTo>
                    <a:pt x="21674" y="1844"/>
                    <a:pt x="21534" y="1865"/>
                    <a:pt x="21395" y="1908"/>
                  </a:cubicBezTo>
                  <a:cubicBezTo>
                    <a:pt x="20651" y="2142"/>
                    <a:pt x="20248" y="2945"/>
                    <a:pt x="20504" y="3681"/>
                  </a:cubicBezTo>
                  <a:lnTo>
                    <a:pt x="34691" y="44220"/>
                  </a:lnTo>
                  <a:lnTo>
                    <a:pt x="23140" y="2852"/>
                  </a:lnTo>
                  <a:cubicBezTo>
                    <a:pt x="22968" y="2241"/>
                    <a:pt x="22413" y="1844"/>
                    <a:pt x="21812" y="1844"/>
                  </a:cubicBezTo>
                  <a:close/>
                  <a:moveTo>
                    <a:pt x="1562" y="15475"/>
                  </a:moveTo>
                  <a:cubicBezTo>
                    <a:pt x="1165" y="15475"/>
                    <a:pt x="770" y="15646"/>
                    <a:pt x="496" y="15977"/>
                  </a:cubicBezTo>
                  <a:cubicBezTo>
                    <a:pt x="1" y="16576"/>
                    <a:pt x="97" y="17470"/>
                    <a:pt x="713" y="17946"/>
                  </a:cubicBezTo>
                  <a:lnTo>
                    <a:pt x="34691" y="44222"/>
                  </a:lnTo>
                  <a:lnTo>
                    <a:pt x="2472" y="15818"/>
                  </a:lnTo>
                  <a:cubicBezTo>
                    <a:pt x="2209" y="15588"/>
                    <a:pt x="1885" y="15475"/>
                    <a:pt x="1562" y="15475"/>
                  </a:cubicBezTo>
                  <a:close/>
                  <a:moveTo>
                    <a:pt x="38105" y="1"/>
                  </a:moveTo>
                  <a:cubicBezTo>
                    <a:pt x="37375" y="1"/>
                    <a:pt x="36759" y="575"/>
                    <a:pt x="36725" y="1319"/>
                  </a:cubicBezTo>
                  <a:lnTo>
                    <a:pt x="34691" y="44220"/>
                  </a:lnTo>
                  <a:lnTo>
                    <a:pt x="31244" y="1407"/>
                  </a:lnTo>
                  <a:cubicBezTo>
                    <a:pt x="31188" y="682"/>
                    <a:pt x="30581" y="133"/>
                    <a:pt x="29869" y="133"/>
                  </a:cubicBezTo>
                  <a:cubicBezTo>
                    <a:pt x="29817" y="133"/>
                    <a:pt x="29764" y="136"/>
                    <a:pt x="29711" y="142"/>
                  </a:cubicBezTo>
                  <a:cubicBezTo>
                    <a:pt x="28934" y="230"/>
                    <a:pt x="28385" y="945"/>
                    <a:pt x="28500" y="1717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8484" y="10192"/>
                  </a:lnTo>
                  <a:cubicBezTo>
                    <a:pt x="8211" y="9838"/>
                    <a:pt x="7801" y="9654"/>
                    <a:pt x="7388" y="9654"/>
                  </a:cubicBezTo>
                  <a:cubicBezTo>
                    <a:pt x="7080" y="9654"/>
                    <a:pt x="6769" y="9757"/>
                    <a:pt x="6512" y="9969"/>
                  </a:cubicBezTo>
                  <a:cubicBezTo>
                    <a:pt x="5908" y="10464"/>
                    <a:pt x="5836" y="11359"/>
                    <a:pt x="6351" y="11947"/>
                  </a:cubicBezTo>
                  <a:lnTo>
                    <a:pt x="34691" y="44222"/>
                  </a:lnTo>
                  <a:lnTo>
                    <a:pt x="39477" y="1538"/>
                  </a:lnTo>
                  <a:cubicBezTo>
                    <a:pt x="39566" y="762"/>
                    <a:pt x="38992" y="67"/>
                    <a:pt x="38214" y="5"/>
                  </a:cubicBezTo>
                  <a:cubicBezTo>
                    <a:pt x="38177" y="2"/>
                    <a:pt x="38141" y="1"/>
                    <a:pt x="38105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7" name="Google Shape;857;p38"/>
            <p:cNvGrpSpPr/>
            <p:nvPr/>
          </p:nvGrpSpPr>
          <p:grpSpPr>
            <a:xfrm>
              <a:off x="555050" y="3333325"/>
              <a:ext cx="989300" cy="1105550"/>
              <a:chOff x="4367150" y="3239100"/>
              <a:chExt cx="989300" cy="1105550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5234550" y="3239100"/>
                <a:ext cx="121900" cy="110555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4222" extrusionOk="0">
                    <a:moveTo>
                      <a:pt x="3415" y="1"/>
                    </a:moveTo>
                    <a:cubicBezTo>
                      <a:pt x="2685" y="1"/>
                      <a:pt x="2071" y="575"/>
                      <a:pt x="2035" y="1317"/>
                    </a:cubicBezTo>
                    <a:lnTo>
                      <a:pt x="0" y="44222"/>
                    </a:lnTo>
                    <a:lnTo>
                      <a:pt x="4787" y="1538"/>
                    </a:lnTo>
                    <a:cubicBezTo>
                      <a:pt x="4876" y="762"/>
                      <a:pt x="4302" y="69"/>
                      <a:pt x="3524" y="7"/>
                    </a:cubicBezTo>
                    <a:lnTo>
                      <a:pt x="3524" y="5"/>
                    </a:lnTo>
                    <a:cubicBezTo>
                      <a:pt x="3487" y="2"/>
                      <a:pt x="3451" y="1"/>
                      <a:pt x="34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5077000" y="3242525"/>
                <a:ext cx="157575" cy="110212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44085" extrusionOk="0">
                    <a:moveTo>
                      <a:pt x="1480" y="0"/>
                    </a:moveTo>
                    <a:cubicBezTo>
                      <a:pt x="1428" y="0"/>
                      <a:pt x="1377" y="3"/>
                      <a:pt x="1325" y="9"/>
                    </a:cubicBezTo>
                    <a:cubicBezTo>
                      <a:pt x="550" y="97"/>
                      <a:pt x="1" y="810"/>
                      <a:pt x="113" y="1582"/>
                    </a:cubicBezTo>
                    <a:lnTo>
                      <a:pt x="6302" y="44085"/>
                    </a:lnTo>
                    <a:lnTo>
                      <a:pt x="2858" y="1270"/>
                    </a:lnTo>
                    <a:cubicBezTo>
                      <a:pt x="2798" y="546"/>
                      <a:pt x="2190" y="0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4873475" y="3285150"/>
                <a:ext cx="361100" cy="10595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42380" extrusionOk="0">
                    <a:moveTo>
                      <a:pt x="1562" y="1"/>
                    </a:moveTo>
                    <a:cubicBezTo>
                      <a:pt x="1425" y="1"/>
                      <a:pt x="1286" y="21"/>
                      <a:pt x="1148" y="64"/>
                    </a:cubicBezTo>
                    <a:cubicBezTo>
                      <a:pt x="403" y="298"/>
                      <a:pt x="1" y="1101"/>
                      <a:pt x="258" y="1839"/>
                    </a:cubicBezTo>
                    <a:lnTo>
                      <a:pt x="14443" y="42380"/>
                    </a:lnTo>
                    <a:lnTo>
                      <a:pt x="2892" y="1010"/>
                    </a:lnTo>
                    <a:cubicBezTo>
                      <a:pt x="2720" y="398"/>
                      <a:pt x="2164" y="1"/>
                      <a:pt x="15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4683200" y="3365425"/>
                <a:ext cx="551375" cy="979225"/>
              </a:xfrm>
              <a:custGeom>
                <a:avLst/>
                <a:gdLst/>
                <a:ahLst/>
                <a:cxnLst/>
                <a:rect l="l" t="t" r="r" b="b"/>
                <a:pathLst>
                  <a:path w="22055" h="39169" extrusionOk="0">
                    <a:moveTo>
                      <a:pt x="1584" y="0"/>
                    </a:moveTo>
                    <a:cubicBezTo>
                      <a:pt x="1362" y="0"/>
                      <a:pt x="1137" y="54"/>
                      <a:pt x="928" y="167"/>
                    </a:cubicBezTo>
                    <a:cubicBezTo>
                      <a:pt x="242" y="539"/>
                      <a:pt x="0" y="1405"/>
                      <a:pt x="393" y="2079"/>
                    </a:cubicBezTo>
                    <a:lnTo>
                      <a:pt x="22054" y="39169"/>
                    </a:lnTo>
                    <a:lnTo>
                      <a:pt x="2821" y="763"/>
                    </a:lnTo>
                    <a:cubicBezTo>
                      <a:pt x="2578" y="279"/>
                      <a:pt x="2089" y="0"/>
                      <a:pt x="1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4513225" y="3480450"/>
                <a:ext cx="721350" cy="864200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34568" extrusionOk="0">
                    <a:moveTo>
                      <a:pt x="1551" y="0"/>
                    </a:moveTo>
                    <a:cubicBezTo>
                      <a:pt x="1242" y="0"/>
                      <a:pt x="932" y="103"/>
                      <a:pt x="675" y="315"/>
                    </a:cubicBezTo>
                    <a:cubicBezTo>
                      <a:pt x="73" y="810"/>
                      <a:pt x="1" y="1705"/>
                      <a:pt x="514" y="2293"/>
                    </a:cubicBezTo>
                    <a:lnTo>
                      <a:pt x="28853" y="34568"/>
                    </a:lnTo>
                    <a:lnTo>
                      <a:pt x="2646" y="538"/>
                    </a:lnTo>
                    <a:cubicBezTo>
                      <a:pt x="2373" y="184"/>
                      <a:pt x="1964" y="0"/>
                      <a:pt x="1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367150" y="3625900"/>
                <a:ext cx="867425" cy="718750"/>
              </a:xfrm>
              <a:custGeom>
                <a:avLst/>
                <a:gdLst/>
                <a:ahLst/>
                <a:cxnLst/>
                <a:rect l="l" t="t" r="r" b="b"/>
                <a:pathLst>
                  <a:path w="34697" h="28750" extrusionOk="0">
                    <a:moveTo>
                      <a:pt x="1565" y="0"/>
                    </a:moveTo>
                    <a:cubicBezTo>
                      <a:pt x="1167" y="0"/>
                      <a:pt x="771" y="171"/>
                      <a:pt x="498" y="503"/>
                    </a:cubicBezTo>
                    <a:lnTo>
                      <a:pt x="500" y="503"/>
                    </a:lnTo>
                    <a:cubicBezTo>
                      <a:pt x="1" y="1104"/>
                      <a:pt x="101" y="1998"/>
                      <a:pt x="719" y="2476"/>
                    </a:cubicBezTo>
                    <a:lnTo>
                      <a:pt x="34696" y="28750"/>
                    </a:lnTo>
                    <a:lnTo>
                      <a:pt x="2477" y="346"/>
                    </a:lnTo>
                    <a:cubicBezTo>
                      <a:pt x="2215" y="114"/>
                      <a:pt x="1889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666;p35"/>
          <p:cNvSpPr txBox="1"/>
          <p:nvPr/>
        </p:nvSpPr>
        <p:spPr>
          <a:xfrm>
            <a:off x="828040" y="260350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User Interface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cxnSp>
        <p:nvCxnSpPr>
          <p:cNvPr id="3" name="Google Shape;668;p35"/>
          <p:cNvCxnSpPr/>
          <p:nvPr/>
        </p:nvCxnSpPr>
        <p:spPr>
          <a:xfrm>
            <a:off x="971550" y="906145"/>
            <a:ext cx="259270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3082" b="3017"/>
          <a:stretch>
            <a:fillRect/>
          </a:stretch>
        </p:blipFill>
        <p:spPr>
          <a:xfrm>
            <a:off x="971550" y="1563370"/>
            <a:ext cx="3458210" cy="1826895"/>
          </a:xfrm>
          <a:prstGeom prst="rect">
            <a:avLst/>
          </a:prstGeom>
        </p:spPr>
      </p:pic>
      <p:sp>
        <p:nvSpPr>
          <p:cNvPr id="839" name="Google Shape;839;p38"/>
          <p:cNvSpPr txBox="1"/>
          <p:nvPr>
            <p:ph type="title"/>
          </p:nvPr>
        </p:nvSpPr>
        <p:spPr>
          <a:xfrm>
            <a:off x="971550" y="3507740"/>
            <a:ext cx="2625090" cy="354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Halaman Awal</a:t>
            </a:r>
            <a:endParaRPr lang="en-US" altLang="en-GB" sz="1800" b="1">
              <a:latin typeface="FreeSans" panose="020B0504020202020204" charset="0"/>
              <a:cs typeface="FreeSans" panose="020B05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2794" b="5189"/>
          <a:stretch>
            <a:fillRect/>
          </a:stretch>
        </p:blipFill>
        <p:spPr>
          <a:xfrm>
            <a:off x="4572000" y="1525270"/>
            <a:ext cx="3676015" cy="1903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8"/>
          <p:cNvGrpSpPr/>
          <p:nvPr/>
        </p:nvGrpSpPr>
        <p:grpSpPr>
          <a:xfrm flipH="1">
            <a:off x="8056444" y="324774"/>
            <a:ext cx="941418" cy="1052041"/>
            <a:chOff x="555050" y="3333325"/>
            <a:chExt cx="989300" cy="1105550"/>
          </a:xfrm>
        </p:grpSpPr>
        <p:sp>
          <p:nvSpPr>
            <p:cNvPr id="856" name="Google Shape;856;p38"/>
            <p:cNvSpPr/>
            <p:nvPr/>
          </p:nvSpPr>
          <p:spPr>
            <a:xfrm>
              <a:off x="555125" y="3333325"/>
              <a:ext cx="989150" cy="1105550"/>
            </a:xfrm>
            <a:custGeom>
              <a:avLst/>
              <a:gdLst/>
              <a:ahLst/>
              <a:cxnLst/>
              <a:rect l="l" t="t" r="r" b="b"/>
              <a:pathLst>
                <a:path w="39566" h="44222" extrusionOk="0">
                  <a:moveTo>
                    <a:pt x="14221" y="5053"/>
                  </a:moveTo>
                  <a:cubicBezTo>
                    <a:pt x="13999" y="5053"/>
                    <a:pt x="13774" y="5107"/>
                    <a:pt x="13564" y="5220"/>
                  </a:cubicBezTo>
                  <a:cubicBezTo>
                    <a:pt x="12878" y="5592"/>
                    <a:pt x="12635" y="6458"/>
                    <a:pt x="13029" y="7132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15457" y="5816"/>
                  </a:lnTo>
                  <a:cubicBezTo>
                    <a:pt x="15214" y="5331"/>
                    <a:pt x="14727" y="5053"/>
                    <a:pt x="14221" y="5053"/>
                  </a:cubicBezTo>
                  <a:close/>
                  <a:moveTo>
                    <a:pt x="21812" y="1844"/>
                  </a:moveTo>
                  <a:cubicBezTo>
                    <a:pt x="21674" y="1844"/>
                    <a:pt x="21534" y="1865"/>
                    <a:pt x="21395" y="1908"/>
                  </a:cubicBezTo>
                  <a:cubicBezTo>
                    <a:pt x="20651" y="2142"/>
                    <a:pt x="20248" y="2945"/>
                    <a:pt x="20504" y="3681"/>
                  </a:cubicBezTo>
                  <a:lnTo>
                    <a:pt x="34691" y="44220"/>
                  </a:lnTo>
                  <a:lnTo>
                    <a:pt x="23140" y="2852"/>
                  </a:lnTo>
                  <a:cubicBezTo>
                    <a:pt x="22968" y="2241"/>
                    <a:pt x="22413" y="1844"/>
                    <a:pt x="21812" y="1844"/>
                  </a:cubicBezTo>
                  <a:close/>
                  <a:moveTo>
                    <a:pt x="1562" y="15475"/>
                  </a:moveTo>
                  <a:cubicBezTo>
                    <a:pt x="1165" y="15475"/>
                    <a:pt x="770" y="15646"/>
                    <a:pt x="496" y="15977"/>
                  </a:cubicBezTo>
                  <a:cubicBezTo>
                    <a:pt x="1" y="16576"/>
                    <a:pt x="97" y="17470"/>
                    <a:pt x="713" y="17946"/>
                  </a:cubicBezTo>
                  <a:lnTo>
                    <a:pt x="34691" y="44222"/>
                  </a:lnTo>
                  <a:lnTo>
                    <a:pt x="2472" y="15818"/>
                  </a:lnTo>
                  <a:cubicBezTo>
                    <a:pt x="2209" y="15588"/>
                    <a:pt x="1885" y="15475"/>
                    <a:pt x="1562" y="15475"/>
                  </a:cubicBezTo>
                  <a:close/>
                  <a:moveTo>
                    <a:pt x="38105" y="1"/>
                  </a:moveTo>
                  <a:cubicBezTo>
                    <a:pt x="37375" y="1"/>
                    <a:pt x="36759" y="575"/>
                    <a:pt x="36725" y="1319"/>
                  </a:cubicBezTo>
                  <a:lnTo>
                    <a:pt x="34691" y="44220"/>
                  </a:lnTo>
                  <a:lnTo>
                    <a:pt x="31244" y="1407"/>
                  </a:lnTo>
                  <a:cubicBezTo>
                    <a:pt x="31188" y="682"/>
                    <a:pt x="30581" y="133"/>
                    <a:pt x="29869" y="133"/>
                  </a:cubicBezTo>
                  <a:cubicBezTo>
                    <a:pt x="29817" y="133"/>
                    <a:pt x="29764" y="136"/>
                    <a:pt x="29711" y="142"/>
                  </a:cubicBezTo>
                  <a:cubicBezTo>
                    <a:pt x="28934" y="230"/>
                    <a:pt x="28385" y="945"/>
                    <a:pt x="28500" y="1717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8484" y="10192"/>
                  </a:lnTo>
                  <a:cubicBezTo>
                    <a:pt x="8211" y="9838"/>
                    <a:pt x="7801" y="9654"/>
                    <a:pt x="7388" y="9654"/>
                  </a:cubicBezTo>
                  <a:cubicBezTo>
                    <a:pt x="7080" y="9654"/>
                    <a:pt x="6769" y="9757"/>
                    <a:pt x="6512" y="9969"/>
                  </a:cubicBezTo>
                  <a:cubicBezTo>
                    <a:pt x="5908" y="10464"/>
                    <a:pt x="5836" y="11359"/>
                    <a:pt x="6351" y="11947"/>
                  </a:cubicBezTo>
                  <a:lnTo>
                    <a:pt x="34691" y="44222"/>
                  </a:lnTo>
                  <a:lnTo>
                    <a:pt x="39477" y="1538"/>
                  </a:lnTo>
                  <a:cubicBezTo>
                    <a:pt x="39566" y="762"/>
                    <a:pt x="38992" y="67"/>
                    <a:pt x="38214" y="5"/>
                  </a:cubicBezTo>
                  <a:cubicBezTo>
                    <a:pt x="38177" y="2"/>
                    <a:pt x="38141" y="1"/>
                    <a:pt x="38105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7" name="Google Shape;857;p38"/>
            <p:cNvGrpSpPr/>
            <p:nvPr/>
          </p:nvGrpSpPr>
          <p:grpSpPr>
            <a:xfrm>
              <a:off x="555050" y="3333325"/>
              <a:ext cx="989300" cy="1105550"/>
              <a:chOff x="4367150" y="3239100"/>
              <a:chExt cx="989300" cy="1105550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5234550" y="3239100"/>
                <a:ext cx="121900" cy="110555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4222" extrusionOk="0">
                    <a:moveTo>
                      <a:pt x="3415" y="1"/>
                    </a:moveTo>
                    <a:cubicBezTo>
                      <a:pt x="2685" y="1"/>
                      <a:pt x="2071" y="575"/>
                      <a:pt x="2035" y="1317"/>
                    </a:cubicBezTo>
                    <a:lnTo>
                      <a:pt x="0" y="44222"/>
                    </a:lnTo>
                    <a:lnTo>
                      <a:pt x="4787" y="1538"/>
                    </a:lnTo>
                    <a:cubicBezTo>
                      <a:pt x="4876" y="762"/>
                      <a:pt x="4302" y="69"/>
                      <a:pt x="3524" y="7"/>
                    </a:cubicBezTo>
                    <a:lnTo>
                      <a:pt x="3524" y="5"/>
                    </a:lnTo>
                    <a:cubicBezTo>
                      <a:pt x="3487" y="2"/>
                      <a:pt x="3451" y="1"/>
                      <a:pt x="34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5077000" y="3242525"/>
                <a:ext cx="157575" cy="110212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44085" extrusionOk="0">
                    <a:moveTo>
                      <a:pt x="1480" y="0"/>
                    </a:moveTo>
                    <a:cubicBezTo>
                      <a:pt x="1428" y="0"/>
                      <a:pt x="1377" y="3"/>
                      <a:pt x="1325" y="9"/>
                    </a:cubicBezTo>
                    <a:cubicBezTo>
                      <a:pt x="550" y="97"/>
                      <a:pt x="1" y="810"/>
                      <a:pt x="113" y="1582"/>
                    </a:cubicBezTo>
                    <a:lnTo>
                      <a:pt x="6302" y="44085"/>
                    </a:lnTo>
                    <a:lnTo>
                      <a:pt x="2858" y="1270"/>
                    </a:lnTo>
                    <a:cubicBezTo>
                      <a:pt x="2798" y="546"/>
                      <a:pt x="2190" y="0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4873475" y="3285150"/>
                <a:ext cx="361100" cy="10595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42380" extrusionOk="0">
                    <a:moveTo>
                      <a:pt x="1562" y="1"/>
                    </a:moveTo>
                    <a:cubicBezTo>
                      <a:pt x="1425" y="1"/>
                      <a:pt x="1286" y="21"/>
                      <a:pt x="1148" y="64"/>
                    </a:cubicBezTo>
                    <a:cubicBezTo>
                      <a:pt x="403" y="298"/>
                      <a:pt x="1" y="1101"/>
                      <a:pt x="258" y="1839"/>
                    </a:cubicBezTo>
                    <a:lnTo>
                      <a:pt x="14443" y="42380"/>
                    </a:lnTo>
                    <a:lnTo>
                      <a:pt x="2892" y="1010"/>
                    </a:lnTo>
                    <a:cubicBezTo>
                      <a:pt x="2720" y="398"/>
                      <a:pt x="2164" y="1"/>
                      <a:pt x="15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4683200" y="3365425"/>
                <a:ext cx="551375" cy="979225"/>
              </a:xfrm>
              <a:custGeom>
                <a:avLst/>
                <a:gdLst/>
                <a:ahLst/>
                <a:cxnLst/>
                <a:rect l="l" t="t" r="r" b="b"/>
                <a:pathLst>
                  <a:path w="22055" h="39169" extrusionOk="0">
                    <a:moveTo>
                      <a:pt x="1584" y="0"/>
                    </a:moveTo>
                    <a:cubicBezTo>
                      <a:pt x="1362" y="0"/>
                      <a:pt x="1137" y="54"/>
                      <a:pt x="928" y="167"/>
                    </a:cubicBezTo>
                    <a:cubicBezTo>
                      <a:pt x="242" y="539"/>
                      <a:pt x="0" y="1405"/>
                      <a:pt x="393" y="2079"/>
                    </a:cubicBezTo>
                    <a:lnTo>
                      <a:pt x="22054" y="39169"/>
                    </a:lnTo>
                    <a:lnTo>
                      <a:pt x="2821" y="763"/>
                    </a:lnTo>
                    <a:cubicBezTo>
                      <a:pt x="2578" y="279"/>
                      <a:pt x="2089" y="0"/>
                      <a:pt x="1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4513225" y="3480450"/>
                <a:ext cx="721350" cy="864200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34568" extrusionOk="0">
                    <a:moveTo>
                      <a:pt x="1551" y="0"/>
                    </a:moveTo>
                    <a:cubicBezTo>
                      <a:pt x="1242" y="0"/>
                      <a:pt x="932" y="103"/>
                      <a:pt x="675" y="315"/>
                    </a:cubicBezTo>
                    <a:cubicBezTo>
                      <a:pt x="73" y="810"/>
                      <a:pt x="1" y="1705"/>
                      <a:pt x="514" y="2293"/>
                    </a:cubicBezTo>
                    <a:lnTo>
                      <a:pt x="28853" y="34568"/>
                    </a:lnTo>
                    <a:lnTo>
                      <a:pt x="2646" y="538"/>
                    </a:lnTo>
                    <a:cubicBezTo>
                      <a:pt x="2373" y="184"/>
                      <a:pt x="1964" y="0"/>
                      <a:pt x="1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367150" y="3625900"/>
                <a:ext cx="867425" cy="718750"/>
              </a:xfrm>
              <a:custGeom>
                <a:avLst/>
                <a:gdLst/>
                <a:ahLst/>
                <a:cxnLst/>
                <a:rect l="l" t="t" r="r" b="b"/>
                <a:pathLst>
                  <a:path w="34697" h="28750" extrusionOk="0">
                    <a:moveTo>
                      <a:pt x="1565" y="0"/>
                    </a:moveTo>
                    <a:cubicBezTo>
                      <a:pt x="1167" y="0"/>
                      <a:pt x="771" y="171"/>
                      <a:pt x="498" y="503"/>
                    </a:cubicBezTo>
                    <a:lnTo>
                      <a:pt x="500" y="503"/>
                    </a:lnTo>
                    <a:cubicBezTo>
                      <a:pt x="1" y="1104"/>
                      <a:pt x="101" y="1998"/>
                      <a:pt x="719" y="2476"/>
                    </a:cubicBezTo>
                    <a:lnTo>
                      <a:pt x="34696" y="28750"/>
                    </a:lnTo>
                    <a:lnTo>
                      <a:pt x="2477" y="346"/>
                    </a:lnTo>
                    <a:cubicBezTo>
                      <a:pt x="2215" y="114"/>
                      <a:pt x="1889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666;p35"/>
          <p:cNvSpPr txBox="1"/>
          <p:nvPr/>
        </p:nvSpPr>
        <p:spPr>
          <a:xfrm>
            <a:off x="828040" y="260350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User Interface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cxnSp>
        <p:nvCxnSpPr>
          <p:cNvPr id="3" name="Google Shape;668;p35"/>
          <p:cNvCxnSpPr/>
          <p:nvPr/>
        </p:nvCxnSpPr>
        <p:spPr>
          <a:xfrm>
            <a:off x="971550" y="906145"/>
            <a:ext cx="259270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" name="Google Shape;839;p38"/>
          <p:cNvSpPr txBox="1"/>
          <p:nvPr>
            <p:ph type="title"/>
          </p:nvPr>
        </p:nvSpPr>
        <p:spPr>
          <a:xfrm>
            <a:off x="3275965" y="3796030"/>
            <a:ext cx="2625090" cy="354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Login User</a:t>
            </a:r>
            <a:endParaRPr lang="en-US" altLang="en-GB" sz="1800" b="1">
              <a:latin typeface="FreeSans" panose="020B0504020202020204" charset="0"/>
              <a:cs typeface="FreeSans" panose="020B05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2713" b="2639"/>
          <a:stretch>
            <a:fillRect/>
          </a:stretch>
        </p:blipFill>
        <p:spPr>
          <a:xfrm>
            <a:off x="2267585" y="1336675"/>
            <a:ext cx="4618990" cy="2459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8"/>
          <p:cNvGrpSpPr/>
          <p:nvPr/>
        </p:nvGrpSpPr>
        <p:grpSpPr>
          <a:xfrm flipH="1">
            <a:off x="8056444" y="324774"/>
            <a:ext cx="941418" cy="1052041"/>
            <a:chOff x="555050" y="3333325"/>
            <a:chExt cx="989300" cy="1105550"/>
          </a:xfrm>
        </p:grpSpPr>
        <p:sp>
          <p:nvSpPr>
            <p:cNvPr id="856" name="Google Shape;856;p38"/>
            <p:cNvSpPr/>
            <p:nvPr/>
          </p:nvSpPr>
          <p:spPr>
            <a:xfrm>
              <a:off x="555125" y="3333325"/>
              <a:ext cx="989150" cy="1105550"/>
            </a:xfrm>
            <a:custGeom>
              <a:avLst/>
              <a:gdLst/>
              <a:ahLst/>
              <a:cxnLst/>
              <a:rect l="l" t="t" r="r" b="b"/>
              <a:pathLst>
                <a:path w="39566" h="44222" extrusionOk="0">
                  <a:moveTo>
                    <a:pt x="14221" y="5053"/>
                  </a:moveTo>
                  <a:cubicBezTo>
                    <a:pt x="13999" y="5053"/>
                    <a:pt x="13774" y="5107"/>
                    <a:pt x="13564" y="5220"/>
                  </a:cubicBezTo>
                  <a:cubicBezTo>
                    <a:pt x="12878" y="5592"/>
                    <a:pt x="12635" y="6458"/>
                    <a:pt x="13029" y="7132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15457" y="5816"/>
                  </a:lnTo>
                  <a:cubicBezTo>
                    <a:pt x="15214" y="5331"/>
                    <a:pt x="14727" y="5053"/>
                    <a:pt x="14221" y="5053"/>
                  </a:cubicBezTo>
                  <a:close/>
                  <a:moveTo>
                    <a:pt x="21812" y="1844"/>
                  </a:moveTo>
                  <a:cubicBezTo>
                    <a:pt x="21674" y="1844"/>
                    <a:pt x="21534" y="1865"/>
                    <a:pt x="21395" y="1908"/>
                  </a:cubicBezTo>
                  <a:cubicBezTo>
                    <a:pt x="20651" y="2142"/>
                    <a:pt x="20248" y="2945"/>
                    <a:pt x="20504" y="3681"/>
                  </a:cubicBezTo>
                  <a:lnTo>
                    <a:pt x="34691" y="44220"/>
                  </a:lnTo>
                  <a:lnTo>
                    <a:pt x="23140" y="2852"/>
                  </a:lnTo>
                  <a:cubicBezTo>
                    <a:pt x="22968" y="2241"/>
                    <a:pt x="22413" y="1844"/>
                    <a:pt x="21812" y="1844"/>
                  </a:cubicBezTo>
                  <a:close/>
                  <a:moveTo>
                    <a:pt x="1562" y="15475"/>
                  </a:moveTo>
                  <a:cubicBezTo>
                    <a:pt x="1165" y="15475"/>
                    <a:pt x="770" y="15646"/>
                    <a:pt x="496" y="15977"/>
                  </a:cubicBezTo>
                  <a:cubicBezTo>
                    <a:pt x="1" y="16576"/>
                    <a:pt x="97" y="17470"/>
                    <a:pt x="713" y="17946"/>
                  </a:cubicBezTo>
                  <a:lnTo>
                    <a:pt x="34691" y="44222"/>
                  </a:lnTo>
                  <a:lnTo>
                    <a:pt x="2472" y="15818"/>
                  </a:lnTo>
                  <a:cubicBezTo>
                    <a:pt x="2209" y="15588"/>
                    <a:pt x="1885" y="15475"/>
                    <a:pt x="1562" y="15475"/>
                  </a:cubicBezTo>
                  <a:close/>
                  <a:moveTo>
                    <a:pt x="38105" y="1"/>
                  </a:moveTo>
                  <a:cubicBezTo>
                    <a:pt x="37375" y="1"/>
                    <a:pt x="36759" y="575"/>
                    <a:pt x="36725" y="1319"/>
                  </a:cubicBezTo>
                  <a:lnTo>
                    <a:pt x="34691" y="44220"/>
                  </a:lnTo>
                  <a:lnTo>
                    <a:pt x="31244" y="1407"/>
                  </a:lnTo>
                  <a:cubicBezTo>
                    <a:pt x="31188" y="682"/>
                    <a:pt x="30581" y="133"/>
                    <a:pt x="29869" y="133"/>
                  </a:cubicBezTo>
                  <a:cubicBezTo>
                    <a:pt x="29817" y="133"/>
                    <a:pt x="29764" y="136"/>
                    <a:pt x="29711" y="142"/>
                  </a:cubicBezTo>
                  <a:cubicBezTo>
                    <a:pt x="28934" y="230"/>
                    <a:pt x="28385" y="945"/>
                    <a:pt x="28500" y="1717"/>
                  </a:cubicBezTo>
                  <a:lnTo>
                    <a:pt x="34691" y="44220"/>
                  </a:lnTo>
                  <a:lnTo>
                    <a:pt x="34691" y="44220"/>
                  </a:lnTo>
                  <a:lnTo>
                    <a:pt x="8484" y="10192"/>
                  </a:lnTo>
                  <a:cubicBezTo>
                    <a:pt x="8211" y="9838"/>
                    <a:pt x="7801" y="9654"/>
                    <a:pt x="7388" y="9654"/>
                  </a:cubicBezTo>
                  <a:cubicBezTo>
                    <a:pt x="7080" y="9654"/>
                    <a:pt x="6769" y="9757"/>
                    <a:pt x="6512" y="9969"/>
                  </a:cubicBezTo>
                  <a:cubicBezTo>
                    <a:pt x="5908" y="10464"/>
                    <a:pt x="5836" y="11359"/>
                    <a:pt x="6351" y="11947"/>
                  </a:cubicBezTo>
                  <a:lnTo>
                    <a:pt x="34691" y="44222"/>
                  </a:lnTo>
                  <a:lnTo>
                    <a:pt x="39477" y="1538"/>
                  </a:lnTo>
                  <a:cubicBezTo>
                    <a:pt x="39566" y="762"/>
                    <a:pt x="38992" y="67"/>
                    <a:pt x="38214" y="5"/>
                  </a:cubicBezTo>
                  <a:cubicBezTo>
                    <a:pt x="38177" y="2"/>
                    <a:pt x="38141" y="1"/>
                    <a:pt x="38105" y="1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7" name="Google Shape;857;p38"/>
            <p:cNvGrpSpPr/>
            <p:nvPr/>
          </p:nvGrpSpPr>
          <p:grpSpPr>
            <a:xfrm>
              <a:off x="555050" y="3333325"/>
              <a:ext cx="989300" cy="1105550"/>
              <a:chOff x="4367150" y="3239100"/>
              <a:chExt cx="989300" cy="1105550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5234550" y="3239100"/>
                <a:ext cx="121900" cy="110555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4222" extrusionOk="0">
                    <a:moveTo>
                      <a:pt x="3415" y="1"/>
                    </a:moveTo>
                    <a:cubicBezTo>
                      <a:pt x="2685" y="1"/>
                      <a:pt x="2071" y="575"/>
                      <a:pt x="2035" y="1317"/>
                    </a:cubicBezTo>
                    <a:lnTo>
                      <a:pt x="0" y="44222"/>
                    </a:lnTo>
                    <a:lnTo>
                      <a:pt x="4787" y="1538"/>
                    </a:lnTo>
                    <a:cubicBezTo>
                      <a:pt x="4876" y="762"/>
                      <a:pt x="4302" y="69"/>
                      <a:pt x="3524" y="7"/>
                    </a:cubicBezTo>
                    <a:lnTo>
                      <a:pt x="3524" y="5"/>
                    </a:lnTo>
                    <a:cubicBezTo>
                      <a:pt x="3487" y="2"/>
                      <a:pt x="3451" y="1"/>
                      <a:pt x="34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5077000" y="3242525"/>
                <a:ext cx="157575" cy="110212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44085" extrusionOk="0">
                    <a:moveTo>
                      <a:pt x="1480" y="0"/>
                    </a:moveTo>
                    <a:cubicBezTo>
                      <a:pt x="1428" y="0"/>
                      <a:pt x="1377" y="3"/>
                      <a:pt x="1325" y="9"/>
                    </a:cubicBezTo>
                    <a:cubicBezTo>
                      <a:pt x="550" y="97"/>
                      <a:pt x="1" y="810"/>
                      <a:pt x="113" y="1582"/>
                    </a:cubicBezTo>
                    <a:lnTo>
                      <a:pt x="6302" y="44085"/>
                    </a:lnTo>
                    <a:lnTo>
                      <a:pt x="2858" y="1270"/>
                    </a:lnTo>
                    <a:cubicBezTo>
                      <a:pt x="2798" y="546"/>
                      <a:pt x="2190" y="0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4873475" y="3285150"/>
                <a:ext cx="361100" cy="10595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42380" extrusionOk="0">
                    <a:moveTo>
                      <a:pt x="1562" y="1"/>
                    </a:moveTo>
                    <a:cubicBezTo>
                      <a:pt x="1425" y="1"/>
                      <a:pt x="1286" y="21"/>
                      <a:pt x="1148" y="64"/>
                    </a:cubicBezTo>
                    <a:cubicBezTo>
                      <a:pt x="403" y="298"/>
                      <a:pt x="1" y="1101"/>
                      <a:pt x="258" y="1839"/>
                    </a:cubicBezTo>
                    <a:lnTo>
                      <a:pt x="14443" y="42380"/>
                    </a:lnTo>
                    <a:lnTo>
                      <a:pt x="2892" y="1010"/>
                    </a:lnTo>
                    <a:cubicBezTo>
                      <a:pt x="2720" y="398"/>
                      <a:pt x="2164" y="1"/>
                      <a:pt x="15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4683200" y="3365425"/>
                <a:ext cx="551375" cy="979225"/>
              </a:xfrm>
              <a:custGeom>
                <a:avLst/>
                <a:gdLst/>
                <a:ahLst/>
                <a:cxnLst/>
                <a:rect l="l" t="t" r="r" b="b"/>
                <a:pathLst>
                  <a:path w="22055" h="39169" extrusionOk="0">
                    <a:moveTo>
                      <a:pt x="1584" y="0"/>
                    </a:moveTo>
                    <a:cubicBezTo>
                      <a:pt x="1362" y="0"/>
                      <a:pt x="1137" y="54"/>
                      <a:pt x="928" y="167"/>
                    </a:cubicBezTo>
                    <a:cubicBezTo>
                      <a:pt x="242" y="539"/>
                      <a:pt x="0" y="1405"/>
                      <a:pt x="393" y="2079"/>
                    </a:cubicBezTo>
                    <a:lnTo>
                      <a:pt x="22054" y="39169"/>
                    </a:lnTo>
                    <a:lnTo>
                      <a:pt x="2821" y="763"/>
                    </a:lnTo>
                    <a:cubicBezTo>
                      <a:pt x="2578" y="279"/>
                      <a:pt x="2089" y="0"/>
                      <a:pt x="1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4513225" y="3480450"/>
                <a:ext cx="721350" cy="864200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34568" extrusionOk="0">
                    <a:moveTo>
                      <a:pt x="1551" y="0"/>
                    </a:moveTo>
                    <a:cubicBezTo>
                      <a:pt x="1242" y="0"/>
                      <a:pt x="932" y="103"/>
                      <a:pt x="675" y="315"/>
                    </a:cubicBezTo>
                    <a:cubicBezTo>
                      <a:pt x="73" y="810"/>
                      <a:pt x="1" y="1705"/>
                      <a:pt x="514" y="2293"/>
                    </a:cubicBezTo>
                    <a:lnTo>
                      <a:pt x="28853" y="34568"/>
                    </a:lnTo>
                    <a:lnTo>
                      <a:pt x="2646" y="538"/>
                    </a:lnTo>
                    <a:cubicBezTo>
                      <a:pt x="2373" y="184"/>
                      <a:pt x="1964" y="0"/>
                      <a:pt x="1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367150" y="3625900"/>
                <a:ext cx="867425" cy="718750"/>
              </a:xfrm>
              <a:custGeom>
                <a:avLst/>
                <a:gdLst/>
                <a:ahLst/>
                <a:cxnLst/>
                <a:rect l="l" t="t" r="r" b="b"/>
                <a:pathLst>
                  <a:path w="34697" h="28750" extrusionOk="0">
                    <a:moveTo>
                      <a:pt x="1565" y="0"/>
                    </a:moveTo>
                    <a:cubicBezTo>
                      <a:pt x="1167" y="0"/>
                      <a:pt x="771" y="171"/>
                      <a:pt x="498" y="503"/>
                    </a:cubicBezTo>
                    <a:lnTo>
                      <a:pt x="500" y="503"/>
                    </a:lnTo>
                    <a:cubicBezTo>
                      <a:pt x="1" y="1104"/>
                      <a:pt x="101" y="1998"/>
                      <a:pt x="719" y="2476"/>
                    </a:cubicBezTo>
                    <a:lnTo>
                      <a:pt x="34696" y="28750"/>
                    </a:lnTo>
                    <a:lnTo>
                      <a:pt x="2477" y="346"/>
                    </a:lnTo>
                    <a:cubicBezTo>
                      <a:pt x="2215" y="114"/>
                      <a:pt x="1889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666;p35"/>
          <p:cNvSpPr txBox="1"/>
          <p:nvPr/>
        </p:nvSpPr>
        <p:spPr>
          <a:xfrm>
            <a:off x="828040" y="260350"/>
            <a:ext cx="5158105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4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0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User Interface</a:t>
            </a:r>
            <a:endParaRPr lang="en-US" altLang="en-GB" sz="3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cxnSp>
        <p:nvCxnSpPr>
          <p:cNvPr id="3" name="Google Shape;668;p35"/>
          <p:cNvCxnSpPr/>
          <p:nvPr/>
        </p:nvCxnSpPr>
        <p:spPr>
          <a:xfrm>
            <a:off x="971550" y="906145"/>
            <a:ext cx="2592705" cy="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" name="Google Shape;839;p38"/>
          <p:cNvSpPr txBox="1"/>
          <p:nvPr>
            <p:ph type="title"/>
          </p:nvPr>
        </p:nvSpPr>
        <p:spPr>
          <a:xfrm>
            <a:off x="3275965" y="3796030"/>
            <a:ext cx="2625090" cy="354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reeSans" panose="020B0504020202020204" charset="0"/>
                <a:cs typeface="FreeSans" panose="020B0504020202020204" charset="0"/>
              </a:rPr>
              <a:t>Dashboard</a:t>
            </a:r>
            <a:endParaRPr lang="en-US" altLang="en-GB" sz="1800" b="1">
              <a:latin typeface="FreeSans" panose="020B0504020202020204" charset="0"/>
              <a:cs typeface="FreeSans" panose="020B05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2681" b="2874"/>
          <a:stretch>
            <a:fillRect/>
          </a:stretch>
        </p:blipFill>
        <p:spPr>
          <a:xfrm>
            <a:off x="2117090" y="1184910"/>
            <a:ext cx="4674235" cy="2483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eign Language Subject for Middle School - 7th Grade: French by Slidesgo">
  <a:themeElements>
    <a:clrScheme name="Simple Light">
      <a:dk1>
        <a:srgbClr val="FFFFFF"/>
      </a:dk1>
      <a:lt1>
        <a:srgbClr val="9BCAF6"/>
      </a:lt1>
      <a:dk2>
        <a:srgbClr val="6C9FCF"/>
      </a:dk2>
      <a:lt2>
        <a:srgbClr val="1956C0"/>
      </a:lt2>
      <a:accent1>
        <a:srgbClr val="002899"/>
      </a:accent1>
      <a:accent2>
        <a:srgbClr val="000008"/>
      </a:accent2>
      <a:accent3>
        <a:srgbClr val="EB4A3C"/>
      </a:accent3>
      <a:accent4>
        <a:srgbClr val="902625"/>
      </a:accent4>
      <a:accent5>
        <a:srgbClr val="FBEFF2"/>
      </a:accent5>
      <a:accent6>
        <a:srgbClr val="B7B7B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Presentation</Application>
  <PresentationFormat/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SimSun</vt:lpstr>
      <vt:lpstr>Wingdings</vt:lpstr>
      <vt:lpstr>Arial</vt:lpstr>
      <vt:lpstr>Fjalla One</vt:lpstr>
      <vt:lpstr>Gubbi</vt:lpstr>
      <vt:lpstr>Montserrat</vt:lpstr>
      <vt:lpstr>Roboto Condensed Light</vt:lpstr>
      <vt:lpstr>Bebas Neue</vt:lpstr>
      <vt:lpstr>Nunito Light</vt:lpstr>
      <vt:lpstr>PT Sans</vt:lpstr>
      <vt:lpstr>Dyuthi</vt:lpstr>
      <vt:lpstr>Noto Sans</vt:lpstr>
      <vt:lpstr>FreeSans</vt:lpstr>
      <vt:lpstr>Noto Sans Arabic UI</vt:lpstr>
      <vt:lpstr>Microsoft YaHei</vt:lpstr>
      <vt:lpstr>Droid Sans Fallback</vt:lpstr>
      <vt:lpstr>Arial Unicode MS</vt:lpstr>
      <vt:lpstr>OpenSymbol</vt:lpstr>
      <vt:lpstr>Foreign Language Subject for Middle School - 7th Grade: French by Slidesgo</vt:lpstr>
      <vt:lpstr>Saving Water Save our Earth</vt:lpstr>
      <vt:lpstr>PowerPoint 演示文稿</vt:lpstr>
      <vt:lpstr>PowerPoint 演示文稿</vt:lpstr>
      <vt:lpstr>Ultrasonic Sensor HC-SR04</vt:lpstr>
      <vt:lpstr>PowerPoint 演示文稿</vt:lpstr>
      <vt:lpstr>HTML (HyperText Markup Leanguage)</vt:lpstr>
      <vt:lpstr>Halaman Awal</vt:lpstr>
      <vt:lpstr>Login User</vt:lpstr>
      <vt:lpstr>Dashboard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Water Save our Earth</dc:title>
  <dc:creator/>
  <cp:lastModifiedBy>rizky</cp:lastModifiedBy>
  <cp:revision>5</cp:revision>
  <dcterms:created xsi:type="dcterms:W3CDTF">2022-04-14T05:55:56Z</dcterms:created>
  <dcterms:modified xsi:type="dcterms:W3CDTF">2022-04-14T05:55:56Z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