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96" d="100"/>
          <a:sy n="196" d="100"/>
        </p:scale>
        <p:origin x="-26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3568A-2F08-CE46-B15D-C1D8AE7093E1}" type="datetimeFigureOut">
              <a:rPr lang="en-US" smtClean="0"/>
              <a:t>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C4A28-9D80-4747-9173-F06422915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Xbox 360 Wireless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4A28-9D80-4747-9173-F064229153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Logitech F310 Wired USB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C4A28-9D80-4747-9173-F06422915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4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7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6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2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2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1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EA0D-6C07-E04C-921A-83F3A9B4F76F}" type="datetimeFigureOut">
              <a:rPr lang="en-US" smtClean="0"/>
              <a:t>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9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EEA0D-6C07-E04C-921A-83F3A9B4F76F}" type="datetimeFigureOut">
              <a:rPr lang="en-US" smtClean="0"/>
              <a:t>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3DF5-FACB-7946-9860-2A8291DEE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5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97" y="899197"/>
            <a:ext cx="5059606" cy="5059606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9" idx="3"/>
          </p:cNvCxnSpPr>
          <p:nvPr/>
        </p:nvCxnSpPr>
        <p:spPr>
          <a:xfrm>
            <a:off x="2424157" y="1410642"/>
            <a:ext cx="1635876" cy="115481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2477" y="127214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disarm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177" y="2246782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translate forward/backward</a:t>
            </a:r>
          </a:p>
          <a:p>
            <a:pPr algn="r"/>
            <a:r>
              <a:rPr lang="en-US" sz="1200" dirty="0" smtClean="0"/>
              <a:t>translate left/right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517" y="3715321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tilt camera up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0517" y="4204834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tilt camera down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719843" y="127214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815333" y="1757269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alt_hold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910823" y="224678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stabilize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72463" y="2959815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land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7101803" y="3449328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takeoff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7101803" y="4204834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translate up/down</a:t>
            </a:r>
          </a:p>
          <a:p>
            <a:r>
              <a:rPr lang="en-US" sz="1200" dirty="0"/>
              <a:t>rotate left/right</a:t>
            </a:r>
          </a:p>
        </p:txBody>
      </p:sp>
      <p:cxnSp>
        <p:nvCxnSpPr>
          <p:cNvPr id="62" name="Straight Connector 61"/>
          <p:cNvCxnSpPr>
            <a:stCxn id="14" idx="3"/>
          </p:cNvCxnSpPr>
          <p:nvPr/>
        </p:nvCxnSpPr>
        <p:spPr>
          <a:xfrm>
            <a:off x="2239857" y="2477615"/>
            <a:ext cx="795443" cy="52927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2" idx="3"/>
          </p:cNvCxnSpPr>
          <p:nvPr/>
        </p:nvCxnSpPr>
        <p:spPr>
          <a:xfrm flipV="1">
            <a:off x="2042197" y="3063861"/>
            <a:ext cx="1796349" cy="789960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4" idx="3"/>
          </p:cNvCxnSpPr>
          <p:nvPr/>
        </p:nvCxnSpPr>
        <p:spPr>
          <a:xfrm flipV="1">
            <a:off x="2042197" y="3606800"/>
            <a:ext cx="1796349" cy="736534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58" idx="1"/>
          </p:cNvCxnSpPr>
          <p:nvPr/>
        </p:nvCxnSpPr>
        <p:spPr>
          <a:xfrm>
            <a:off x="5391481" y="3333750"/>
            <a:ext cx="1710322" cy="1101917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56" idx="1"/>
          </p:cNvCxnSpPr>
          <p:nvPr/>
        </p:nvCxnSpPr>
        <p:spPr>
          <a:xfrm>
            <a:off x="5989072" y="2959815"/>
            <a:ext cx="1112731" cy="628013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54" idx="1"/>
          </p:cNvCxnSpPr>
          <p:nvPr/>
        </p:nvCxnSpPr>
        <p:spPr>
          <a:xfrm flipV="1">
            <a:off x="6343494" y="2385282"/>
            <a:ext cx="567329" cy="18017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55" idx="1"/>
          </p:cNvCxnSpPr>
          <p:nvPr/>
        </p:nvCxnSpPr>
        <p:spPr>
          <a:xfrm>
            <a:off x="5647109" y="2575914"/>
            <a:ext cx="1425354" cy="522401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53" idx="1"/>
          </p:cNvCxnSpPr>
          <p:nvPr/>
        </p:nvCxnSpPr>
        <p:spPr>
          <a:xfrm flipV="1">
            <a:off x="5989072" y="1895769"/>
            <a:ext cx="826261" cy="301134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2" idx="1"/>
          </p:cNvCxnSpPr>
          <p:nvPr/>
        </p:nvCxnSpPr>
        <p:spPr>
          <a:xfrm flipH="1">
            <a:off x="5086609" y="1410642"/>
            <a:ext cx="1633234" cy="1154812"/>
          </a:xfrm>
          <a:prstGeom prst="line">
            <a:avLst/>
          </a:prstGeom>
          <a:ln w="12700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8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385" y="1698132"/>
            <a:ext cx="5009230" cy="3292734"/>
          </a:xfrm>
          <a:prstGeom prst="rect">
            <a:avLst/>
          </a:prstGeom>
        </p:spPr>
      </p:pic>
      <p:cxnSp>
        <p:nvCxnSpPr>
          <p:cNvPr id="6" name="Straight Connector 5"/>
          <p:cNvCxnSpPr>
            <a:stCxn id="7" idx="3"/>
          </p:cNvCxnSpPr>
          <p:nvPr/>
        </p:nvCxnSpPr>
        <p:spPr>
          <a:xfrm>
            <a:off x="2424157" y="1874192"/>
            <a:ext cx="1652543" cy="88556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2477" y="173569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disarm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50" y="3253851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tilt camera up</a:t>
            </a:r>
            <a:endParaRPr lang="en-US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517" y="3743364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tilt camera </a:t>
            </a:r>
            <a:r>
              <a:rPr lang="en-US" sz="1200" dirty="0" smtClean="0"/>
              <a:t>down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0517" y="4420834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translate forward/backward</a:t>
            </a:r>
          </a:p>
          <a:p>
            <a:pPr algn="r"/>
            <a:r>
              <a:rPr lang="en-US" sz="1200" dirty="0"/>
              <a:t>translate left/right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19843" y="173569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15333" y="2236789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alt_hold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0823" y="2726302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stabilize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2463" y="3439335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land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01803" y="3928848"/>
            <a:ext cx="201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takeoff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101803" y="4420834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translate up/down</a:t>
            </a:r>
          </a:p>
          <a:p>
            <a:r>
              <a:rPr lang="en-US" sz="1200" dirty="0"/>
              <a:t>rotate left/right</a:t>
            </a:r>
          </a:p>
        </p:txBody>
      </p:sp>
      <p:cxnSp>
        <p:nvCxnSpPr>
          <p:cNvPr id="17" name="Straight Connector 16"/>
          <p:cNvCxnSpPr>
            <a:stCxn id="8" idx="3"/>
          </p:cNvCxnSpPr>
          <p:nvPr/>
        </p:nvCxnSpPr>
        <p:spPr>
          <a:xfrm flipV="1">
            <a:off x="2083030" y="2864802"/>
            <a:ext cx="1141851" cy="527549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</p:cNvCxnSpPr>
          <p:nvPr/>
        </p:nvCxnSpPr>
        <p:spPr>
          <a:xfrm flipV="1">
            <a:off x="2042197" y="3338927"/>
            <a:ext cx="1182684" cy="542937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3"/>
          </p:cNvCxnSpPr>
          <p:nvPr/>
        </p:nvCxnSpPr>
        <p:spPr>
          <a:xfrm flipV="1">
            <a:off x="2042197" y="3853821"/>
            <a:ext cx="1724695" cy="79784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6" idx="1"/>
          </p:cNvCxnSpPr>
          <p:nvPr/>
        </p:nvCxnSpPr>
        <p:spPr>
          <a:xfrm>
            <a:off x="5391481" y="3853821"/>
            <a:ext cx="1710322" cy="79784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5" idx="1"/>
          </p:cNvCxnSpPr>
          <p:nvPr/>
        </p:nvCxnSpPr>
        <p:spPr>
          <a:xfrm>
            <a:off x="5957045" y="3439335"/>
            <a:ext cx="1144758" cy="628013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1"/>
          </p:cNvCxnSpPr>
          <p:nvPr/>
        </p:nvCxnSpPr>
        <p:spPr>
          <a:xfrm flipV="1">
            <a:off x="6276975" y="2864802"/>
            <a:ext cx="633848" cy="253048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4" idx="1"/>
          </p:cNvCxnSpPr>
          <p:nvPr/>
        </p:nvCxnSpPr>
        <p:spPr>
          <a:xfrm>
            <a:off x="5616780" y="3117850"/>
            <a:ext cx="1455683" cy="459985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2" idx="1"/>
          </p:cNvCxnSpPr>
          <p:nvPr/>
        </p:nvCxnSpPr>
        <p:spPr>
          <a:xfrm flipV="1">
            <a:off x="5957045" y="2375289"/>
            <a:ext cx="858288" cy="396486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1"/>
          </p:cNvCxnSpPr>
          <p:nvPr/>
        </p:nvCxnSpPr>
        <p:spPr>
          <a:xfrm flipH="1">
            <a:off x="5092701" y="1874192"/>
            <a:ext cx="1627142" cy="897583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67</Words>
  <Application>Microsoft Macintosh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SpaceX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Villbrandt</dc:creator>
  <cp:lastModifiedBy>Josh Villbrandt</cp:lastModifiedBy>
  <cp:revision>12</cp:revision>
  <dcterms:created xsi:type="dcterms:W3CDTF">2016-02-01T17:45:57Z</dcterms:created>
  <dcterms:modified xsi:type="dcterms:W3CDTF">2016-02-13T11:06:01Z</dcterms:modified>
</cp:coreProperties>
</file>