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38" r:id="rId1"/>
  </p:sldMasterIdLst>
  <p:notesMasterIdLst>
    <p:notesMasterId r:id="rId3"/>
  </p:notesMasterIdLst>
  <p:handoutMasterIdLst>
    <p:handoutMasterId r:id="rId4"/>
  </p:handoutMasterIdLst>
  <p:sldIdLst>
    <p:sldId id="302" r:id="rId2"/>
  </p:sldIdLst>
  <p:sldSz cx="3286125" cy="3286125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75" d="100"/>
          <a:sy n="175" d="100"/>
        </p:scale>
        <p:origin x="217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782" y="8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778204-01A8-41F7-B247-3AEDFD91B7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68F85-A7DF-436B-AF80-D86F9A471A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3C3EB-8FFB-4650-97C1-9CEBA30E2146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D642B-184C-4EC2-A286-A265791C34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32BBB-1F9C-4A49-AA81-4E23FF7839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CB3E1-0A22-4769-BE8E-B1A10F6565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42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B2BA4-8436-48D9-9E32-87EDB0F9A13F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35969-3BB3-459A-A972-7970C97C2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30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35969-3BB3-459A-A972-7970C97C28C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8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5A6F0A0-2D67-4332-B1BD-A24B30535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5692" y="716893"/>
            <a:ext cx="727059" cy="202807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 marL="164318" indent="0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2pPr>
            <a:lvl3pPr marL="328635" indent="0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3pPr>
            <a:lvl4pPr marL="492953" indent="0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4pPr>
            <a:lvl5pPr marL="657271" indent="0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CA5EF1E-537F-446A-B05C-E475B29939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81" y="143920"/>
            <a:ext cx="789601" cy="735942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800">
                <a:solidFill>
                  <a:schemeClr val="accent5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C747982-4B6A-4F26-B30E-5A30591F7E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1248" y="264900"/>
            <a:ext cx="2286976" cy="400050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164318" indent="0">
              <a:buNone/>
              <a:defRPr sz="20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328635" indent="0">
              <a:buNone/>
              <a:defRPr sz="20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492953" indent="0">
              <a:buNone/>
              <a:defRPr sz="20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657271" indent="0">
              <a:buNone/>
              <a:defRPr sz="20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CFA8FEA-BAE0-476F-A1C3-1146A87A3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88" y="1100138"/>
            <a:ext cx="3287713" cy="21859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B9962A-FC5E-41CD-8018-95A2E6165B9C}"/>
              </a:ext>
            </a:extLst>
          </p:cNvPr>
          <p:cNvSpPr/>
          <p:nvPr userDrawn="1"/>
        </p:nvSpPr>
        <p:spPr>
          <a:xfrm flipV="1">
            <a:off x="146792" y="934389"/>
            <a:ext cx="1141029" cy="163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9DFBB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365098A-0E87-4ED3-B5E4-A8D07FFA02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1293" y="717423"/>
            <a:ext cx="1368650" cy="233363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accent5">
                    <a:lumMod val="40000"/>
                    <a:lumOff val="6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 marL="164318" indent="0">
              <a:buNone/>
              <a:defRPr>
                <a:solidFill>
                  <a:schemeClr val="accent5">
                    <a:lumMod val="40000"/>
                    <a:lumOff val="6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2pPr>
            <a:lvl3pPr marL="328635" indent="0">
              <a:buNone/>
              <a:defRPr>
                <a:solidFill>
                  <a:schemeClr val="accent5">
                    <a:lumMod val="40000"/>
                    <a:lumOff val="6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3pPr>
            <a:lvl4pPr marL="492953" indent="0">
              <a:buNone/>
              <a:defRPr>
                <a:solidFill>
                  <a:schemeClr val="accent5">
                    <a:lumMod val="40000"/>
                    <a:lumOff val="6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4pPr>
            <a:lvl5pPr marL="657271" indent="0">
              <a:buNone/>
              <a:defRPr>
                <a:solidFill>
                  <a:schemeClr val="accent5">
                    <a:lumMod val="40000"/>
                    <a:lumOff val="6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2380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 Events Squar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icture Placeholder 147">
            <a:extLst>
              <a:ext uri="{FF2B5EF4-FFF2-40B4-BE49-F238E27FC236}">
                <a16:creationId xmlns:a16="http://schemas.microsoft.com/office/drawing/2014/main" id="{9525DC6E-16D4-4040-A07B-886A4A2A836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51708" y="0"/>
            <a:ext cx="1834417" cy="13890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0" name="Picture Placeholder 149">
            <a:extLst>
              <a:ext uri="{FF2B5EF4-FFF2-40B4-BE49-F238E27FC236}">
                <a16:creationId xmlns:a16="http://schemas.microsoft.com/office/drawing/2014/main" id="{69329713-68E3-4909-9819-614111AEA0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544637"/>
            <a:ext cx="1473178" cy="174351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2" name="Picture Placeholder 151">
            <a:extLst>
              <a:ext uri="{FF2B5EF4-FFF2-40B4-BE49-F238E27FC236}">
                <a16:creationId xmlns:a16="http://schemas.microsoft.com/office/drawing/2014/main" id="{20933ED6-B6A5-4869-B46B-96262B16FE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049" y="338137"/>
            <a:ext cx="2022843" cy="27441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3" name="Title 152">
            <a:extLst>
              <a:ext uri="{FF2B5EF4-FFF2-40B4-BE49-F238E27FC236}">
                <a16:creationId xmlns:a16="http://schemas.microsoft.com/office/drawing/2014/main" id="{FAFF93FC-7037-420E-B962-7EEE1734A6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748" y="2390866"/>
            <a:ext cx="2229664" cy="461924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45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 Events Squar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D0B924BC-E540-44E3-9198-A3D118D6ED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972" y="494219"/>
            <a:ext cx="3128128" cy="2152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0" name="Text Placeholder 169">
            <a:extLst>
              <a:ext uri="{FF2B5EF4-FFF2-40B4-BE49-F238E27FC236}">
                <a16:creationId xmlns:a16="http://schemas.microsoft.com/office/drawing/2014/main" id="{65E2EE53-969D-46AB-860A-96399F0DCB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50" y="2914650"/>
            <a:ext cx="3130550" cy="2667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64318" indent="0" algn="ctr">
              <a:buNone/>
              <a:defRPr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328635" indent="0" algn="ctr">
              <a:buNone/>
              <a:defRPr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92953" indent="0" algn="ctr">
              <a:buNone/>
              <a:defRPr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57271" indent="0" algn="ctr">
              <a:buNone/>
              <a:defRPr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4" name="Text Placeholder 163">
            <a:extLst>
              <a:ext uri="{FF2B5EF4-FFF2-40B4-BE49-F238E27FC236}">
                <a16:creationId xmlns:a16="http://schemas.microsoft.com/office/drawing/2014/main" id="{5E19AEFC-6407-4D73-B8D2-2D4ED7797F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3950" y="61913"/>
            <a:ext cx="1562317" cy="20478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 marL="164318" indent="0" algn="ctr">
              <a:buNone/>
              <a:defRPr b="1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2pPr>
            <a:lvl3pPr marL="328635" indent="0" algn="ctr">
              <a:buNone/>
              <a:defRPr b="1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3pPr>
            <a:lvl4pPr marL="492953" indent="0" algn="ctr">
              <a:buNone/>
              <a:defRPr b="1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4pPr>
            <a:lvl5pPr marL="657271" indent="0" algn="ctr">
              <a:buNone/>
              <a:defRPr b="1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2" name="Title 161">
            <a:extLst>
              <a:ext uri="{FF2B5EF4-FFF2-40B4-BE49-F238E27FC236}">
                <a16:creationId xmlns:a16="http://schemas.microsoft.com/office/drawing/2014/main" id="{457BD169-5D9D-41C6-A76D-23605462D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161" y="763183"/>
            <a:ext cx="2428992" cy="318421"/>
          </a:xfrm>
        </p:spPr>
        <p:txBody>
          <a:bodyPr>
            <a:noAutofit/>
          </a:bodyPr>
          <a:lstStyle>
            <a:lvl1pPr algn="r">
              <a:defRPr sz="24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66" name="Text Placeholder 165">
            <a:extLst>
              <a:ext uri="{FF2B5EF4-FFF2-40B4-BE49-F238E27FC236}">
                <a16:creationId xmlns:a16="http://schemas.microsoft.com/office/drawing/2014/main" id="{D4C167E9-4890-47F3-8E75-7B834F7E7D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03401" y="569913"/>
            <a:ext cx="1397000" cy="192087"/>
          </a:xfrm>
        </p:spPr>
        <p:txBody>
          <a:bodyPr anchor="ctr">
            <a:noAutofit/>
          </a:bodyPr>
          <a:lstStyle>
            <a:lvl1pPr marL="0" indent="0" algn="r">
              <a:buNone/>
              <a:defRPr sz="1400" b="1">
                <a:solidFill>
                  <a:srgbClr val="FFC000"/>
                </a:solidFill>
              </a:defRPr>
            </a:lvl1pPr>
            <a:lvl2pPr marL="164318" indent="0" algn="r">
              <a:buNone/>
              <a:defRPr b="1">
                <a:solidFill>
                  <a:srgbClr val="FFC000"/>
                </a:solidFill>
              </a:defRPr>
            </a:lvl2pPr>
            <a:lvl3pPr marL="328635" indent="0" algn="r">
              <a:buNone/>
              <a:defRPr b="1">
                <a:solidFill>
                  <a:srgbClr val="FFC000"/>
                </a:solidFill>
              </a:defRPr>
            </a:lvl3pPr>
            <a:lvl4pPr marL="492953" indent="0" algn="r">
              <a:buNone/>
              <a:defRPr b="1">
                <a:solidFill>
                  <a:srgbClr val="FFC000"/>
                </a:solidFill>
              </a:defRPr>
            </a:lvl4pPr>
            <a:lvl5pPr marL="657271" indent="0" algn="r">
              <a:buNone/>
              <a:defRPr b="1">
                <a:solidFill>
                  <a:srgbClr val="FFC000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65218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 Events Squar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 Placeholder 181">
            <a:extLst>
              <a:ext uri="{FF2B5EF4-FFF2-40B4-BE49-F238E27FC236}">
                <a16:creationId xmlns:a16="http://schemas.microsoft.com/office/drawing/2014/main" id="{52E13EBC-3051-4E7B-8485-A57FCD736A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9720" y="246063"/>
            <a:ext cx="2686685" cy="177800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 marL="164318" indent="0" algn="ctr">
              <a:buNone/>
              <a:defRPr sz="1600">
                <a:latin typeface="TH SarabunPSK" panose="020B0500040200020003" pitchFamily="34" charset="-34"/>
                <a:cs typeface="TH SarabunPSK" panose="020B0500040200020003" pitchFamily="34" charset="-34"/>
              </a:defRPr>
            </a:lvl2pPr>
            <a:lvl3pPr marL="328635" indent="0" algn="ctr">
              <a:buNone/>
              <a:defRPr sz="1600">
                <a:latin typeface="TH SarabunPSK" panose="020B0500040200020003" pitchFamily="34" charset="-34"/>
                <a:cs typeface="TH SarabunPSK" panose="020B0500040200020003" pitchFamily="34" charset="-34"/>
              </a:defRPr>
            </a:lvl3pPr>
            <a:lvl4pPr marL="492953" indent="0" algn="ctr">
              <a:buNone/>
              <a:defRPr sz="1600">
                <a:latin typeface="TH SarabunPSK" panose="020B0500040200020003" pitchFamily="34" charset="-34"/>
                <a:cs typeface="TH SarabunPSK" panose="020B0500040200020003" pitchFamily="34" charset="-34"/>
              </a:defRPr>
            </a:lvl4pPr>
            <a:lvl5pPr marL="657271" indent="0" algn="ctr">
              <a:buNone/>
              <a:defRPr sz="1600">
                <a:latin typeface="TH SarabunPSK" panose="020B0500040200020003" pitchFamily="34" charset="-34"/>
                <a:cs typeface="TH SarabunPSK" panose="020B0500040200020003" pitchFamily="34" charset="-34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0" name="Title 179">
            <a:extLst>
              <a:ext uri="{FF2B5EF4-FFF2-40B4-BE49-F238E27FC236}">
                <a16:creationId xmlns:a16="http://schemas.microsoft.com/office/drawing/2014/main" id="{AA56FC56-EBC9-4A90-BB5E-DA7DFD2D12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5920" y="2507660"/>
            <a:ext cx="2227982" cy="463842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9" name="Picture Placeholder 178">
            <a:extLst>
              <a:ext uri="{FF2B5EF4-FFF2-40B4-BE49-F238E27FC236}">
                <a16:creationId xmlns:a16="http://schemas.microsoft.com/office/drawing/2014/main" id="{AE081F55-EA71-414E-9805-329CD291A6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6172" y="481013"/>
            <a:ext cx="2497366" cy="23218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60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 Events Squar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icture Placeholder 188">
            <a:extLst>
              <a:ext uri="{FF2B5EF4-FFF2-40B4-BE49-F238E27FC236}">
                <a16:creationId xmlns:a16="http://schemas.microsoft.com/office/drawing/2014/main" id="{D704916C-AC90-4E1B-BA6C-365CAC4BB4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3437" y="-1"/>
            <a:ext cx="2452687" cy="3286125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0" name="Title 189">
            <a:extLst>
              <a:ext uri="{FF2B5EF4-FFF2-40B4-BE49-F238E27FC236}">
                <a16:creationId xmlns:a16="http://schemas.microsoft.com/office/drawing/2014/main" id="{FF6A3724-BA5D-43D7-8190-525BFD75A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41" y="101600"/>
            <a:ext cx="2647759" cy="44704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92" name="Text Placeholder 191">
            <a:extLst>
              <a:ext uri="{FF2B5EF4-FFF2-40B4-BE49-F238E27FC236}">
                <a16:creationId xmlns:a16="http://schemas.microsoft.com/office/drawing/2014/main" id="{D5F89CF5-40F3-4330-9865-7F321B9C58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93850" y="542925"/>
            <a:ext cx="674688" cy="2029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</a:defRPr>
            </a:lvl1pPr>
            <a:lvl2pPr marL="164318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</a:defRPr>
            </a:lvl2pPr>
            <a:lvl3pPr marL="328635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</a:defRPr>
            </a:lvl3pPr>
            <a:lvl4pPr marL="492953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</a:defRPr>
            </a:lvl4pPr>
            <a:lvl5pPr marL="657271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94" name="Text Placeholder 193">
            <a:extLst>
              <a:ext uri="{FF2B5EF4-FFF2-40B4-BE49-F238E27FC236}">
                <a16:creationId xmlns:a16="http://schemas.microsoft.com/office/drawing/2014/main" id="{E12D35EB-99F3-4C23-9C04-A5BD53D921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9990" y="589280"/>
            <a:ext cx="203781" cy="2696844"/>
          </a:xfrm>
        </p:spPr>
        <p:txBody>
          <a:bodyPr vert="vert270" anchor="ctr">
            <a:noAutofit/>
          </a:bodyPr>
          <a:lstStyle>
            <a:lvl1pPr marL="0" indent="0" algn="ctr">
              <a:buNone/>
              <a:defRPr sz="1400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 marL="164318" indent="0">
              <a:buNone/>
              <a:defRPr sz="1600">
                <a:latin typeface="TH SarabunPSK" panose="020B0500040200020003" pitchFamily="34" charset="-34"/>
                <a:cs typeface="TH SarabunPSK" panose="020B0500040200020003" pitchFamily="34" charset="-34"/>
              </a:defRPr>
            </a:lvl2pPr>
            <a:lvl3pPr marL="328635" indent="0">
              <a:buNone/>
              <a:defRPr sz="1600">
                <a:latin typeface="TH SarabunPSK" panose="020B0500040200020003" pitchFamily="34" charset="-34"/>
                <a:cs typeface="TH SarabunPSK" panose="020B0500040200020003" pitchFamily="34" charset="-34"/>
              </a:defRPr>
            </a:lvl3pPr>
            <a:lvl4pPr marL="492953" indent="0">
              <a:buNone/>
              <a:defRPr sz="1600">
                <a:latin typeface="TH SarabunPSK" panose="020B0500040200020003" pitchFamily="34" charset="-34"/>
                <a:cs typeface="TH SarabunPSK" panose="020B0500040200020003" pitchFamily="34" charset="-34"/>
              </a:defRPr>
            </a:lvl4pPr>
            <a:lvl5pPr marL="657271" indent="0">
              <a:buNone/>
              <a:defRPr sz="1600">
                <a:latin typeface="TH SarabunPSK" panose="020B0500040200020003" pitchFamily="34" charset="-34"/>
                <a:cs typeface="TH SarabunPSK" panose="020B0500040200020003" pitchFamily="34" charset="-34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267266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 Events Squar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201">
            <a:extLst>
              <a:ext uri="{FF2B5EF4-FFF2-40B4-BE49-F238E27FC236}">
                <a16:creationId xmlns:a16="http://schemas.microsoft.com/office/drawing/2014/main" id="{5154160C-A876-43EC-9BC3-F01A4191B8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396" y="341449"/>
            <a:ext cx="2522804" cy="438117"/>
          </a:xfrm>
        </p:spPr>
        <p:txBody>
          <a:bodyPr>
            <a:noAutofit/>
          </a:bodyPr>
          <a:lstStyle>
            <a:lvl1pPr algn="l">
              <a:defRPr sz="3600" i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04" name="Text Placeholder 203">
            <a:extLst>
              <a:ext uri="{FF2B5EF4-FFF2-40B4-BE49-F238E27FC236}">
                <a16:creationId xmlns:a16="http://schemas.microsoft.com/office/drawing/2014/main" id="{36F9800D-7C31-4674-A342-B77D8EBDAD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2080" y="158750"/>
            <a:ext cx="2334892" cy="193675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 marL="164318" indent="0">
              <a:buNone/>
              <a:defRPr sz="1400">
                <a:latin typeface="TH SarabunPSK" panose="020B0500040200020003" pitchFamily="34" charset="-34"/>
                <a:cs typeface="TH SarabunPSK" panose="020B0500040200020003" pitchFamily="34" charset="-34"/>
              </a:defRPr>
            </a:lvl2pPr>
            <a:lvl3pPr marL="328635" indent="0">
              <a:buNone/>
              <a:defRPr sz="1400">
                <a:latin typeface="TH SarabunPSK" panose="020B0500040200020003" pitchFamily="34" charset="-34"/>
                <a:cs typeface="TH SarabunPSK" panose="020B0500040200020003" pitchFamily="34" charset="-34"/>
              </a:defRPr>
            </a:lvl3pPr>
            <a:lvl4pPr marL="492953" indent="0">
              <a:buNone/>
              <a:defRPr sz="1400">
                <a:latin typeface="TH SarabunPSK" panose="020B0500040200020003" pitchFamily="34" charset="-34"/>
                <a:cs typeface="TH SarabunPSK" panose="020B0500040200020003" pitchFamily="34" charset="-34"/>
              </a:defRPr>
            </a:lvl4pPr>
            <a:lvl5pPr marL="657271" indent="0">
              <a:buNone/>
              <a:defRPr sz="1400">
                <a:latin typeface="TH SarabunPSK" panose="020B0500040200020003" pitchFamily="34" charset="-34"/>
                <a:cs typeface="TH SarabunPSK" panose="020B0500040200020003" pitchFamily="34" charset="-34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6" name="Text Placeholder 205">
            <a:extLst>
              <a:ext uri="{FF2B5EF4-FFF2-40B4-BE49-F238E27FC236}">
                <a16:creationId xmlns:a16="http://schemas.microsoft.com/office/drawing/2014/main" id="{84410B7D-91DD-4F2A-8131-F43BF39BCF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3" y="850610"/>
            <a:ext cx="1395412" cy="176624"/>
          </a:xfrm>
        </p:spPr>
        <p:txBody>
          <a:bodyPr anchor="ctr">
            <a:noAutofit/>
          </a:bodyPr>
          <a:lstStyle>
            <a:lvl1pPr marL="0" indent="0">
              <a:buNone/>
              <a:defRPr sz="1600" b="1">
                <a:solidFill>
                  <a:schemeClr val="accent4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 marL="164318" indent="0">
              <a:buNone/>
              <a:defRPr sz="1600" b="1">
                <a:solidFill>
                  <a:schemeClr val="accent4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2pPr>
            <a:lvl3pPr marL="328635" indent="0">
              <a:buNone/>
              <a:defRPr sz="1600" b="1">
                <a:solidFill>
                  <a:schemeClr val="accent4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3pPr>
            <a:lvl4pPr marL="492953" indent="0">
              <a:buNone/>
              <a:defRPr sz="1600" b="1">
                <a:solidFill>
                  <a:schemeClr val="accent4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4pPr>
            <a:lvl5pPr marL="657271" indent="0">
              <a:buNone/>
              <a:defRPr sz="1600" b="1">
                <a:solidFill>
                  <a:schemeClr val="accent4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1" name="Picture Placeholder 200">
            <a:extLst>
              <a:ext uri="{FF2B5EF4-FFF2-40B4-BE49-F238E27FC236}">
                <a16:creationId xmlns:a16="http://schemas.microsoft.com/office/drawing/2014/main" id="{EA43AB95-67C5-434A-80DD-445FA67093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3663" y="1119188"/>
            <a:ext cx="3101657" cy="20878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00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 Events Squar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212">
            <a:extLst>
              <a:ext uri="{FF2B5EF4-FFF2-40B4-BE49-F238E27FC236}">
                <a16:creationId xmlns:a16="http://schemas.microsoft.com/office/drawing/2014/main" id="{E450774B-ACD8-4319-915A-AE1DA8F9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82" y="174956"/>
            <a:ext cx="2812360" cy="369777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accent5">
                    <a:lumMod val="40000"/>
                    <a:lumOff val="60000"/>
                  </a:schemeClr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7" name="Text Placeholder 216">
            <a:extLst>
              <a:ext uri="{FF2B5EF4-FFF2-40B4-BE49-F238E27FC236}">
                <a16:creationId xmlns:a16="http://schemas.microsoft.com/office/drawing/2014/main" id="{E33446F7-F5EC-4059-A51A-85CC85DCE6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1463" y="2714943"/>
            <a:ext cx="2743199" cy="442912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164318" indent="0" algn="ctr">
              <a:buNone/>
              <a:defRPr sz="3200"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 marL="328635" indent="0" algn="ctr">
              <a:buNone/>
              <a:defRPr sz="3200"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492953" indent="0" algn="ctr">
              <a:buNone/>
              <a:defRPr sz="3200"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657271" indent="0" algn="ctr">
              <a:buNone/>
              <a:defRPr sz="3200">
                <a:solidFill>
                  <a:schemeClr val="bg1"/>
                </a:solidFill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2" name="Picture Placeholder 211">
            <a:extLst>
              <a:ext uri="{FF2B5EF4-FFF2-40B4-BE49-F238E27FC236}">
                <a16:creationId xmlns:a16="http://schemas.microsoft.com/office/drawing/2014/main" id="{4146F31D-624C-435B-87FE-C83E8CD107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1466" y="674688"/>
            <a:ext cx="2743192" cy="1828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2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 Events Squar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icture Placeholder 230">
            <a:extLst>
              <a:ext uri="{FF2B5EF4-FFF2-40B4-BE49-F238E27FC236}">
                <a16:creationId xmlns:a16="http://schemas.microsoft.com/office/drawing/2014/main" id="{FDE52D29-A6EC-4486-A7E2-EBA67E59FE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9549" y="304799"/>
            <a:ext cx="2597215" cy="26760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2" name="Title 231">
            <a:extLst>
              <a:ext uri="{FF2B5EF4-FFF2-40B4-BE49-F238E27FC236}">
                <a16:creationId xmlns:a16="http://schemas.microsoft.com/office/drawing/2014/main" id="{F870C49D-D955-4D6C-82AE-A23014042B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2927" y="304799"/>
            <a:ext cx="316267" cy="2676304"/>
          </a:xfrm>
        </p:spPr>
        <p:txBody>
          <a:bodyPr vert="vert270">
            <a:noAutofit/>
          </a:bodyPr>
          <a:lstStyle>
            <a:lvl1pPr algn="ctr">
              <a:defRPr sz="24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34" name="Text Placeholder 233">
            <a:extLst>
              <a:ext uri="{FF2B5EF4-FFF2-40B4-BE49-F238E27FC236}">
                <a16:creationId xmlns:a16="http://schemas.microsoft.com/office/drawing/2014/main" id="{B84C6D17-0736-4592-AE22-680D52DB62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30" y="2911605"/>
            <a:ext cx="2689834" cy="2075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latin typeface="Arial Black" panose="020B0A04020102020204" pitchFamily="34" charset="0"/>
              </a:defRPr>
            </a:lvl1pPr>
            <a:lvl2pPr>
              <a:defRPr>
                <a:latin typeface="Arial Black" panose="020B0A04020102020204" pitchFamily="34" charset="0"/>
              </a:defRPr>
            </a:lvl2pPr>
            <a:lvl3pPr>
              <a:defRPr>
                <a:latin typeface="Arial Black" panose="020B0A04020102020204" pitchFamily="34" charset="0"/>
              </a:defRPr>
            </a:lvl3pPr>
            <a:lvl4pPr>
              <a:defRPr>
                <a:latin typeface="Arial Black" panose="020B0A04020102020204" pitchFamily="34" charset="0"/>
              </a:defRPr>
            </a:lvl4pPr>
            <a:lvl5pPr>
              <a:defRPr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 dirty="0"/>
              <a:t>ADD TITLE HERE</a:t>
            </a:r>
          </a:p>
        </p:txBody>
      </p:sp>
    </p:spTree>
    <p:extLst>
      <p:ext uri="{BB962C8B-B14F-4D97-AF65-F5344CB8AC3E}">
        <p14:creationId xmlns:p14="http://schemas.microsoft.com/office/powerpoint/2010/main" val="215241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n-US" noProof="0" smtClean="0"/>
              <a:t>2/7/2020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3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 Events Squa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02844B3-B3B8-4A8B-B4B2-4418EC7C8E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912" y="55687"/>
            <a:ext cx="3208301" cy="31747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n-US" noProof="0" smtClean="0"/>
              <a:t>2/7/2020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F0585C5-9A37-4904-84F4-CD885733C0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375" y="2074382"/>
            <a:ext cx="2403375" cy="356827"/>
          </a:xfrm>
        </p:spPr>
        <p:txBody>
          <a:bodyPr>
            <a:noAutofit/>
          </a:bodyPr>
          <a:lstStyle>
            <a:lvl1pPr algn="ctr"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BECAF29-E39B-45BB-8E0B-528ED67A99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75" y="2470603"/>
            <a:ext cx="2403375" cy="452437"/>
          </a:xfrm>
        </p:spPr>
        <p:txBody>
          <a:bodyPr anchor="ctr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164318" indent="0" algn="ctr">
              <a:buNone/>
              <a:defRPr b="1"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 marL="328635" indent="0" algn="ctr">
              <a:buNone/>
              <a:defRPr b="1"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492953" indent="0" algn="ctr">
              <a:buNone/>
              <a:defRPr b="1"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657271" indent="0" algn="ctr">
              <a:buNone/>
              <a:defRPr b="1">
                <a:solidFill>
                  <a:schemeClr val="bg1"/>
                </a:solidFill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5F5F1E-0F84-48F9-B383-FFEA6AD248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2047" y="2954338"/>
            <a:ext cx="2262030" cy="2174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 marL="164318" indent="0" algn="ctr">
              <a:buNone/>
              <a:defRPr>
                <a:solidFill>
                  <a:schemeClr val="tx2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2pPr>
            <a:lvl3pPr marL="328635" indent="0" algn="ctr">
              <a:buNone/>
              <a:defRPr>
                <a:solidFill>
                  <a:schemeClr val="tx2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3pPr>
            <a:lvl4pPr marL="492953" indent="0" algn="ctr">
              <a:buNone/>
              <a:defRPr>
                <a:solidFill>
                  <a:schemeClr val="tx2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4pPr>
            <a:lvl5pPr marL="657271" indent="0" algn="ctr">
              <a:buNone/>
              <a:defRPr>
                <a:solidFill>
                  <a:schemeClr val="tx2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61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 Events Squa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44940985-AF4B-4D58-9569-DE5FB3D50A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01" y="91441"/>
            <a:ext cx="843280" cy="85635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accent5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862173C-8B47-492D-B33D-3ABF758737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6610" y="282575"/>
            <a:ext cx="2346803" cy="35560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164318" indent="0" algn="r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2pPr>
            <a:lvl3pPr marL="328635" indent="0" algn="r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3pPr>
            <a:lvl4pPr marL="492953" indent="0" algn="r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4pPr>
            <a:lvl5pPr marL="657271" indent="0" algn="r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818F4834-A036-4FB1-B409-EB4CE7509E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2207" y="781685"/>
            <a:ext cx="623993" cy="204788"/>
          </a:xfrm>
        </p:spPr>
        <p:txBody>
          <a:bodyPr anchor="b">
            <a:noAutofit/>
          </a:bodyPr>
          <a:lstStyle>
            <a:lvl1pPr marL="0" indent="0" algn="r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 marL="164318" indent="0" algn="l">
              <a:buNone/>
              <a:defRPr sz="1200">
                <a:latin typeface="TH SarabunPSK" panose="020B0500040200020003" pitchFamily="34" charset="-34"/>
                <a:cs typeface="TH SarabunPSK" panose="020B0500040200020003" pitchFamily="34" charset="-34"/>
              </a:defRPr>
            </a:lvl2pPr>
            <a:lvl3pPr marL="328635" indent="0" algn="l">
              <a:buNone/>
              <a:defRPr sz="1200">
                <a:latin typeface="TH SarabunPSK" panose="020B0500040200020003" pitchFamily="34" charset="-34"/>
                <a:cs typeface="TH SarabunPSK" panose="020B0500040200020003" pitchFamily="34" charset="-34"/>
              </a:defRPr>
            </a:lvl3pPr>
            <a:lvl4pPr marL="492953" indent="0" algn="l">
              <a:buNone/>
              <a:defRPr sz="1200">
                <a:latin typeface="TH SarabunPSK" panose="020B0500040200020003" pitchFamily="34" charset="-34"/>
                <a:cs typeface="TH SarabunPSK" panose="020B0500040200020003" pitchFamily="34" charset="-34"/>
              </a:defRPr>
            </a:lvl4pPr>
            <a:lvl5pPr marL="657271" indent="0" algn="l">
              <a:buNone/>
              <a:defRPr sz="1200">
                <a:latin typeface="TH SarabunPSK" panose="020B0500040200020003" pitchFamily="34" charset="-34"/>
                <a:cs typeface="TH SarabunPSK" panose="020B0500040200020003" pitchFamily="34" charset="-34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89BE2E5-9299-4B15-B0BF-CCA21A31D0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6588" y="695325"/>
            <a:ext cx="1266825" cy="239713"/>
          </a:xfrm>
        </p:spPr>
        <p:txBody>
          <a:bodyPr anchor="ctr"/>
          <a:lstStyle>
            <a:lvl1pPr marL="0" indent="0" algn="r">
              <a:buNone/>
              <a:defRPr>
                <a:solidFill>
                  <a:schemeClr val="accent5">
                    <a:lumMod val="40000"/>
                    <a:lumOff val="6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 marL="164318" indent="0" algn="r">
              <a:buNone/>
              <a:defRPr>
                <a:latin typeface="TH SarabunPSK" panose="020B0500040200020003" pitchFamily="34" charset="-34"/>
                <a:cs typeface="TH SarabunPSK" panose="020B0500040200020003" pitchFamily="34" charset="-34"/>
              </a:defRPr>
            </a:lvl2pPr>
            <a:lvl3pPr marL="328635" indent="0" algn="r">
              <a:buNone/>
              <a:defRPr>
                <a:latin typeface="TH SarabunPSK" panose="020B0500040200020003" pitchFamily="34" charset="-34"/>
                <a:cs typeface="TH SarabunPSK" panose="020B0500040200020003" pitchFamily="34" charset="-34"/>
              </a:defRPr>
            </a:lvl3pPr>
            <a:lvl4pPr marL="492953" indent="0" algn="r">
              <a:buNone/>
              <a:defRPr>
                <a:latin typeface="TH SarabunPSK" panose="020B0500040200020003" pitchFamily="34" charset="-34"/>
                <a:cs typeface="TH SarabunPSK" panose="020B0500040200020003" pitchFamily="34" charset="-34"/>
              </a:defRPr>
            </a:lvl4pPr>
            <a:lvl5pPr marL="657271" indent="0" algn="r">
              <a:buNone/>
              <a:defRPr>
                <a:latin typeface="TH SarabunPSK" panose="020B0500040200020003" pitchFamily="34" charset="-34"/>
                <a:cs typeface="TH SarabunPSK" panose="020B0500040200020003" pitchFamily="34" charset="-34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0FB6C568-FE95-4E44-841A-BD1183D18C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98775"/>
            <a:ext cx="3286124" cy="21873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 Events Squa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2479D80D-E755-45CF-BF9D-C8B9D8ACA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617" y="1643062"/>
            <a:ext cx="2487145" cy="405194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accent5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80FD0D33-20AC-4B82-A198-FD47243FD7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3760" y="2054225"/>
            <a:ext cx="2372360" cy="338890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defRPr>
            </a:lvl1pPr>
            <a:lvl2pPr marL="164318" indent="0" algn="l">
              <a:buNone/>
              <a:defRPr>
                <a:latin typeface="Arial Black" panose="020B0A04020102020204" pitchFamily="34" charset="0"/>
              </a:defRPr>
            </a:lvl2pPr>
            <a:lvl3pPr marL="328635" indent="0" algn="l">
              <a:buNone/>
              <a:defRPr>
                <a:latin typeface="Arial Black" panose="020B0A04020102020204" pitchFamily="34" charset="0"/>
              </a:defRPr>
            </a:lvl3pPr>
            <a:lvl4pPr marL="492953" indent="0" algn="l">
              <a:buNone/>
              <a:defRPr>
                <a:latin typeface="Arial Black" panose="020B0A04020102020204" pitchFamily="34" charset="0"/>
              </a:defRPr>
            </a:lvl4pPr>
            <a:lvl5pPr marL="657271" indent="0" algn="l">
              <a:buNone/>
              <a:defRPr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594C7F5-83C7-4DE1-A8E9-6211EFD853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6160" y="569425"/>
            <a:ext cx="756920" cy="49578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accent5">
                    <a:lumMod val="75000"/>
                  </a:schemeClr>
                </a:solidFill>
                <a:latin typeface="Arial "/>
              </a:defRPr>
            </a:lvl1pPr>
            <a:lvl2pPr marL="164318" indent="0" algn="ctr">
              <a:buNone/>
              <a:defRPr sz="900">
                <a:solidFill>
                  <a:schemeClr val="accent5">
                    <a:lumMod val="75000"/>
                  </a:schemeClr>
                </a:solidFill>
                <a:latin typeface="Arial "/>
              </a:defRPr>
            </a:lvl2pPr>
            <a:lvl3pPr marL="328635" indent="0" algn="ctr">
              <a:buNone/>
              <a:defRPr sz="900">
                <a:solidFill>
                  <a:schemeClr val="accent5">
                    <a:lumMod val="75000"/>
                  </a:schemeClr>
                </a:solidFill>
                <a:latin typeface="Arial "/>
              </a:defRPr>
            </a:lvl3pPr>
            <a:lvl4pPr marL="492953" indent="0" algn="ctr">
              <a:buNone/>
              <a:defRPr sz="900">
                <a:solidFill>
                  <a:schemeClr val="accent5">
                    <a:lumMod val="75000"/>
                  </a:schemeClr>
                </a:solidFill>
                <a:latin typeface="Arial "/>
              </a:defRPr>
            </a:lvl4pPr>
            <a:lvl5pPr marL="657271" indent="0" algn="ctr">
              <a:buNone/>
              <a:defRPr sz="900">
                <a:solidFill>
                  <a:schemeClr val="accent5">
                    <a:lumMod val="75000"/>
                  </a:schemeClr>
                </a:solidFill>
                <a:latin typeface="Arial 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077AC27E-8A65-4630-A087-6F0E728205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40864" y="2857340"/>
            <a:ext cx="584899" cy="206535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 marL="164318" indent="0" algn="ctr">
              <a:buNone/>
              <a:defRPr sz="120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2pPr>
            <a:lvl3pPr marL="328635" indent="0" algn="ctr">
              <a:buNone/>
              <a:defRPr sz="120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3pPr>
            <a:lvl4pPr marL="492953" indent="0" algn="ctr">
              <a:buNone/>
              <a:defRPr sz="120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4pPr>
            <a:lvl5pPr marL="657271" indent="0" algn="ctr">
              <a:buNone/>
              <a:defRPr sz="120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F4436323-C57A-4273-AFAD-066429981A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0650"/>
            <a:ext cx="2037998" cy="30427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1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 Events Squa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906C30C3-7283-4FA0-8C3F-CDB0608C55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286125" cy="32861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Title 54">
            <a:extLst>
              <a:ext uri="{FF2B5EF4-FFF2-40B4-BE49-F238E27FC236}">
                <a16:creationId xmlns:a16="http://schemas.microsoft.com/office/drawing/2014/main" id="{934884F7-25AB-4BAF-9DFE-43F576BAA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4346" y="2078718"/>
            <a:ext cx="2737386" cy="178117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AC28F79B-AB91-427C-8618-98D3497B55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49" y="2355850"/>
            <a:ext cx="1830041" cy="2143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 marL="164318" indent="0" algn="l"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2pPr>
            <a:lvl3pPr marL="328635" indent="0" algn="l"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3pPr>
            <a:lvl4pPr marL="492953" indent="0" algn="l"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4pPr>
            <a:lvl5pPr marL="657271" indent="0" algn="l"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CCE694F4-8D96-471B-A347-28CDB272C4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310" y="2570163"/>
            <a:ext cx="2112010" cy="2143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5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 marL="164318" indent="0">
              <a:buNone/>
              <a:defRPr sz="1800">
                <a:solidFill>
                  <a:schemeClr val="accent5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2pPr>
            <a:lvl3pPr marL="328635" indent="0">
              <a:buNone/>
              <a:defRPr sz="1800">
                <a:solidFill>
                  <a:schemeClr val="accent5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3pPr>
            <a:lvl4pPr marL="492953" indent="0">
              <a:buNone/>
              <a:defRPr sz="1800">
                <a:solidFill>
                  <a:schemeClr val="accent5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4pPr>
            <a:lvl5pPr marL="657271" indent="0">
              <a:buNone/>
              <a:defRPr sz="1800">
                <a:solidFill>
                  <a:schemeClr val="accent5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FB5F1355-9F56-4A5E-B558-86975127CD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4526" y="2287588"/>
            <a:ext cx="728154" cy="115252"/>
          </a:xfrm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 marL="164318" indent="0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2pPr>
            <a:lvl3pPr marL="328635" indent="0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3pPr>
            <a:lvl4pPr marL="492953" indent="0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4pPr>
            <a:lvl5pPr marL="657271" indent="0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0226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 Events Squa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B41B2B37-892B-4F3F-8AD1-20AA58D63A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285144" cy="32861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Title 68">
            <a:extLst>
              <a:ext uri="{FF2B5EF4-FFF2-40B4-BE49-F238E27FC236}">
                <a16:creationId xmlns:a16="http://schemas.microsoft.com/office/drawing/2014/main" id="{C31D01CE-765D-4907-B64F-CFFD241483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101" y="1045931"/>
            <a:ext cx="2897922" cy="1075470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D4949FDC-FD69-41F7-8FB0-EEBEE15042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2777" y="757238"/>
            <a:ext cx="1318673" cy="2159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accent5">
                    <a:lumMod val="40000"/>
                    <a:lumOff val="6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 marL="164318" indent="0" algn="ctr">
              <a:buNone/>
              <a:defRPr sz="2400">
                <a:solidFill>
                  <a:schemeClr val="accent5">
                    <a:lumMod val="40000"/>
                    <a:lumOff val="6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2pPr>
            <a:lvl3pPr marL="328635" indent="0" algn="ctr">
              <a:buNone/>
              <a:defRPr sz="2400">
                <a:solidFill>
                  <a:schemeClr val="accent5">
                    <a:lumMod val="40000"/>
                    <a:lumOff val="6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3pPr>
            <a:lvl4pPr marL="492953" indent="0" algn="ctr">
              <a:buNone/>
              <a:defRPr sz="2400">
                <a:solidFill>
                  <a:schemeClr val="accent5">
                    <a:lumMod val="40000"/>
                    <a:lumOff val="6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4pPr>
            <a:lvl5pPr marL="657271" indent="0" algn="ctr">
              <a:buNone/>
              <a:defRPr sz="2400">
                <a:solidFill>
                  <a:schemeClr val="accent5">
                    <a:lumMod val="40000"/>
                    <a:lumOff val="6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01CD6A25-2750-4624-8749-F89625A132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6532" y="2193925"/>
            <a:ext cx="2374306" cy="23495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tx2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 marL="164318" indent="0" algn="ctr">
              <a:buNone/>
              <a:defRPr sz="1400" b="1">
                <a:solidFill>
                  <a:schemeClr val="tx2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2pPr>
            <a:lvl3pPr marL="328635" indent="0" algn="ctr">
              <a:buNone/>
              <a:defRPr sz="1400" b="1">
                <a:solidFill>
                  <a:schemeClr val="tx2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3pPr>
            <a:lvl4pPr marL="492953" indent="0" algn="ctr">
              <a:buNone/>
              <a:defRPr sz="1400" b="1">
                <a:solidFill>
                  <a:schemeClr val="tx2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4pPr>
            <a:lvl5pPr marL="657271" indent="0" algn="ctr">
              <a:buNone/>
              <a:defRPr sz="1400" b="1">
                <a:solidFill>
                  <a:schemeClr val="tx2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9125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 Events Squa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icture Placeholder 80">
            <a:extLst>
              <a:ext uri="{FF2B5EF4-FFF2-40B4-BE49-F238E27FC236}">
                <a16:creationId xmlns:a16="http://schemas.microsoft.com/office/drawing/2014/main" id="{4017F7EB-E58C-4EB4-B689-6387102C82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286125" cy="32861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2" name="Title 81">
            <a:extLst>
              <a:ext uri="{FF2B5EF4-FFF2-40B4-BE49-F238E27FC236}">
                <a16:creationId xmlns:a16="http://schemas.microsoft.com/office/drawing/2014/main" id="{69DD405B-120A-4C57-A64D-EDFF32FB9B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804" y="2314738"/>
            <a:ext cx="1937585" cy="710620"/>
          </a:xfrm>
        </p:spPr>
        <p:txBody>
          <a:bodyPr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56206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 Events Squar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id="{1749AE4A-983D-4DAC-A3D6-E3C58D8251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286125" cy="32861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0" name="Title 89">
            <a:extLst>
              <a:ext uri="{FF2B5EF4-FFF2-40B4-BE49-F238E27FC236}">
                <a16:creationId xmlns:a16="http://schemas.microsoft.com/office/drawing/2014/main" id="{E423A0DA-FA82-40CC-AE4D-B651D1D89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8765" y="1777668"/>
            <a:ext cx="1874995" cy="1250577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326BAEA6-3180-42CD-B3C1-5CEA8A4EDF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01387" y="95250"/>
            <a:ext cx="1583152" cy="325438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 marL="164318" indent="0" algn="ctr">
              <a:buNone/>
              <a:defRPr sz="1600" i="1">
                <a:solidFill>
                  <a:schemeClr val="bg1"/>
                </a:solidFill>
                <a:latin typeface="Corbel" panose="020B0503020204020204" pitchFamily="34" charset="0"/>
              </a:defRPr>
            </a:lvl2pPr>
            <a:lvl3pPr marL="328635" indent="0" algn="ctr">
              <a:buNone/>
              <a:defRPr sz="1600" i="1">
                <a:solidFill>
                  <a:schemeClr val="bg1"/>
                </a:solidFill>
                <a:latin typeface="Corbel" panose="020B0503020204020204" pitchFamily="34" charset="0"/>
              </a:defRPr>
            </a:lvl3pPr>
            <a:lvl4pPr marL="492953" indent="0" algn="ctr">
              <a:buNone/>
              <a:defRPr sz="1600" i="1">
                <a:solidFill>
                  <a:schemeClr val="bg1"/>
                </a:solidFill>
                <a:latin typeface="Corbel" panose="020B0503020204020204" pitchFamily="34" charset="0"/>
              </a:defRPr>
            </a:lvl4pPr>
            <a:lvl5pPr marL="657271" indent="0" algn="ctr">
              <a:buNone/>
              <a:defRPr sz="1600" i="1">
                <a:solidFill>
                  <a:schemeClr val="bg1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6971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 Events Squar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 Placeholder 138">
            <a:extLst>
              <a:ext uri="{FF2B5EF4-FFF2-40B4-BE49-F238E27FC236}">
                <a16:creationId xmlns:a16="http://schemas.microsoft.com/office/drawing/2014/main" id="{F7257C68-4CCE-4ED9-A203-CEA8B1004B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316" y="2727379"/>
            <a:ext cx="1276483" cy="245466"/>
          </a:xfrm>
        </p:spPr>
        <p:txBody>
          <a:bodyPr anchor="ctr"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 marL="164318" indent="0" algn="ctr">
              <a:buNone/>
              <a:defRPr sz="160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2pPr>
            <a:lvl3pPr marL="328635" indent="0" algn="ctr">
              <a:buNone/>
              <a:defRPr sz="160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3pPr>
            <a:lvl4pPr marL="492953" indent="0" algn="ctr">
              <a:buNone/>
              <a:defRPr sz="160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4pPr>
            <a:lvl5pPr marL="657271" indent="0" algn="ctr">
              <a:buNone/>
              <a:defRPr sz="160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id="{78ED6502-BE68-4156-A383-84030A6F06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62064" y="0"/>
            <a:ext cx="2024062" cy="32861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7" name="Title 136">
            <a:extLst>
              <a:ext uri="{FF2B5EF4-FFF2-40B4-BE49-F238E27FC236}">
                <a16:creationId xmlns:a16="http://schemas.microsoft.com/office/drawing/2014/main" id="{9CED3EBB-F24D-4BC7-9BB2-FF647264E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17" y="397093"/>
            <a:ext cx="1167916" cy="1410805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ADD TITLE HERE</a:t>
            </a:r>
          </a:p>
        </p:txBody>
      </p:sp>
    </p:spTree>
    <p:extLst>
      <p:ext uri="{BB962C8B-B14F-4D97-AF65-F5344CB8AC3E}">
        <p14:creationId xmlns:p14="http://schemas.microsoft.com/office/powerpoint/2010/main" val="343699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921" y="174956"/>
            <a:ext cx="2834283" cy="635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921" y="874779"/>
            <a:ext cx="2834283" cy="2085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921" y="3045752"/>
            <a:ext cx="739378" cy="174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n-US" noProof="0" smtClean="0"/>
              <a:t>2/7/2020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529" y="3045752"/>
            <a:ext cx="1109067" cy="174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0826" y="3045752"/>
            <a:ext cx="739378" cy="174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335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40" r:id="rId17"/>
  </p:sldLayoutIdLst>
  <p:txStyles>
    <p:titleStyle>
      <a:lvl1pPr algn="l" defTabSz="328635" rtl="0" eaLnBrk="1" latinLnBrk="0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159" indent="-82159" algn="l" defTabSz="328635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6477" indent="-82159" algn="l" defTabSz="328635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10794" indent="-82159" algn="l" defTabSz="328635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75112" indent="-82159" algn="l" defTabSz="328635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739430" indent="-82159" algn="l" defTabSz="328635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903747" indent="-82159" algn="l" defTabSz="328635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8065" indent="-82159" algn="l" defTabSz="328635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232383" indent="-82159" algn="l" defTabSz="328635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396700" indent="-82159" algn="l" defTabSz="328635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863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64318" algn="l" defTabSz="32863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28635" algn="l" defTabSz="32863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92953" algn="l" defTabSz="32863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57271" algn="l" defTabSz="32863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21588" algn="l" defTabSz="32863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85906" algn="l" defTabSz="32863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0224" algn="l" defTabSz="32863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314541" algn="l" defTabSz="32863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673DB7C-C843-444F-8B12-110B0D06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82970" y="339607"/>
            <a:ext cx="3132132" cy="16208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2" name="Picture Placeholder 11" descr="Graduation day hats">
            <a:extLst>
              <a:ext uri="{FF2B5EF4-FFF2-40B4-BE49-F238E27FC236}">
                <a16:creationId xmlns:a16="http://schemas.microsoft.com/office/drawing/2014/main" id="{FF33739F-B831-4FC8-BF31-4AA6CE3FAA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972" y="497532"/>
            <a:ext cx="3128128" cy="21520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FF86F26-4314-485A-ACB2-BB9AD214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Arial Black"/>
                <a:cs typeface="Calibri"/>
              </a:rPr>
              <a:t>CLASS  2020</a:t>
            </a:r>
            <a:endParaRPr lang="en-US" sz="2000" b="0" baseline="30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A5B79-F5E7-4A56-8EDB-B6725C2D14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cap="all" dirty="0">
                <a:latin typeface="TH SarabunPSK"/>
                <a:cs typeface="TH SarabunPSK"/>
              </a:rPr>
              <a:t>AN ADVENTURE BEGINS</a:t>
            </a:r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EE419-61B4-4152-9610-7F03BC8C2C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Calibri" panose="020F0502020204030204"/>
              </a:rPr>
              <a:t>Bon Voyage!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4D94BC-B56E-4C54-9B7C-4C8A3E2A54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/>
                <a:cs typeface="Segoe UI Light"/>
              </a:rPr>
              <a:t>Dive into the real world with optimism and courage!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8679C6-5BAE-4998-84BC-FE13FB525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82970" y="2647838"/>
            <a:ext cx="3132132" cy="16208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7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76005.potx" id="{5212DC29-4582-44B5-B70B-4DFA601062FE}" vid="{91BA43F3-54CA-4DC6-9826-6022A06AD4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Instagram life events square </Template>
  <TotalTime>0</TotalTime>
  <Words>19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</vt:lpstr>
      <vt:lpstr>Arial </vt:lpstr>
      <vt:lpstr>Arial Black</vt:lpstr>
      <vt:lpstr>Calibri</vt:lpstr>
      <vt:lpstr>Calibri Light</vt:lpstr>
      <vt:lpstr>Cambria</vt:lpstr>
      <vt:lpstr>Consolas</vt:lpstr>
      <vt:lpstr>Corbel</vt:lpstr>
      <vt:lpstr>Franklin Gothic Medium</vt:lpstr>
      <vt:lpstr>Lucida Sans Unicode</vt:lpstr>
      <vt:lpstr>Segoe UI Light</vt:lpstr>
      <vt:lpstr>TH SarabunPSK</vt:lpstr>
      <vt:lpstr>Office Theme</vt:lpstr>
      <vt:lpstr>CLASS  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2020-02-07T01:57:07Z</dcterms:created>
  <dcterms:modified xsi:type="dcterms:W3CDTF">2020-02-07T01:59:29Z</dcterms:modified>
</cp:coreProperties>
</file>