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8" r:id="rId4"/>
    <p:sldId id="259" r:id="rId5"/>
    <p:sldId id="269" r:id="rId6"/>
    <p:sldId id="260" r:id="rId7"/>
    <p:sldId id="264" r:id="rId8"/>
    <p:sldId id="265" r:id="rId9"/>
    <p:sldId id="266" r:id="rId10"/>
    <p:sldId id="267" r:id="rId11"/>
    <p:sldId id="261" r:id="rId12"/>
    <p:sldId id="262" r:id="rId13"/>
    <p:sldId id="263" r:id="rId14"/>
  </p:sldIdLst>
  <p:sldSz cx="9144000" cy="5143500" type="screen16x9"/>
  <p:notesSz cx="6858000" cy="9144000"/>
  <p:embeddedFontLst>
    <p:embeddedFont>
      <p:font typeface="Rubik" panose="020B0604020202020204" charset="-79"/>
      <p:regular r:id="rId16"/>
      <p:bold r:id="rId17"/>
      <p:italic r:id="rId18"/>
      <p:boldItalic r:id="rId19"/>
    </p:embeddedFont>
    <p:embeddedFont>
      <p:font typeface="Rubik Light" panose="020B0604020202020204" charset="-79"/>
      <p:regular r:id="rId20"/>
      <p:bold r:id="rId21"/>
      <p:italic r:id="rId22"/>
      <p:boldItalic r:id="rId23"/>
    </p:embeddedFont>
    <p:embeddedFont>
      <p:font typeface="Rubik Medium" panose="020B0604020202020204" charset="-79"/>
      <p:regular r:id="rId24"/>
      <p:bold r:id="rId25"/>
      <p:italic r:id="rId26"/>
      <p:boldItalic r:id="rId27"/>
    </p:embeddedFont>
    <p:embeddedFont>
      <p:font typeface="Rubik SemiBold" panose="020B0604020202020204" charset="-79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07" autoAdjust="0"/>
  </p:normalViewPr>
  <p:slideViewPr>
    <p:cSldViewPr snapToGrid="0">
      <p:cViewPr varScale="1">
        <p:scale>
          <a:sx n="72" d="100"/>
          <a:sy n="72" d="100"/>
        </p:scale>
        <p:origin x="124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Sebuah</a:t>
            </a:r>
            <a:r>
              <a:rPr lang="en-US" dirty="0"/>
              <a:t> diagram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system </a:t>
            </a:r>
            <a:r>
              <a:rPr lang="en-US" dirty="0" err="1"/>
              <a:t>secara</a:t>
            </a:r>
            <a:r>
              <a:rPr lang="en-US" dirty="0"/>
              <a:t> detail. </a:t>
            </a:r>
            <a:r>
              <a:rPr lang="en-US" dirty="0" err="1"/>
              <a:t>Simbol</a:t>
            </a:r>
            <a:r>
              <a:rPr lang="en-US" dirty="0"/>
              <a:t> orang </a:t>
            </a:r>
            <a:r>
              <a:rPr lang="en-US" dirty="0" err="1"/>
              <a:t>sebagai</a:t>
            </a:r>
            <a:r>
              <a:rPr lang="en-US" dirty="0"/>
              <a:t> user/</a:t>
            </a:r>
            <a:r>
              <a:rPr lang="en-US" dirty="0" err="1"/>
              <a:t>pasien</a:t>
            </a:r>
            <a:r>
              <a:rPr lang="en-US" dirty="0"/>
              <a:t>, </a:t>
            </a:r>
            <a:r>
              <a:rPr lang="en-US" dirty="0" err="1"/>
              <a:t>pergi</a:t>
            </a:r>
            <a:r>
              <a:rPr lang="en-US" dirty="0"/>
              <a:t> Panjang </a:t>
            </a:r>
            <a:r>
              <a:rPr lang="en-US" dirty="0" err="1"/>
              <a:t>secara</a:t>
            </a:r>
            <a:r>
              <a:rPr lang="en-US" dirty="0"/>
              <a:t> vertical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 Garis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putus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bjek</a:t>
            </a:r>
            <a:r>
              <a:rPr lang="en-US" dirty="0"/>
              <a:t>. </a:t>
            </a:r>
            <a:r>
              <a:rPr lang="en-US" dirty="0" err="1"/>
              <a:t>Peregi</a:t>
            </a:r>
            <a:r>
              <a:rPr lang="en-US" dirty="0"/>
              <a:t> Panjang pada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pada system. Yang </a:t>
            </a:r>
            <a:r>
              <a:rPr lang="en-US" dirty="0" err="1"/>
              <a:t>terakhir</a:t>
            </a:r>
            <a:r>
              <a:rPr lang="en-US" dirty="0"/>
              <a:t> pada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lain.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hamper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pada diagram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41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87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31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proses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diagram.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Panjang </a:t>
            </a:r>
            <a:r>
              <a:rPr lang="en-US" dirty="0" err="1"/>
              <a:t>mengartikan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input User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online.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dirty="0"/>
              <a:t>Pada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belah</a:t>
            </a:r>
            <a:r>
              <a:rPr lang="en-US" dirty="0"/>
              <a:t> ketupat </a:t>
            </a:r>
            <a:r>
              <a:rPr lang="en-US" dirty="0" err="1"/>
              <a:t>mengartikan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lengkap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No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Pilihan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</a:t>
            </a:r>
            <a:r>
              <a:rPr lang="en-ID" sz="1100" dirty="0">
                <a:latin typeface="system-ui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kontrol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dokter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Jika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lama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mengisi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no.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Rekam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medis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No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Pilihan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</a:t>
            </a:r>
            <a:r>
              <a:rPr lang="en-ID" sz="1100" dirty="0">
                <a:latin typeface="system-ui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kontrol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dokter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mendapatkan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peringatan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apakah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datanya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valid? Jika valid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system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mengirimkan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konfirmasi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berupa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email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whatsapp</a:t>
            </a:r>
            <a:endParaRPr lang="en-ID" sz="11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pun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bukti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berupa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nomor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detail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Setelah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itu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diwajibkan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menyimpan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bukti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nantinya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diperlukan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registrasi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ulang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lama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diharapkan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registrasi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ulang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APM. Jika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baru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diarahkan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menuju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loket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registrasi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ulang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Setelah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registrasi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ulang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mendapatkan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nomor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antrian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Diharapkan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dating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tepat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minimal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jam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sebelum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jadwal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poli </a:t>
            </a:r>
            <a:r>
              <a:rPr lang="en-ID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dokter</a:t>
            </a:r>
            <a:r>
              <a:rPr lang="en-ID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endParaRPr lang="en-ID" sz="11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flowchart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Dfd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sv-SE" b="0" i="0" dirty="0">
                <a:solidFill>
                  <a:srgbClr val="E2EEFF"/>
                </a:solidFill>
                <a:effectLst/>
                <a:latin typeface="Google Sans"/>
              </a:rPr>
              <a:t>untuk membuat model fungsi yang harus dilaksanakan oleh suatu sistem dan interaksi antar fungsi.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b="0" i="0" dirty="0">
              <a:solidFill>
                <a:srgbClr val="E2EEFF"/>
              </a:solidFill>
              <a:effectLst/>
              <a:latin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0" i="0" dirty="0">
                <a:solidFill>
                  <a:srgbClr val="E2EEFF"/>
                </a:solidFill>
                <a:effectLst/>
                <a:latin typeface="Google Sans"/>
              </a:rPr>
              <a:t>Dilakukan dfd level 0 yang berarti menggambarkan interaksi dengan entitas atau atribut secara eksternal.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b="0" i="0" dirty="0">
              <a:solidFill>
                <a:srgbClr val="E2EEFF"/>
              </a:solidFill>
              <a:effectLst/>
              <a:latin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Penjelasan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 dan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proses </a:t>
            </a:r>
            <a:r>
              <a:rPr lang="en-US" dirty="0" err="1"/>
              <a:t>pendaftaran</a:t>
            </a:r>
            <a:r>
              <a:rPr lang="en-US" dirty="0"/>
              <a:t> online pada web </a:t>
            </a:r>
            <a:r>
              <a:rPr lang="en-US" dirty="0" err="1"/>
              <a:t>klinik</a:t>
            </a:r>
            <a:r>
              <a:rPr lang="en-US" dirty="0"/>
              <a:t> go. Lalu, pada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 data pada system. </a:t>
            </a:r>
            <a:r>
              <a:rPr lang="en-US" dirty="0" err="1"/>
              <a:t>Setelah</a:t>
            </a:r>
            <a:r>
              <a:rPr lang="en-US" dirty="0"/>
              <a:t> system </a:t>
            </a:r>
            <a:r>
              <a:rPr lang="en-US" dirty="0" err="1"/>
              <a:t>mendapatkan</a:t>
            </a:r>
            <a:r>
              <a:rPr lang="en-US" dirty="0"/>
              <a:t> data dan data valid dan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online(proses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loket</a:t>
            </a:r>
            <a:r>
              <a:rPr lang="en-US" dirty="0"/>
              <a:t>). Lalu, proses </a:t>
            </a:r>
            <a:r>
              <a:rPr lang="en-US" dirty="0" err="1"/>
              <a:t>pendaftaran</a:t>
            </a:r>
            <a:r>
              <a:rPr lang="en-US" dirty="0"/>
              <a:t> online web </a:t>
            </a:r>
            <a:r>
              <a:rPr lang="en-US" dirty="0" err="1"/>
              <a:t>klinikgo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dan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lama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Lalu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loket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no. </a:t>
            </a:r>
            <a:r>
              <a:rPr lang="en-US" dirty="0" err="1"/>
              <a:t>antrian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56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computer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menjelaskan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bagaimana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pengguna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akan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memakai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suatu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sistem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atau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program computer.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rgbClr val="E2EEFF"/>
              </a:solidFill>
              <a:effectLst/>
              <a:latin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Pada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gambar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dilayar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,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menunjukkan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bahwa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user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atau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pasien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melakukan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beberapa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tahapan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dari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mengisi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formulir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,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membawa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bukti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pendaftaran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sampai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dating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tepat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waktu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.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Sedangkan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loket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yaitu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mengurus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pasien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baru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untuk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registrasi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E2EEFF"/>
                </a:solidFill>
                <a:effectLst/>
                <a:latin typeface="Google Sans"/>
              </a:rPr>
              <a:t>ulang</a:t>
            </a:r>
            <a:r>
              <a:rPr lang="en-ID" b="0" i="0" dirty="0">
                <a:solidFill>
                  <a:srgbClr val="E2EEFF"/>
                </a:solidFill>
                <a:effectLst/>
                <a:latin typeface="Google Sans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348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pada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Ketika system yang </a:t>
            </a:r>
            <a:r>
              <a:rPr lang="en-US" dirty="0" err="1"/>
              <a:t>berjalan</a:t>
            </a:r>
            <a:r>
              <a:rPr lang="en-US" dirty="0"/>
              <a:t>.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symbol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. </a:t>
            </a:r>
            <a:r>
              <a:rPr lang="en-US" dirty="0" err="1"/>
              <a:t>Panah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data, </a:t>
            </a:r>
            <a:r>
              <a:rPr lang="en-US" dirty="0" err="1"/>
              <a:t>lalu</a:t>
            </a:r>
            <a:r>
              <a:rPr lang="en-US" dirty="0"/>
              <a:t>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dan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. Lalu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system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loket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no, </a:t>
            </a:r>
            <a:r>
              <a:rPr lang="en-US" dirty="0" err="1"/>
              <a:t>antrian</a:t>
            </a:r>
            <a:r>
              <a:rPr lang="en-US" dirty="0"/>
              <a:t>. Yang </a:t>
            </a:r>
            <a:r>
              <a:rPr lang="en-US" dirty="0" err="1"/>
              <a:t>berakhir</a:t>
            </a:r>
            <a:r>
              <a:rPr lang="en-US" dirty="0"/>
              <a:t> pada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poli </a:t>
            </a:r>
            <a:r>
              <a:rPr lang="en-US" dirty="0" err="1"/>
              <a:t>dokter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72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rive.google.com/file/d/1weaCbH7P49nnNfObq8hIsxOYKSJRjOBD/view?usp=sharing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20470"/>
            <a:ext cx="5665186" cy="116952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System Analyst web KlinikGo</a:t>
            </a:r>
            <a:endParaRPr sz="12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6100614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Based Project Virtual Internship VIX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Raden Rizka Mustika Nisa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D70D9-0F93-28D0-95A4-BA3911706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186500"/>
            <a:ext cx="1776047" cy="55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546992" y="85955"/>
            <a:ext cx="6050014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Sequence Diagram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4710D8-0649-429B-5FED-D8957A8A0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82"/>
          <a:stretch/>
        </p:blipFill>
        <p:spPr>
          <a:xfrm>
            <a:off x="1546992" y="1071769"/>
            <a:ext cx="6050014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0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link GitHub / Coda / Figma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83089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https://drive.google.com/file/d/1weaCbH7P49nnNfObq8hIsxOYKSJRjOBD/view?usp=sharing</a:t>
            </a:r>
            <a:r>
              <a:rPr lang="en-ID" dirty="0">
                <a:latin typeface="Rubik"/>
                <a:ea typeface="Rubik"/>
                <a:cs typeface="Rubik"/>
                <a:sym typeface="Rubik"/>
              </a:rPr>
              <a:t>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FA7953A-5DF0-515D-AFCD-C4CEB804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75" y="4262625"/>
            <a:ext cx="1776047" cy="55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-19665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Raden Rizka Mustika Nisa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86048" y="1848124"/>
            <a:ext cx="45719" cy="1438001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09789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Based Project Virtual Internship – UI/UX Designer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(Oktober 2022)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Niagahoster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3006995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Internship – Web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(September 2021 – Oktober 2021)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PT. Kazee Digital Indonesia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166659"/>
            <a:ext cx="3740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" sz="1600" dirty="0">
                <a:latin typeface="system-ui"/>
                <a:ea typeface="Rubik"/>
                <a:cs typeface="Rubik"/>
                <a:sym typeface="Rubik"/>
              </a:rPr>
              <a:t>I’m graduated Informatic Engineering at Universitas Komputer Indonesia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ystem-ui"/>
              </a:rPr>
              <a:t>Interest in the field of UI/UX Designer, web designer, system analyst. </a:t>
            </a:r>
            <a:r>
              <a:rPr lang="en-US" sz="1600" b="0" i="0" u="none" strike="noStrike" baseline="0" dirty="0">
                <a:latin typeface="system-ui"/>
              </a:rPr>
              <a:t>I can usually use Design with Figma, wireframe like Balsamiq, HTML&amp;CSS, and problem solving.</a:t>
            </a:r>
            <a:endParaRPr sz="1600" dirty="0">
              <a:latin typeface="system-ui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2B2FC-C63A-7652-DB2A-A6DF59AD1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19" y="312994"/>
            <a:ext cx="2261897" cy="22587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500" y="1279358"/>
            <a:ext cx="83769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merancang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diagram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lengkap</a:t>
            </a:r>
            <a:r>
              <a:rPr lang="en-ID" sz="2400" dirty="0"/>
              <a:t> yang </a:t>
            </a:r>
            <a:r>
              <a:rPr lang="en-ID" sz="2400" dirty="0" err="1"/>
              <a:t>menggambarkan</a:t>
            </a:r>
            <a:r>
              <a:rPr lang="en-ID" sz="2400" dirty="0"/>
              <a:t> proses </a:t>
            </a:r>
            <a:r>
              <a:rPr lang="en-ID" sz="2400" dirty="0" err="1"/>
              <a:t>pendaftaran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web </a:t>
            </a:r>
            <a:r>
              <a:rPr lang="en-ID" sz="2400" dirty="0" err="1"/>
              <a:t>KlinikGo</a:t>
            </a:r>
            <a:r>
              <a:rPr lang="en-ID" sz="2400" dirty="0"/>
              <a:t>. Web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memungkinkan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mendaftar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online, </a:t>
            </a:r>
            <a:r>
              <a:rPr lang="en-ID" sz="2400" dirty="0" err="1"/>
              <a:t>memilih</a:t>
            </a:r>
            <a:r>
              <a:rPr lang="en-ID" sz="2400" dirty="0"/>
              <a:t> </a:t>
            </a:r>
            <a:r>
              <a:rPr lang="en-ID" sz="2400" dirty="0" err="1"/>
              <a:t>dokter</a:t>
            </a:r>
            <a:r>
              <a:rPr lang="en-ID" sz="2400" dirty="0"/>
              <a:t> yang </a:t>
            </a:r>
            <a:r>
              <a:rPr lang="en-ID" sz="2400" dirty="0" err="1"/>
              <a:t>diinginkan</a:t>
            </a:r>
            <a:r>
              <a:rPr lang="en-ID" sz="2400" dirty="0"/>
              <a:t>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menentukan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kunjungan</a:t>
            </a:r>
            <a:r>
              <a:rPr lang="en-ID" sz="2400" dirty="0"/>
              <a:t> yang </a:t>
            </a:r>
            <a:r>
              <a:rPr lang="en-ID" sz="2400" dirty="0" err="1"/>
              <a:t>sesuai</a:t>
            </a:r>
            <a:r>
              <a:rPr lang="en-ID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520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49530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Kebutuhan Bisnis dan Sistem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500" y="1279358"/>
            <a:ext cx="83769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formulir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memasukkan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D" sz="1800" b="0" i="0" dirty="0">
                <a:solidFill>
                  <a:srgbClr val="000000"/>
                </a:solidFill>
                <a:effectLst/>
                <a:latin typeface="system-ui"/>
              </a:rPr>
              <a:t>A.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RM, No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pilihan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control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dokter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LAMA)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D" sz="1800" dirty="0">
                <a:latin typeface="Arial" panose="020B0604020202020204" pitchFamily="34" charset="0"/>
              </a:rPr>
              <a:t>B.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lengkap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No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Pilihan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kontrol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dokter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BARU)</a:t>
            </a:r>
            <a:endParaRPr lang="en-ID" sz="1800" dirty="0"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Jadwal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Dokter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berubah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sewaktu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Wajib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Mengisikan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Nomor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perubahan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jadwal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dokter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mendadak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800" dirty="0"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Jika data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lengkap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valid,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mengirimkan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konfirmasi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email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Whastapp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800" dirty="0"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juga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halaman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konfirmasi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online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berisi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nomor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detail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49530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Kebutuhan Bisnis dan Sistem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500" y="1279358"/>
            <a:ext cx="83769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>
              <a:buFont typeface="+mj-lt"/>
              <a:buAutoNum type="arabicPeriod" startAt="5"/>
            </a:pP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Nomor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Bukti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Online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dibawa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ulang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D" sz="1800" dirty="0">
                <a:latin typeface="Arial" panose="020B0604020202020204" pitchFamily="34" charset="0"/>
              </a:rPr>
              <a:t>A.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Lama BPJS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APM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system-ui"/>
              </a:rPr>
            </a:br>
            <a:r>
              <a:rPr lang="en-ID" sz="1800" dirty="0">
                <a:latin typeface="Arial" panose="020B0604020202020204" pitchFamily="34" charset="0"/>
              </a:rPr>
              <a:t>B.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Baru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Lama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selain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BPJS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ulang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Loket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Registrasi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Online</a:t>
            </a:r>
            <a:endParaRPr lang="en-ID" sz="1800" dirty="0">
              <a:latin typeface="system-ui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Antrian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Periksa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dokter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urutan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ketika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pendaftaran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online.</a:t>
            </a:r>
            <a:endParaRPr lang="en-ID" sz="1800" dirty="0">
              <a:latin typeface="system-ui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registrasi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online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diharapkan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(Minimal 1 jam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sebelum</a:t>
            </a:r>
            <a:r>
              <a:rPr lang="en-ID" sz="1800" dirty="0">
                <a:latin typeface="system-ui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jadwal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Poli Dokter)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280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927126" y="2191919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Flowchart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FE691-B796-8F66-BFB2-C1B8169B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54" y="874454"/>
            <a:ext cx="4833696" cy="3394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38989" y="4610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DFD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A0023A-A68E-E023-BC3F-1FC90FBAC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82" y="1472175"/>
            <a:ext cx="6472761" cy="31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5136948" y="1863878"/>
            <a:ext cx="4734052" cy="141574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Use Case Diagram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6A661-BD9D-C87C-7E54-D37BC9896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89" y="1369829"/>
            <a:ext cx="5524957" cy="240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5136948" y="1863878"/>
            <a:ext cx="4734052" cy="141574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Activity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Diagram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2E4C7C-E187-EE72-455F-24E3F935F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78" t="7306" r="10470" b="7214"/>
          <a:stretch/>
        </p:blipFill>
        <p:spPr>
          <a:xfrm>
            <a:off x="977029" y="194665"/>
            <a:ext cx="3181612" cy="47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978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958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Rubik SemiBold</vt:lpstr>
      <vt:lpstr>Google Sans</vt:lpstr>
      <vt:lpstr>Rubik</vt:lpstr>
      <vt:lpstr>Rubik Medium</vt:lpstr>
      <vt:lpstr>Rubik Light</vt:lpstr>
      <vt:lpstr>system-ui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Akzir kim</cp:lastModifiedBy>
  <cp:revision>4</cp:revision>
  <dcterms:modified xsi:type="dcterms:W3CDTF">2023-11-30T16:36:07Z</dcterms:modified>
</cp:coreProperties>
</file>