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81AF-4A6A-48D2-89FF-0F4C902FC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9D78-C308-46F0-86CB-B9D53E79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2F67-CF1B-4137-90E7-9B708880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AE3A-446C-40F0-8A4E-71D1548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2D25-9FCA-4766-B3F1-465D73AC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12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E754-F00C-4951-BF76-18AE6442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65CE4-EFE7-428E-8492-B862FA71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EA35-1C75-4C1B-AA77-4FCB909C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6EFB-6C4D-4CEA-BE43-3935DEFC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D8DB-A7A7-4384-BAB2-84542BF8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66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CAEE9-2DAF-4F8E-BFF5-A53070F42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1558A-D58F-46AC-BE0A-26ACA4B2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7C92-4E9B-426C-943D-7090A3FB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BEB7-970D-49E5-89AE-AEF5ABEC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052A-BB0E-4011-9FD9-DB837C5A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1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F38A-D493-45BB-9CF4-51D95ABC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6CEC-6461-4CEF-960A-82FEDFB3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07E5-C7B9-4B08-8A9E-57911047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2ED3-7B18-4E85-95F2-00CD0162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A3EA-10EE-4B85-B572-5ECCA36D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5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A70E-52F7-4C20-BB5E-7C5690C5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2447-AB3E-4EC1-8A79-E17C69F0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99C4-E94F-48E5-87D3-2166DA7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113B-1040-4C99-9890-5F81A226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228C-15D0-4907-9A26-1A9FBDFF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02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41E9-C515-4D46-9633-E5C1A9E7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C671-37AB-41F1-9DBF-F0DCB23D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1E33-9BDD-4B38-82E7-507B42D5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DFF3-CBF6-4105-9FAC-009F3CAD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67A3C-D252-4D34-AB41-440BBA24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2ADD-390E-49A4-B0D2-1FBDCAEC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354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20C0-2E82-43F8-A435-B542F20E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F830-37FA-47D9-B6A4-8DDDEF5D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594D-B522-40FC-8AF2-BBB4C1C4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1A448-AA34-4AF9-B580-1F45D8A1D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59DCF-C70F-4C3E-84CB-A86E79AB7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AA627-DA50-4063-91EA-EF409B9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1FDE8-2104-4BFF-ACB4-6F6DAC9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B71AC-2E9F-483A-AE30-2AFAF521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722B-79F3-40B8-9207-B38A04A5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4C52-566F-4C1B-8F17-6F512BF3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508DD-4837-49B2-85CD-A2122D58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B973-95FE-4316-B6E3-FC781099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97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CB82E-39BC-4196-9C02-B4C7E05D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F5690-FEC9-48E8-9246-A3EBF882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B3960-EB19-4F2D-9EDA-C0F233A8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705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AED1-561B-43A8-BC93-F79FE41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D75F-84E3-411B-9781-0FC283A0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9241-E738-4884-A2CD-3E158CD1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4CE6-ECFB-4C4F-9B42-8F260A0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486E3-26DA-4B88-A990-B18F3BD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8557-F1FF-4411-992B-F8BF1ED8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80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1A3C-3487-44AE-8A23-06D7CE97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A8CE-A887-46DE-A7D2-4635B10E0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24CF8-4307-4BC9-B50F-2DEB1BF2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04250-3A9E-455B-A43C-5A9C1077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D963-15A9-4D29-A83C-D6617F08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8A1BD-C881-4C2D-9365-7701BEF4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3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EFD6E-2E27-41E2-9FF5-EAD01DE0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373-0819-41FA-BC8A-DB6AF5AF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811B-F803-43EF-8A62-05BB960C4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37FA-F41D-4243-B58B-2766A96E033A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403D-5621-4A93-BA50-ABBC18436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3AB1-ECB4-4EEF-B85F-F3F6466B5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9F56-BA28-42D4-937E-B49DF3C4AB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powaex9@gmail.com" TargetMode="External"/><Relationship Id="rId2" Type="http://schemas.openxmlformats.org/officeDocument/2006/relationships/hyperlink" Target="mailto:roombookingebs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bdullah.a@students.esqbs.ac.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1A1-08BF-482E-9C3E-4E2C4A7E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99" y="3109962"/>
            <a:ext cx="5104602" cy="6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9C223F-E4C9-4B6D-8976-4B04BF4F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1131371"/>
            <a:ext cx="7788315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FE5B-864E-4AD3-AE21-70DD21D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26" y="3097609"/>
            <a:ext cx="5120148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400" dirty="0"/>
              <a:t>roombookingebs2020.000webhostapp.com</a:t>
            </a:r>
          </a:p>
        </p:txBody>
      </p:sp>
    </p:spTree>
    <p:extLst>
      <p:ext uri="{BB962C8B-B14F-4D97-AF65-F5344CB8AC3E}">
        <p14:creationId xmlns:p14="http://schemas.microsoft.com/office/powerpoint/2010/main" val="32554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B399-B1AA-4380-9DCE-8D25D008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577" y="1695923"/>
            <a:ext cx="5606845" cy="3466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 dirty="0"/>
              <a:t>Admin</a:t>
            </a:r>
            <a:br>
              <a:rPr lang="id-ID" sz="2000" dirty="0"/>
            </a:br>
            <a:r>
              <a:rPr lang="id-ID" sz="2000" dirty="0"/>
              <a:t>	Email	: </a:t>
            </a:r>
            <a:r>
              <a:rPr lang="id-ID" sz="2000" dirty="0">
                <a:hlinkClick r:id="rId2"/>
              </a:rPr>
              <a:t>roombookingebs@gmail.com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   	Pass	: esqbs165</a:t>
            </a:r>
          </a:p>
          <a:p>
            <a:pPr marL="0" indent="0">
              <a:buNone/>
            </a:pPr>
            <a:r>
              <a:rPr lang="id-ID" sz="2000" b="1" dirty="0"/>
              <a:t>Kadiv</a:t>
            </a:r>
          </a:p>
          <a:p>
            <a:pPr marL="0" indent="0">
              <a:buNone/>
            </a:pPr>
            <a:r>
              <a:rPr lang="id-ID" sz="2000" dirty="0"/>
              <a:t>	Email	: </a:t>
            </a:r>
            <a:r>
              <a:rPr lang="id-ID" sz="2000" dirty="0">
                <a:hlinkClick r:id="rId3"/>
              </a:rPr>
              <a:t>opowaex9@gmail.com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	Pass	: Kadiv.2020</a:t>
            </a:r>
          </a:p>
          <a:p>
            <a:pPr marL="0" indent="0">
              <a:buNone/>
            </a:pPr>
            <a:r>
              <a:rPr lang="id-ID" sz="2000" b="1" dirty="0"/>
              <a:t>User</a:t>
            </a:r>
          </a:p>
          <a:p>
            <a:pPr marL="457200" lvl="1" indent="0">
              <a:buNone/>
            </a:pPr>
            <a:r>
              <a:rPr lang="id-ID" sz="2000" dirty="0"/>
              <a:t>	Email	: </a:t>
            </a:r>
            <a:r>
              <a:rPr lang="id-ID" sz="2000" dirty="0">
                <a:hlinkClick r:id="rId4"/>
              </a:rPr>
              <a:t>abdullah.a@students.esqbs.ac.id</a:t>
            </a:r>
            <a:endParaRPr lang="id-ID" sz="2000" dirty="0"/>
          </a:p>
          <a:p>
            <a:pPr marL="457200" lvl="1" indent="0">
              <a:buNone/>
            </a:pPr>
            <a:r>
              <a:rPr lang="id-ID" sz="2000" dirty="0"/>
              <a:t>	Pass	: esqbs165</a:t>
            </a:r>
          </a:p>
          <a:p>
            <a:pPr marL="457200" lvl="1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7674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roombookingebs2020.000webhostapp.com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Onotar Jr</dc:creator>
  <cp:lastModifiedBy>Onotar Jr</cp:lastModifiedBy>
  <cp:revision>6</cp:revision>
  <dcterms:created xsi:type="dcterms:W3CDTF">2020-06-05T04:16:28Z</dcterms:created>
  <dcterms:modified xsi:type="dcterms:W3CDTF">2020-06-05T08:25:11Z</dcterms:modified>
</cp:coreProperties>
</file>