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256" r:id="rId2"/>
    <p:sldId id="258" r:id="rId3"/>
    <p:sldId id="257" r:id="rId4"/>
    <p:sldId id="259" r:id="rId5"/>
    <p:sldId id="284" r:id="rId6"/>
    <p:sldId id="285" r:id="rId7"/>
    <p:sldId id="286" r:id="rId8"/>
    <p:sldId id="287" r:id="rId9"/>
    <p:sldId id="260" r:id="rId10"/>
  </p:sldIdLst>
  <p:sldSz cx="9144000" cy="5143500" type="screen16x9"/>
  <p:notesSz cx="6858000" cy="9144000"/>
  <p:embeddedFontLst>
    <p:embeddedFont>
      <p:font typeface="Zilla Slab SemiBold" charset="0"/>
      <p:bold r:id="rId12"/>
    </p:embeddedFont>
    <p:embeddedFont>
      <p:font typeface="Zilla Slab" charset="0"/>
      <p:regular r:id="rId13"/>
      <p:bold r:id="rId14"/>
      <p:italic r:id="rId15"/>
    </p:embeddedFont>
    <p:embeddedFont>
      <p:font typeface="Red Hat Text" pitchFamily="50" charset="0"/>
      <p:regular r:id="rId16"/>
      <p:bold r:id="rId17"/>
      <p:italic r:id="rId18"/>
      <p:boldItalic r:id="rId19"/>
    </p:embeddedFont>
    <p:embeddedFont>
      <p:font typeface="Calibri"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DACD1BD-BD6E-4243-9EED-AD007FD3D2D6}">
  <a:tblStyle styleId="{5DACD1BD-BD6E-4243-9EED-AD007FD3D2D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5" d="100"/>
          <a:sy n="115" d="100"/>
        </p:scale>
        <p:origin x="-684" y="-10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4000" cy="5143499"/>
            <a:chOff x="0" y="0"/>
            <a:chExt cx="12191999" cy="6857999"/>
          </a:xfrm>
        </p:grpSpPr>
        <p:sp>
          <p:nvSpPr>
            <p:cNvPr id="11" name="Google Shape;11;p2"/>
            <p:cNvSpPr/>
            <p:nvPr/>
          </p:nvSpPr>
          <p:spPr>
            <a:xfrm>
              <a:off x="7058279" y="3298639"/>
              <a:ext cx="4870838" cy="3559360"/>
            </a:xfrm>
            <a:custGeom>
              <a:avLst/>
              <a:gdLst/>
              <a:ahLst/>
              <a:cxnLst/>
              <a:rect l="l" t="t" r="r" b="b"/>
              <a:pathLst>
                <a:path w="4870838" h="3559360" extrusionOk="0">
                  <a:moveTo>
                    <a:pt x="4328731" y="341498"/>
                  </a:moveTo>
                  <a:cubicBezTo>
                    <a:pt x="3651187" y="-207142"/>
                    <a:pt x="2750312" y="-69665"/>
                    <a:pt x="2108708" y="574606"/>
                  </a:cubicBezTo>
                  <a:cubicBezTo>
                    <a:pt x="1467104" y="1218877"/>
                    <a:pt x="983234" y="2112449"/>
                    <a:pt x="383539" y="2705032"/>
                  </a:cubicBezTo>
                  <a:cubicBezTo>
                    <a:pt x="147320" y="2938394"/>
                    <a:pt x="21589" y="3241733"/>
                    <a:pt x="0" y="3559360"/>
                  </a:cubicBezTo>
                  <a:lnTo>
                    <a:pt x="3827843" y="3559360"/>
                  </a:lnTo>
                  <a:cubicBezTo>
                    <a:pt x="4102544" y="3238876"/>
                    <a:pt x="4363402" y="2906326"/>
                    <a:pt x="4562285" y="2561458"/>
                  </a:cubicBezTo>
                  <a:cubicBezTo>
                    <a:pt x="5006721" y="1790504"/>
                    <a:pt x="5006213" y="890138"/>
                    <a:pt x="4328731" y="34149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694308" y="870735"/>
              <a:ext cx="1060407" cy="1021442"/>
            </a:xfrm>
            <a:custGeom>
              <a:avLst/>
              <a:gdLst/>
              <a:ahLst/>
              <a:cxnLst/>
              <a:rect l="l" t="t" r="r" b="b"/>
              <a:pathLst>
                <a:path w="1060407" h="1021442" extrusionOk="0">
                  <a:moveTo>
                    <a:pt x="198043" y="899073"/>
                  </a:moveTo>
                  <a:cubicBezTo>
                    <a:pt x="408482" y="1091796"/>
                    <a:pt x="708265" y="1049505"/>
                    <a:pt x="922514" y="824016"/>
                  </a:cubicBezTo>
                  <a:cubicBezTo>
                    <a:pt x="1136763" y="598528"/>
                    <a:pt x="1093964" y="245595"/>
                    <a:pt x="845362" y="99735"/>
                  </a:cubicBezTo>
                  <a:cubicBezTo>
                    <a:pt x="596760" y="-46124"/>
                    <a:pt x="323011" y="-40918"/>
                    <a:pt x="120890" y="174856"/>
                  </a:cubicBezTo>
                  <a:cubicBezTo>
                    <a:pt x="-81230" y="390629"/>
                    <a:pt x="-12396" y="706351"/>
                    <a:pt x="198043" y="89907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1162136" y="349276"/>
              <a:ext cx="7816743" cy="6508723"/>
            </a:xfrm>
            <a:custGeom>
              <a:avLst/>
              <a:gdLst/>
              <a:ahLst/>
              <a:cxnLst/>
              <a:rect l="l" t="t" r="r" b="b"/>
              <a:pathLst>
                <a:path w="7816743" h="6508723" extrusionOk="0">
                  <a:moveTo>
                    <a:pt x="6231931" y="735177"/>
                  </a:moveTo>
                  <a:cubicBezTo>
                    <a:pt x="4400464" y="-339942"/>
                    <a:pt x="2381164" y="-301715"/>
                    <a:pt x="891136" y="1289024"/>
                  </a:cubicBezTo>
                  <a:cubicBezTo>
                    <a:pt x="-557807" y="2835884"/>
                    <a:pt x="-117815" y="5079974"/>
                    <a:pt x="1334430" y="6508724"/>
                  </a:cubicBezTo>
                  <a:lnTo>
                    <a:pt x="6337785" y="6508724"/>
                  </a:lnTo>
                  <a:cubicBezTo>
                    <a:pt x="6500472" y="6373088"/>
                    <a:pt x="6655032" y="6228054"/>
                    <a:pt x="6800764" y="6074384"/>
                  </a:cubicBezTo>
                  <a:cubicBezTo>
                    <a:pt x="8379945" y="4411700"/>
                    <a:pt x="8063271" y="1810359"/>
                    <a:pt x="6231931" y="73517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0452676" y="0"/>
              <a:ext cx="1739323" cy="1459231"/>
            </a:xfrm>
            <a:custGeom>
              <a:avLst/>
              <a:gdLst/>
              <a:ahLst/>
              <a:cxnLst/>
              <a:rect l="l" t="t" r="r" b="b"/>
              <a:pathLst>
                <a:path w="1739323" h="1459231" extrusionOk="0">
                  <a:moveTo>
                    <a:pt x="1739323" y="0"/>
                  </a:moveTo>
                  <a:lnTo>
                    <a:pt x="52446" y="0"/>
                  </a:lnTo>
                  <a:cubicBezTo>
                    <a:pt x="-86620" y="438150"/>
                    <a:pt x="51557" y="1020699"/>
                    <a:pt x="458846" y="1244029"/>
                  </a:cubicBezTo>
                  <a:cubicBezTo>
                    <a:pt x="869755" y="1469327"/>
                    <a:pt x="1354196" y="1539621"/>
                    <a:pt x="1739069" y="13487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36446" y="0"/>
              <a:ext cx="500673" cy="253560"/>
            </a:xfrm>
            <a:custGeom>
              <a:avLst/>
              <a:gdLst/>
              <a:ahLst/>
              <a:cxnLst/>
              <a:rect l="l" t="t" r="r" b="b"/>
              <a:pathLst>
                <a:path w="500673" h="253560" extrusionOk="0">
                  <a:moveTo>
                    <a:pt x="421" y="0"/>
                  </a:moveTo>
                  <a:cubicBezTo>
                    <a:pt x="-3897" y="73660"/>
                    <a:pt x="24932" y="141923"/>
                    <a:pt x="91607" y="195961"/>
                  </a:cubicBezTo>
                  <a:cubicBezTo>
                    <a:pt x="204192" y="287084"/>
                    <a:pt x="356973" y="266700"/>
                    <a:pt x="444159" y="158750"/>
                  </a:cubicBezTo>
                  <a:cubicBezTo>
                    <a:pt x="479833" y="113426"/>
                    <a:pt x="499683" y="57669"/>
                    <a:pt x="500674"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9780582" y="438990"/>
              <a:ext cx="1262883" cy="1267331"/>
            </a:xfrm>
            <a:custGeom>
              <a:avLst/>
              <a:gdLst/>
              <a:ahLst/>
              <a:cxnLst/>
              <a:rect l="l" t="t" r="r" b="b"/>
              <a:pathLst>
                <a:path w="1262883" h="1267331" extrusionOk="0">
                  <a:moveTo>
                    <a:pt x="231018" y="1122220"/>
                  </a:moveTo>
                  <a:cubicBezTo>
                    <a:pt x="514926" y="1352090"/>
                    <a:pt x="900435" y="1300020"/>
                    <a:pt x="1120018" y="1028494"/>
                  </a:cubicBezTo>
                  <a:cubicBezTo>
                    <a:pt x="1339600" y="756968"/>
                    <a:pt x="1304168" y="308531"/>
                    <a:pt x="1026799" y="139494"/>
                  </a:cubicBezTo>
                  <a:cubicBezTo>
                    <a:pt x="749432" y="-29543"/>
                    <a:pt x="339984" y="-94249"/>
                    <a:pt x="137799" y="233157"/>
                  </a:cubicBezTo>
                  <a:cubicBezTo>
                    <a:pt x="-64384" y="560563"/>
                    <a:pt x="-52891" y="892350"/>
                    <a:pt x="231018" y="112222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764241" y="370787"/>
              <a:ext cx="500809" cy="502458"/>
            </a:xfrm>
            <a:custGeom>
              <a:avLst/>
              <a:gdLst/>
              <a:ahLst/>
              <a:cxnLst/>
              <a:rect l="l" t="t" r="r" b="b"/>
              <a:pathLst>
                <a:path w="500809" h="502458" extrusionOk="0">
                  <a:moveTo>
                    <a:pt x="91543" y="444933"/>
                  </a:moveTo>
                  <a:cubicBezTo>
                    <a:pt x="204064" y="536056"/>
                    <a:pt x="356909" y="515418"/>
                    <a:pt x="444094" y="407786"/>
                  </a:cubicBezTo>
                  <a:cubicBezTo>
                    <a:pt x="531280" y="300153"/>
                    <a:pt x="517183" y="122417"/>
                    <a:pt x="407074" y="55297"/>
                  </a:cubicBezTo>
                  <a:cubicBezTo>
                    <a:pt x="296965" y="-11822"/>
                    <a:pt x="134659" y="-37349"/>
                    <a:pt x="54585" y="92762"/>
                  </a:cubicBezTo>
                  <a:cubicBezTo>
                    <a:pt x="-25488" y="222874"/>
                    <a:pt x="-20980" y="353811"/>
                    <a:pt x="91543" y="44493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4317271" y="638028"/>
              <a:ext cx="227669" cy="228376"/>
            </a:xfrm>
            <a:custGeom>
              <a:avLst/>
              <a:gdLst/>
              <a:ahLst/>
              <a:cxnLst/>
              <a:rect l="l" t="t" r="r" b="b"/>
              <a:pathLst>
                <a:path w="227669" h="228376" extrusionOk="0">
                  <a:moveTo>
                    <a:pt x="41686" y="202267"/>
                  </a:moveTo>
                  <a:cubicBezTo>
                    <a:pt x="89203" y="241993"/>
                    <a:pt x="159923" y="235675"/>
                    <a:pt x="199648" y="188158"/>
                  </a:cubicBezTo>
                  <a:cubicBezTo>
                    <a:pt x="200410" y="187243"/>
                    <a:pt x="201160" y="186316"/>
                    <a:pt x="201896" y="185376"/>
                  </a:cubicBezTo>
                  <a:cubicBezTo>
                    <a:pt x="241520" y="136481"/>
                    <a:pt x="235107" y="55646"/>
                    <a:pt x="185069" y="25166"/>
                  </a:cubicBezTo>
                  <a:cubicBezTo>
                    <a:pt x="135031" y="-5314"/>
                    <a:pt x="61371" y="-16998"/>
                    <a:pt x="24858" y="41993"/>
                  </a:cubicBezTo>
                  <a:cubicBezTo>
                    <a:pt x="-11654" y="100985"/>
                    <a:pt x="-9495" y="160802"/>
                    <a:pt x="41686" y="20226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7721789" y="5368431"/>
              <a:ext cx="1059635" cy="1149053"/>
            </a:xfrm>
            <a:custGeom>
              <a:avLst/>
              <a:gdLst/>
              <a:ahLst/>
              <a:cxnLst/>
              <a:rect l="l" t="t" r="r" b="b"/>
              <a:pathLst>
                <a:path w="1059635" h="1149053" extrusionOk="0">
                  <a:moveTo>
                    <a:pt x="187834" y="1094599"/>
                  </a:moveTo>
                  <a:cubicBezTo>
                    <a:pt x="373762" y="1245221"/>
                    <a:pt x="713042" y="1056816"/>
                    <a:pt x="921704" y="852601"/>
                  </a:cubicBezTo>
                  <a:cubicBezTo>
                    <a:pt x="1130365" y="648385"/>
                    <a:pt x="1100964" y="283958"/>
                    <a:pt x="842455" y="112825"/>
                  </a:cubicBezTo>
                  <a:cubicBezTo>
                    <a:pt x="583947" y="-58307"/>
                    <a:pt x="284862" y="-36209"/>
                    <a:pt x="102363" y="189026"/>
                  </a:cubicBezTo>
                  <a:cubicBezTo>
                    <a:pt x="-80136" y="414260"/>
                    <a:pt x="1842" y="944041"/>
                    <a:pt x="187834" y="1094599"/>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10768437" y="3223348"/>
              <a:ext cx="257951" cy="248289"/>
            </a:xfrm>
            <a:custGeom>
              <a:avLst/>
              <a:gdLst/>
              <a:ahLst/>
              <a:cxnLst/>
              <a:rect l="l" t="t" r="r" b="b"/>
              <a:pathLst>
                <a:path w="257951" h="248289" extrusionOk="0">
                  <a:moveTo>
                    <a:pt x="209569" y="29757"/>
                  </a:moveTo>
                  <a:cubicBezTo>
                    <a:pt x="158769" y="-17106"/>
                    <a:pt x="85555" y="-6819"/>
                    <a:pt x="33484" y="47981"/>
                  </a:cubicBezTo>
                  <a:cubicBezTo>
                    <a:pt x="-18586" y="102782"/>
                    <a:pt x="-8172" y="188634"/>
                    <a:pt x="52534" y="224067"/>
                  </a:cubicBezTo>
                  <a:cubicBezTo>
                    <a:pt x="113240" y="259500"/>
                    <a:pt x="179534" y="258230"/>
                    <a:pt x="228683" y="205779"/>
                  </a:cubicBezTo>
                  <a:cubicBezTo>
                    <a:pt x="277832" y="153328"/>
                    <a:pt x="260751" y="76620"/>
                    <a:pt x="209569" y="2975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10679436" y="3549882"/>
              <a:ext cx="128860" cy="124173"/>
            </a:xfrm>
            <a:custGeom>
              <a:avLst/>
              <a:gdLst/>
              <a:ahLst/>
              <a:cxnLst/>
              <a:rect l="l" t="t" r="r" b="b"/>
              <a:pathLst>
                <a:path w="128860" h="124173" extrusionOk="0">
                  <a:moveTo>
                    <a:pt x="104769" y="14881"/>
                  </a:moveTo>
                  <a:cubicBezTo>
                    <a:pt x="79369" y="-8551"/>
                    <a:pt x="42793" y="-3407"/>
                    <a:pt x="16758" y="23961"/>
                  </a:cubicBezTo>
                  <a:cubicBezTo>
                    <a:pt x="-9277" y="51330"/>
                    <a:pt x="-4070" y="94256"/>
                    <a:pt x="26093" y="112036"/>
                  </a:cubicBezTo>
                  <a:cubicBezTo>
                    <a:pt x="56255" y="129816"/>
                    <a:pt x="89593" y="129117"/>
                    <a:pt x="114167" y="102892"/>
                  </a:cubicBezTo>
                  <a:cubicBezTo>
                    <a:pt x="138742" y="76666"/>
                    <a:pt x="130359" y="38249"/>
                    <a:pt x="104769" y="148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7691333" y="1651273"/>
              <a:ext cx="785156" cy="756187"/>
            </a:xfrm>
            <a:custGeom>
              <a:avLst/>
              <a:gdLst/>
              <a:ahLst/>
              <a:cxnLst/>
              <a:rect l="l" t="t" r="r" b="b"/>
              <a:pathLst>
                <a:path w="785156" h="756187" extrusionOk="0">
                  <a:moveTo>
                    <a:pt x="146662" y="665587"/>
                  </a:moveTo>
                  <a:cubicBezTo>
                    <a:pt x="302491" y="808272"/>
                    <a:pt x="524423" y="776966"/>
                    <a:pt x="683047" y="610025"/>
                  </a:cubicBezTo>
                  <a:cubicBezTo>
                    <a:pt x="841670" y="443083"/>
                    <a:pt x="810047" y="181781"/>
                    <a:pt x="625897" y="73831"/>
                  </a:cubicBezTo>
                  <a:cubicBezTo>
                    <a:pt x="441747" y="-34119"/>
                    <a:pt x="239182" y="-30309"/>
                    <a:pt x="89512" y="129393"/>
                  </a:cubicBezTo>
                  <a:cubicBezTo>
                    <a:pt x="-60158" y="289096"/>
                    <a:pt x="-9167" y="522903"/>
                    <a:pt x="146662" y="66558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1033657" y="2158563"/>
              <a:ext cx="257868" cy="248316"/>
            </a:xfrm>
            <a:custGeom>
              <a:avLst/>
              <a:gdLst/>
              <a:ahLst/>
              <a:cxnLst/>
              <a:rect l="l" t="t" r="r" b="b"/>
              <a:pathLst>
                <a:path w="257868" h="248316" extrusionOk="0">
                  <a:moveTo>
                    <a:pt x="48256" y="218559"/>
                  </a:moveTo>
                  <a:cubicBezTo>
                    <a:pt x="99437" y="265422"/>
                    <a:pt x="172335" y="255135"/>
                    <a:pt x="224405" y="200335"/>
                  </a:cubicBezTo>
                  <a:cubicBezTo>
                    <a:pt x="276475" y="145534"/>
                    <a:pt x="265997" y="59746"/>
                    <a:pt x="205355" y="24249"/>
                  </a:cubicBezTo>
                  <a:cubicBezTo>
                    <a:pt x="144712" y="-11247"/>
                    <a:pt x="78355" y="-9914"/>
                    <a:pt x="29269" y="42537"/>
                  </a:cubicBezTo>
                  <a:cubicBezTo>
                    <a:pt x="-19816" y="94988"/>
                    <a:pt x="-2862" y="171887"/>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8891147" y="5496758"/>
              <a:ext cx="257868" cy="248316"/>
            </a:xfrm>
            <a:custGeom>
              <a:avLst/>
              <a:gdLst/>
              <a:ahLst/>
              <a:cxnLst/>
              <a:rect l="l" t="t" r="r" b="b"/>
              <a:pathLst>
                <a:path w="257868" h="248316" extrusionOk="0">
                  <a:moveTo>
                    <a:pt x="48256" y="218559"/>
                  </a:moveTo>
                  <a:cubicBezTo>
                    <a:pt x="99436" y="265422"/>
                    <a:pt x="172334" y="255135"/>
                    <a:pt x="224405" y="200335"/>
                  </a:cubicBezTo>
                  <a:cubicBezTo>
                    <a:pt x="276475" y="145534"/>
                    <a:pt x="265997" y="59746"/>
                    <a:pt x="205355" y="24249"/>
                  </a:cubicBezTo>
                  <a:cubicBezTo>
                    <a:pt x="144712" y="-11247"/>
                    <a:pt x="78355" y="-9914"/>
                    <a:pt x="29269" y="42537"/>
                  </a:cubicBezTo>
                  <a:cubicBezTo>
                    <a:pt x="-19816" y="94988"/>
                    <a:pt x="-2862" y="171760"/>
                    <a:pt x="48256" y="2185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7568629" y="2410325"/>
              <a:ext cx="248378" cy="257380"/>
            </a:xfrm>
            <a:custGeom>
              <a:avLst/>
              <a:gdLst/>
              <a:ahLst/>
              <a:cxnLst/>
              <a:rect l="l" t="t" r="r" b="b"/>
              <a:pathLst>
                <a:path w="248378" h="257380" extrusionOk="0">
                  <a:moveTo>
                    <a:pt x="15937" y="70746"/>
                  </a:moveTo>
                  <a:cubicBezTo>
                    <a:pt x="-19242" y="130563"/>
                    <a:pt x="5967" y="199651"/>
                    <a:pt x="70420" y="239212"/>
                  </a:cubicBezTo>
                  <a:cubicBezTo>
                    <a:pt x="134873" y="278772"/>
                    <a:pt x="216470" y="250705"/>
                    <a:pt x="238695" y="184284"/>
                  </a:cubicBezTo>
                  <a:cubicBezTo>
                    <a:pt x="260920" y="117863"/>
                    <a:pt x="245743" y="52966"/>
                    <a:pt x="184276" y="15819"/>
                  </a:cubicBezTo>
                  <a:cubicBezTo>
                    <a:pt x="122808" y="-21329"/>
                    <a:pt x="51370" y="10993"/>
                    <a:pt x="15937" y="707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8026741" y="2119783"/>
              <a:ext cx="2247585" cy="2436081"/>
            </a:xfrm>
            <a:custGeom>
              <a:avLst/>
              <a:gdLst/>
              <a:ahLst/>
              <a:cxnLst/>
              <a:rect l="l" t="t" r="r" b="b"/>
              <a:pathLst>
                <a:path w="2247585" h="2436081" extrusionOk="0">
                  <a:moveTo>
                    <a:pt x="1997623" y="157326"/>
                  </a:moveTo>
                  <a:cubicBezTo>
                    <a:pt x="2310043" y="410247"/>
                    <a:pt x="2310234" y="825473"/>
                    <a:pt x="2105255" y="1180946"/>
                  </a:cubicBezTo>
                  <a:cubicBezTo>
                    <a:pt x="1900278" y="1536420"/>
                    <a:pt x="1552361" y="1863698"/>
                    <a:pt x="1309664" y="2163355"/>
                  </a:cubicBezTo>
                  <a:cubicBezTo>
                    <a:pt x="1066967" y="2463011"/>
                    <a:pt x="618403" y="2540101"/>
                    <a:pt x="286044" y="2271305"/>
                  </a:cubicBezTo>
                  <a:cubicBezTo>
                    <a:pt x="-46315" y="2002509"/>
                    <a:pt x="-98131" y="1520926"/>
                    <a:pt x="178475" y="1247685"/>
                  </a:cubicBezTo>
                  <a:cubicBezTo>
                    <a:pt x="455081" y="974444"/>
                    <a:pt x="678156" y="562329"/>
                    <a:pt x="974003" y="265213"/>
                  </a:cubicBezTo>
                  <a:cubicBezTo>
                    <a:pt x="1269850" y="-31904"/>
                    <a:pt x="1685266" y="-95658"/>
                    <a:pt x="1997623" y="15732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11023321" y="1490281"/>
              <a:ext cx="380539" cy="362910"/>
            </a:xfrm>
            <a:custGeom>
              <a:avLst/>
              <a:gdLst/>
              <a:ahLst/>
              <a:cxnLst/>
              <a:rect l="l" t="t" r="r" b="b"/>
              <a:pathLst>
                <a:path w="380539" h="362910" extrusionOk="0">
                  <a:moveTo>
                    <a:pt x="74764" y="327914"/>
                  </a:moveTo>
                  <a:cubicBezTo>
                    <a:pt x="163664" y="376555"/>
                    <a:pt x="273519" y="380746"/>
                    <a:pt x="338734" y="300228"/>
                  </a:cubicBezTo>
                  <a:cubicBezTo>
                    <a:pt x="403948" y="219653"/>
                    <a:pt x="391502" y="101479"/>
                    <a:pt x="310921" y="36258"/>
                  </a:cubicBezTo>
                  <a:cubicBezTo>
                    <a:pt x="230339" y="-28956"/>
                    <a:pt x="118197" y="2095"/>
                    <a:pt x="46951" y="63944"/>
                  </a:cubicBezTo>
                  <a:cubicBezTo>
                    <a:pt x="-24296" y="125793"/>
                    <a:pt x="-14009" y="279273"/>
                    <a:pt x="74764"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9493305" y="623215"/>
              <a:ext cx="230695" cy="219950"/>
            </a:xfrm>
            <a:custGeom>
              <a:avLst/>
              <a:gdLst/>
              <a:ahLst/>
              <a:cxnLst/>
              <a:rect l="l" t="t" r="r" b="b"/>
              <a:pathLst>
                <a:path w="230695" h="219950" extrusionOk="0">
                  <a:moveTo>
                    <a:pt x="45347" y="198729"/>
                  </a:moveTo>
                  <a:cubicBezTo>
                    <a:pt x="99131" y="228193"/>
                    <a:pt x="165997" y="230796"/>
                    <a:pt x="205303" y="181965"/>
                  </a:cubicBezTo>
                  <a:cubicBezTo>
                    <a:pt x="244864" y="133197"/>
                    <a:pt x="237371" y="61620"/>
                    <a:pt x="188603" y="22091"/>
                  </a:cubicBezTo>
                  <a:cubicBezTo>
                    <a:pt x="188539" y="22065"/>
                    <a:pt x="188539" y="22034"/>
                    <a:pt x="188476" y="22008"/>
                  </a:cubicBezTo>
                  <a:cubicBezTo>
                    <a:pt x="139644" y="-17552"/>
                    <a:pt x="71636" y="1244"/>
                    <a:pt x="28456" y="38772"/>
                  </a:cubicBezTo>
                  <a:cubicBezTo>
                    <a:pt x="-14724" y="76301"/>
                    <a:pt x="-8501" y="169265"/>
                    <a:pt x="45347"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58816" y="0"/>
              <a:ext cx="2951872" cy="1913961"/>
            </a:xfrm>
            <a:custGeom>
              <a:avLst/>
              <a:gdLst/>
              <a:ahLst/>
              <a:cxnLst/>
              <a:rect l="l" t="t" r="r" b="b"/>
              <a:pathLst>
                <a:path w="2951872" h="1913961" extrusionOk="0">
                  <a:moveTo>
                    <a:pt x="449592" y="0"/>
                  </a:moveTo>
                  <a:lnTo>
                    <a:pt x="223532" y="279400"/>
                  </a:lnTo>
                  <a:cubicBezTo>
                    <a:pt x="-158167" y="750634"/>
                    <a:pt x="-12117" y="1271080"/>
                    <a:pt x="368883" y="1664526"/>
                  </a:cubicBezTo>
                  <a:cubicBezTo>
                    <a:pt x="749883" y="2057972"/>
                    <a:pt x="1472069" y="1968500"/>
                    <a:pt x="1754453" y="1518920"/>
                  </a:cubicBezTo>
                  <a:cubicBezTo>
                    <a:pt x="2036838" y="1069340"/>
                    <a:pt x="2488831" y="612077"/>
                    <a:pt x="2831223" y="189294"/>
                  </a:cubicBezTo>
                  <a:cubicBezTo>
                    <a:pt x="2878467" y="130971"/>
                    <a:pt x="2918980" y="67466"/>
                    <a:pt x="2951873"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636781" y="0"/>
              <a:ext cx="2404015" cy="2080478"/>
            </a:xfrm>
            <a:custGeom>
              <a:avLst/>
              <a:gdLst/>
              <a:ahLst/>
              <a:cxnLst/>
              <a:rect l="l" t="t" r="r" b="b"/>
              <a:pathLst>
                <a:path w="2404015" h="2080478" extrusionOk="0">
                  <a:moveTo>
                    <a:pt x="262188" y="112205"/>
                  </a:moveTo>
                  <a:cubicBezTo>
                    <a:pt x="-122940" y="734949"/>
                    <a:pt x="-100207" y="1366711"/>
                    <a:pt x="439988" y="1804226"/>
                  </a:cubicBezTo>
                  <a:cubicBezTo>
                    <a:pt x="980182" y="2241741"/>
                    <a:pt x="1713861" y="2142681"/>
                    <a:pt x="2131945" y="1626426"/>
                  </a:cubicBezTo>
                  <a:cubicBezTo>
                    <a:pt x="2524312" y="1141921"/>
                    <a:pt x="2489133" y="360807"/>
                    <a:pt x="2046855" y="0"/>
                  </a:cubicBezTo>
                  <a:lnTo>
                    <a:pt x="342261" y="0"/>
                  </a:lnTo>
                  <a:cubicBezTo>
                    <a:pt x="313115" y="35585"/>
                    <a:pt x="286362" y="73069"/>
                    <a:pt x="262188" y="11220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10591182" y="3281293"/>
              <a:ext cx="1600817" cy="1997697"/>
            </a:xfrm>
            <a:custGeom>
              <a:avLst/>
              <a:gdLst/>
              <a:ahLst/>
              <a:cxnLst/>
              <a:rect l="l" t="t" r="r" b="b"/>
              <a:pathLst>
                <a:path w="1600817" h="1997697" extrusionOk="0">
                  <a:moveTo>
                    <a:pt x="1600817" y="169233"/>
                  </a:moveTo>
                  <a:cubicBezTo>
                    <a:pt x="1196449" y="-124772"/>
                    <a:pt x="660255" y="-25140"/>
                    <a:pt x="269603" y="386149"/>
                  </a:cubicBezTo>
                  <a:cubicBezTo>
                    <a:pt x="-149497" y="827284"/>
                    <a:pt x="-65359" y="1517402"/>
                    <a:pt x="420543" y="1802644"/>
                  </a:cubicBezTo>
                  <a:cubicBezTo>
                    <a:pt x="815005" y="2034228"/>
                    <a:pt x="1242424" y="2071122"/>
                    <a:pt x="1600817" y="185090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9490709" y="5556126"/>
              <a:ext cx="2701290" cy="1301873"/>
            </a:xfrm>
            <a:custGeom>
              <a:avLst/>
              <a:gdLst/>
              <a:ahLst/>
              <a:cxnLst/>
              <a:rect l="l" t="t" r="r" b="b"/>
              <a:pathLst>
                <a:path w="2701290" h="1301873" extrusionOk="0">
                  <a:moveTo>
                    <a:pt x="2701290" y="637156"/>
                  </a:moveTo>
                  <a:cubicBezTo>
                    <a:pt x="2602484" y="488070"/>
                    <a:pt x="2470849" y="363598"/>
                    <a:pt x="2316480" y="273301"/>
                  </a:cubicBezTo>
                  <a:cubicBezTo>
                    <a:pt x="1635696" y="-126368"/>
                    <a:pt x="885063" y="-112144"/>
                    <a:pt x="331216" y="479104"/>
                  </a:cubicBezTo>
                  <a:cubicBezTo>
                    <a:pt x="104140" y="721357"/>
                    <a:pt x="2032" y="1009774"/>
                    <a:pt x="0" y="1301874"/>
                  </a:cubicBezTo>
                  <a:lnTo>
                    <a:pt x="2701290" y="1301874"/>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0" y="4521200"/>
              <a:ext cx="963988" cy="1891601"/>
            </a:xfrm>
            <a:custGeom>
              <a:avLst/>
              <a:gdLst/>
              <a:ahLst/>
              <a:cxnLst/>
              <a:rect l="l" t="t" r="r" b="b"/>
              <a:pathLst>
                <a:path w="963988" h="1891601" extrusionOk="0">
                  <a:moveTo>
                    <a:pt x="565150" y="183134"/>
                  </a:moveTo>
                  <a:cubicBezTo>
                    <a:pt x="380302" y="74803"/>
                    <a:pt x="188151" y="11366"/>
                    <a:pt x="0" y="0"/>
                  </a:cubicBezTo>
                  <a:lnTo>
                    <a:pt x="0" y="1891602"/>
                  </a:lnTo>
                  <a:cubicBezTo>
                    <a:pt x="248539" y="1872552"/>
                    <a:pt x="500063" y="1746695"/>
                    <a:pt x="708152" y="1527620"/>
                  </a:cubicBezTo>
                  <a:cubicBezTo>
                    <a:pt x="1105789" y="1108901"/>
                    <a:pt x="1026033" y="453898"/>
                    <a:pt x="565150" y="18313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0" y="5613285"/>
              <a:ext cx="1873164" cy="1244714"/>
            </a:xfrm>
            <a:custGeom>
              <a:avLst/>
              <a:gdLst/>
              <a:ahLst/>
              <a:cxnLst/>
              <a:rect l="l" t="t" r="r" b="b"/>
              <a:pathLst>
                <a:path w="1873164" h="1244714" extrusionOk="0">
                  <a:moveTo>
                    <a:pt x="1435989" y="226936"/>
                  </a:moveTo>
                  <a:cubicBezTo>
                    <a:pt x="941007" y="-100660"/>
                    <a:pt x="371793" y="-76085"/>
                    <a:pt x="0" y="316980"/>
                  </a:cubicBezTo>
                  <a:lnTo>
                    <a:pt x="0" y="1244715"/>
                  </a:lnTo>
                  <a:lnTo>
                    <a:pt x="1852549" y="1244715"/>
                  </a:lnTo>
                  <a:cubicBezTo>
                    <a:pt x="1929892" y="874129"/>
                    <a:pt x="1789303" y="460807"/>
                    <a:pt x="1435989" y="2269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5" name="Google Shape;35;p2"/>
          <p:cNvSpPr txBox="1">
            <a:spLocks noGrp="1"/>
          </p:cNvSpPr>
          <p:nvPr>
            <p:ph type="ctrTitle"/>
          </p:nvPr>
        </p:nvSpPr>
        <p:spPr>
          <a:xfrm>
            <a:off x="1419825" y="2220425"/>
            <a:ext cx="4993200" cy="11598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1pPr>
            <a:lvl2pPr lvl="1">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2pPr>
            <a:lvl3pPr lvl="2">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3pPr>
            <a:lvl4pPr lvl="3">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4pPr>
            <a:lvl5pPr lvl="4">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5pPr>
            <a:lvl6pPr lvl="5">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6pPr>
            <a:lvl7pPr lvl="6">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7pPr>
            <a:lvl8pPr lvl="7">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8pPr>
            <a:lvl9pPr lvl="8">
              <a:lnSpc>
                <a:spcPct val="80000"/>
              </a:lnSpc>
              <a:spcBef>
                <a:spcPts val="0"/>
              </a:spcBef>
              <a:spcAft>
                <a:spcPts val="0"/>
              </a:spcAft>
              <a:buClr>
                <a:schemeClr val="lt1"/>
              </a:buClr>
              <a:buSzPts val="5600"/>
              <a:buFont typeface="Zilla Slab SemiBold"/>
              <a:buNone/>
              <a:defRPr sz="5600" b="0">
                <a:solidFill>
                  <a:schemeClr val="lt1"/>
                </a:solidFill>
                <a:latin typeface="Zilla Slab SemiBold"/>
                <a:ea typeface="Zilla Slab SemiBold"/>
                <a:cs typeface="Zilla Slab SemiBold"/>
                <a:sym typeface="Zilla Slab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91"/>
        <p:cNvGrpSpPr/>
        <p:nvPr/>
      </p:nvGrpSpPr>
      <p:grpSpPr>
        <a:xfrm>
          <a:off x="0" y="0"/>
          <a:ext cx="0" cy="0"/>
          <a:chOff x="0" y="0"/>
          <a:chExt cx="0" cy="0"/>
        </a:xfrm>
      </p:grpSpPr>
      <p:grpSp>
        <p:nvGrpSpPr>
          <p:cNvPr id="92" name="Google Shape;92;p5"/>
          <p:cNvGrpSpPr/>
          <p:nvPr/>
        </p:nvGrpSpPr>
        <p:grpSpPr>
          <a:xfrm>
            <a:off x="0" y="0"/>
            <a:ext cx="9158630" cy="5151729"/>
            <a:chOff x="0" y="0"/>
            <a:chExt cx="12191999" cy="6857999"/>
          </a:xfrm>
        </p:grpSpPr>
        <p:sp>
          <p:nvSpPr>
            <p:cNvPr id="93" name="Google Shape;93;p5"/>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5"/>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5"/>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5"/>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 name="Google Shape;97;p5"/>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5"/>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5"/>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5"/>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5"/>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5"/>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5"/>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5"/>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5"/>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5"/>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5"/>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5"/>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5"/>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5"/>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5"/>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5"/>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6" name="Google Shape;116;p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7" name="Google Shape;117;p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118" name="Google Shape;118;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19"/>
        <p:cNvGrpSpPr/>
        <p:nvPr/>
      </p:nvGrpSpPr>
      <p:grpSpPr>
        <a:xfrm>
          <a:off x="0" y="0"/>
          <a:ext cx="0" cy="0"/>
          <a:chOff x="0" y="0"/>
          <a:chExt cx="0" cy="0"/>
        </a:xfrm>
      </p:grpSpPr>
      <p:grpSp>
        <p:nvGrpSpPr>
          <p:cNvPr id="120" name="Google Shape;120;p6"/>
          <p:cNvGrpSpPr/>
          <p:nvPr/>
        </p:nvGrpSpPr>
        <p:grpSpPr>
          <a:xfrm>
            <a:off x="0" y="0"/>
            <a:ext cx="9158630" cy="5151729"/>
            <a:chOff x="0" y="0"/>
            <a:chExt cx="12191999" cy="6857999"/>
          </a:xfrm>
        </p:grpSpPr>
        <p:sp>
          <p:nvSpPr>
            <p:cNvPr id="121" name="Google Shape;121;p6"/>
            <p:cNvSpPr/>
            <p:nvPr/>
          </p:nvSpPr>
          <p:spPr>
            <a:xfrm>
              <a:off x="379256" y="0"/>
              <a:ext cx="3202074" cy="2719638"/>
            </a:xfrm>
            <a:custGeom>
              <a:avLst/>
              <a:gdLst/>
              <a:ahLst/>
              <a:cxnLst/>
              <a:rect l="l" t="t" r="r" b="b"/>
              <a:pathLst>
                <a:path w="3202074" h="2719638" extrusionOk="0">
                  <a:moveTo>
                    <a:pt x="254092" y="1025906"/>
                  </a:moveTo>
                  <a:cubicBezTo>
                    <a:pt x="-139608" y="1415225"/>
                    <a:pt x="-66138" y="2100834"/>
                    <a:pt x="407508" y="2484374"/>
                  </a:cubicBezTo>
                  <a:cubicBezTo>
                    <a:pt x="881155" y="2867914"/>
                    <a:pt x="1520219" y="2758186"/>
                    <a:pt x="1865976" y="2331212"/>
                  </a:cubicBezTo>
                  <a:cubicBezTo>
                    <a:pt x="2211734" y="1904238"/>
                    <a:pt x="2707415" y="1438021"/>
                    <a:pt x="2999388" y="931545"/>
                  </a:cubicBezTo>
                  <a:cubicBezTo>
                    <a:pt x="3173886" y="628650"/>
                    <a:pt x="3243927" y="295910"/>
                    <a:pt x="3177125" y="0"/>
                  </a:cubicBezTo>
                  <a:lnTo>
                    <a:pt x="1063527" y="0"/>
                  </a:lnTo>
                  <a:cubicBezTo>
                    <a:pt x="787810" y="353759"/>
                    <a:pt x="541112" y="742252"/>
                    <a:pt x="254092" y="1025906"/>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6"/>
            <p:cNvSpPr/>
            <p:nvPr/>
          </p:nvSpPr>
          <p:spPr>
            <a:xfrm>
              <a:off x="5098126" y="509973"/>
              <a:ext cx="5085005" cy="4898812"/>
            </a:xfrm>
            <a:custGeom>
              <a:avLst/>
              <a:gdLst/>
              <a:ahLst/>
              <a:cxnLst/>
              <a:rect l="l" t="t" r="r" b="b"/>
              <a:pathLst>
                <a:path w="5085005" h="4898812" extrusionOk="0">
                  <a:moveTo>
                    <a:pt x="949804" y="4311899"/>
                  </a:moveTo>
                  <a:cubicBezTo>
                    <a:pt x="1959010" y="5236142"/>
                    <a:pt x="3396777" y="5033577"/>
                    <a:pt x="4424080" y="3951727"/>
                  </a:cubicBezTo>
                  <a:cubicBezTo>
                    <a:pt x="5451383" y="2869878"/>
                    <a:pt x="5245389" y="1177920"/>
                    <a:pt x="4054002" y="478277"/>
                  </a:cubicBezTo>
                  <a:cubicBezTo>
                    <a:pt x="2862615" y="-221366"/>
                    <a:pt x="1548991" y="-196030"/>
                    <a:pt x="579727" y="838639"/>
                  </a:cubicBezTo>
                  <a:cubicBezTo>
                    <a:pt x="-389538" y="1873308"/>
                    <a:pt x="-59465" y="3387593"/>
                    <a:pt x="949804" y="43118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6"/>
            <p:cNvSpPr/>
            <p:nvPr/>
          </p:nvSpPr>
          <p:spPr>
            <a:xfrm>
              <a:off x="10580560" y="0"/>
              <a:ext cx="1611439" cy="1077905"/>
            </a:xfrm>
            <a:custGeom>
              <a:avLst/>
              <a:gdLst/>
              <a:ahLst/>
              <a:cxnLst/>
              <a:rect l="l" t="t" r="r" b="b"/>
              <a:pathLst>
                <a:path w="1611439" h="1077905" extrusionOk="0">
                  <a:moveTo>
                    <a:pt x="1611440" y="0"/>
                  </a:moveTo>
                  <a:lnTo>
                    <a:pt x="0" y="0"/>
                  </a:lnTo>
                  <a:cubicBezTo>
                    <a:pt x="8699" y="348361"/>
                    <a:pt x="162560" y="700405"/>
                    <a:pt x="458660" y="862711"/>
                  </a:cubicBezTo>
                  <a:cubicBezTo>
                    <a:pt x="825373" y="1063752"/>
                    <a:pt x="1250759" y="1141349"/>
                    <a:pt x="1611440" y="1020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6"/>
            <p:cNvSpPr/>
            <p:nvPr/>
          </p:nvSpPr>
          <p:spPr>
            <a:xfrm>
              <a:off x="8893492" y="3876233"/>
              <a:ext cx="3298507" cy="2981766"/>
            </a:xfrm>
            <a:custGeom>
              <a:avLst/>
              <a:gdLst/>
              <a:ahLst/>
              <a:cxnLst/>
              <a:rect l="l" t="t" r="r" b="b"/>
              <a:pathLst>
                <a:path w="3298507" h="2981766" extrusionOk="0">
                  <a:moveTo>
                    <a:pt x="3298507" y="2981767"/>
                  </a:moveTo>
                  <a:lnTo>
                    <a:pt x="3298507" y="2410"/>
                  </a:lnTo>
                  <a:cubicBezTo>
                    <a:pt x="2821559" y="-24831"/>
                    <a:pt x="2330894" y="179639"/>
                    <a:pt x="1937702" y="574545"/>
                  </a:cubicBezTo>
                  <a:cubicBezTo>
                    <a:pt x="1296352" y="1218816"/>
                    <a:pt x="812228" y="2112389"/>
                    <a:pt x="212471" y="2704971"/>
                  </a:cubicBezTo>
                  <a:cubicBezTo>
                    <a:pt x="129286" y="2787076"/>
                    <a:pt x="57785" y="2880167"/>
                    <a:pt x="0" y="298176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6"/>
            <p:cNvSpPr/>
            <p:nvPr/>
          </p:nvSpPr>
          <p:spPr>
            <a:xfrm>
              <a:off x="9946085" y="184703"/>
              <a:ext cx="1262894" cy="1267301"/>
            </a:xfrm>
            <a:custGeom>
              <a:avLst/>
              <a:gdLst/>
              <a:ahLst/>
              <a:cxnLst/>
              <a:rect l="l" t="t" r="r" b="b"/>
              <a:pathLst>
                <a:path w="1262894" h="1267301" extrusionOk="0">
                  <a:moveTo>
                    <a:pt x="231059" y="1122190"/>
                  </a:moveTo>
                  <a:cubicBezTo>
                    <a:pt x="514968" y="1352060"/>
                    <a:pt x="900540" y="1299990"/>
                    <a:pt x="1120059" y="1028464"/>
                  </a:cubicBezTo>
                  <a:cubicBezTo>
                    <a:pt x="1339579" y="756938"/>
                    <a:pt x="1304209" y="308501"/>
                    <a:pt x="1026778" y="139464"/>
                  </a:cubicBezTo>
                  <a:cubicBezTo>
                    <a:pt x="749346" y="-29573"/>
                    <a:pt x="340025" y="-94216"/>
                    <a:pt x="137778" y="233190"/>
                  </a:cubicBezTo>
                  <a:cubicBezTo>
                    <a:pt x="-64469" y="560596"/>
                    <a:pt x="-52785" y="892256"/>
                    <a:pt x="231059" y="112219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6"/>
            <p:cNvSpPr/>
            <p:nvPr/>
          </p:nvSpPr>
          <p:spPr>
            <a:xfrm>
              <a:off x="8154070" y="6110888"/>
              <a:ext cx="1059589" cy="746920"/>
            </a:xfrm>
            <a:custGeom>
              <a:avLst/>
              <a:gdLst/>
              <a:ahLst/>
              <a:cxnLst/>
              <a:rect l="l" t="t" r="r" b="b"/>
              <a:pathLst>
                <a:path w="1059589" h="746920" extrusionOk="0">
                  <a:moveTo>
                    <a:pt x="842483" y="112937"/>
                  </a:moveTo>
                  <a:cubicBezTo>
                    <a:pt x="583974" y="-58513"/>
                    <a:pt x="284889" y="-36034"/>
                    <a:pt x="102390" y="189137"/>
                  </a:cubicBezTo>
                  <a:cubicBezTo>
                    <a:pt x="-2067" y="318105"/>
                    <a:pt x="-19911" y="546705"/>
                    <a:pt x="18824" y="746921"/>
                  </a:cubicBezTo>
                  <a:lnTo>
                    <a:pt x="1001804" y="746921"/>
                  </a:lnTo>
                  <a:cubicBezTo>
                    <a:pt x="1115596" y="539784"/>
                    <a:pt x="1060732" y="257463"/>
                    <a:pt x="842483" y="11293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6"/>
            <p:cNvSpPr/>
            <p:nvPr/>
          </p:nvSpPr>
          <p:spPr>
            <a:xfrm>
              <a:off x="11021808" y="3814317"/>
              <a:ext cx="785039" cy="756266"/>
            </a:xfrm>
            <a:custGeom>
              <a:avLst/>
              <a:gdLst/>
              <a:ahLst/>
              <a:cxnLst/>
              <a:rect l="l" t="t" r="r" b="b"/>
              <a:pathLst>
                <a:path w="785039" h="756266" extrusionOk="0">
                  <a:moveTo>
                    <a:pt x="146635" y="665672"/>
                  </a:moveTo>
                  <a:cubicBezTo>
                    <a:pt x="302400" y="808356"/>
                    <a:pt x="524396" y="777050"/>
                    <a:pt x="682956" y="610046"/>
                  </a:cubicBezTo>
                  <a:cubicBezTo>
                    <a:pt x="841515" y="443041"/>
                    <a:pt x="809956" y="181865"/>
                    <a:pt x="625806" y="73851"/>
                  </a:cubicBezTo>
                  <a:cubicBezTo>
                    <a:pt x="441656" y="-34162"/>
                    <a:pt x="239091" y="-30289"/>
                    <a:pt x="89485" y="129478"/>
                  </a:cubicBezTo>
                  <a:cubicBezTo>
                    <a:pt x="-60121" y="289243"/>
                    <a:pt x="-9194" y="522733"/>
                    <a:pt x="146635" y="66567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6"/>
            <p:cNvSpPr/>
            <p:nvPr/>
          </p:nvSpPr>
          <p:spPr>
            <a:xfrm>
              <a:off x="11515984" y="4599211"/>
              <a:ext cx="257951" cy="248290"/>
            </a:xfrm>
            <a:custGeom>
              <a:avLst/>
              <a:gdLst/>
              <a:ahLst/>
              <a:cxnLst/>
              <a:rect l="l" t="t" r="r" b="b"/>
              <a:pathLst>
                <a:path w="257951" h="248290" extrusionOk="0">
                  <a:moveTo>
                    <a:pt x="48382" y="218533"/>
                  </a:moveTo>
                  <a:cubicBezTo>
                    <a:pt x="99182" y="265396"/>
                    <a:pt x="172397" y="255109"/>
                    <a:pt x="224468" y="200309"/>
                  </a:cubicBezTo>
                  <a:cubicBezTo>
                    <a:pt x="276537" y="145508"/>
                    <a:pt x="266123" y="59656"/>
                    <a:pt x="205418" y="24223"/>
                  </a:cubicBezTo>
                  <a:cubicBezTo>
                    <a:pt x="144711" y="-11210"/>
                    <a:pt x="78418" y="-9940"/>
                    <a:pt x="29269" y="42511"/>
                  </a:cubicBezTo>
                  <a:cubicBezTo>
                    <a:pt x="-19880" y="94962"/>
                    <a:pt x="-2799" y="171670"/>
                    <a:pt x="483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6"/>
            <p:cNvSpPr/>
            <p:nvPr/>
          </p:nvSpPr>
          <p:spPr>
            <a:xfrm>
              <a:off x="9279368" y="1460372"/>
              <a:ext cx="785039" cy="756266"/>
            </a:xfrm>
            <a:custGeom>
              <a:avLst/>
              <a:gdLst/>
              <a:ahLst/>
              <a:cxnLst/>
              <a:rect l="l" t="t" r="r" b="b"/>
              <a:pathLst>
                <a:path w="785039" h="756266" extrusionOk="0">
                  <a:moveTo>
                    <a:pt x="146635" y="665671"/>
                  </a:moveTo>
                  <a:cubicBezTo>
                    <a:pt x="302400" y="808356"/>
                    <a:pt x="524396" y="777050"/>
                    <a:pt x="682956" y="610045"/>
                  </a:cubicBezTo>
                  <a:cubicBezTo>
                    <a:pt x="841515" y="443040"/>
                    <a:pt x="809956" y="181865"/>
                    <a:pt x="625806" y="73851"/>
                  </a:cubicBezTo>
                  <a:cubicBezTo>
                    <a:pt x="441656" y="-34162"/>
                    <a:pt x="239091" y="-30289"/>
                    <a:pt x="89485" y="129477"/>
                  </a:cubicBezTo>
                  <a:cubicBezTo>
                    <a:pt x="-60121" y="289243"/>
                    <a:pt x="-9194" y="522987"/>
                    <a:pt x="146635" y="66567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6"/>
            <p:cNvSpPr/>
            <p:nvPr/>
          </p:nvSpPr>
          <p:spPr>
            <a:xfrm>
              <a:off x="10904678" y="5496467"/>
              <a:ext cx="257778" cy="248289"/>
            </a:xfrm>
            <a:custGeom>
              <a:avLst/>
              <a:gdLst/>
              <a:ahLst/>
              <a:cxnLst/>
              <a:rect l="l" t="t" r="r" b="b"/>
              <a:pathLst>
                <a:path w="257778" h="248289" extrusionOk="0">
                  <a:moveTo>
                    <a:pt x="48182" y="218533"/>
                  </a:moveTo>
                  <a:cubicBezTo>
                    <a:pt x="99300" y="265396"/>
                    <a:pt x="172198" y="255109"/>
                    <a:pt x="224267" y="200309"/>
                  </a:cubicBezTo>
                  <a:cubicBezTo>
                    <a:pt x="276338" y="145508"/>
                    <a:pt x="265924" y="59656"/>
                    <a:pt x="205535" y="24223"/>
                  </a:cubicBezTo>
                  <a:cubicBezTo>
                    <a:pt x="145147" y="-11210"/>
                    <a:pt x="78535" y="-9940"/>
                    <a:pt x="29386" y="42511"/>
                  </a:cubicBezTo>
                  <a:cubicBezTo>
                    <a:pt x="-19763" y="94962"/>
                    <a:pt x="-2999" y="171670"/>
                    <a:pt x="48182" y="21853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6"/>
            <p:cNvSpPr/>
            <p:nvPr/>
          </p:nvSpPr>
          <p:spPr>
            <a:xfrm>
              <a:off x="9321695" y="2238468"/>
              <a:ext cx="248447" cy="257470"/>
            </a:xfrm>
            <a:custGeom>
              <a:avLst/>
              <a:gdLst/>
              <a:ahLst/>
              <a:cxnLst/>
              <a:rect l="l" t="t" r="r" b="b"/>
              <a:pathLst>
                <a:path w="248447" h="257470" extrusionOk="0">
                  <a:moveTo>
                    <a:pt x="15980" y="70836"/>
                  </a:moveTo>
                  <a:cubicBezTo>
                    <a:pt x="-19263" y="130589"/>
                    <a:pt x="5947" y="199741"/>
                    <a:pt x="70399" y="239301"/>
                  </a:cubicBezTo>
                  <a:cubicBezTo>
                    <a:pt x="134852" y="278862"/>
                    <a:pt x="216449" y="250795"/>
                    <a:pt x="238737" y="184374"/>
                  </a:cubicBezTo>
                  <a:cubicBezTo>
                    <a:pt x="261026" y="117953"/>
                    <a:pt x="245786" y="53056"/>
                    <a:pt x="184255" y="15845"/>
                  </a:cubicBezTo>
                  <a:cubicBezTo>
                    <a:pt x="122724" y="-21366"/>
                    <a:pt x="50905" y="11019"/>
                    <a:pt x="15980" y="7083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6"/>
            <p:cNvSpPr/>
            <p:nvPr/>
          </p:nvSpPr>
          <p:spPr>
            <a:xfrm>
              <a:off x="11713296" y="1528436"/>
              <a:ext cx="478703" cy="756067"/>
            </a:xfrm>
            <a:custGeom>
              <a:avLst/>
              <a:gdLst/>
              <a:ahLst/>
              <a:cxnLst/>
              <a:rect l="l" t="t" r="r" b="b"/>
              <a:pathLst>
                <a:path w="478703" h="756067" extrusionOk="0">
                  <a:moveTo>
                    <a:pt x="478703" y="12772"/>
                  </a:moveTo>
                  <a:cubicBezTo>
                    <a:pt x="339003" y="-21391"/>
                    <a:pt x="199938" y="11502"/>
                    <a:pt x="89512" y="129358"/>
                  </a:cubicBezTo>
                  <a:cubicBezTo>
                    <a:pt x="-60158" y="289124"/>
                    <a:pt x="-9167" y="523058"/>
                    <a:pt x="146662" y="665552"/>
                  </a:cubicBezTo>
                  <a:cubicBezTo>
                    <a:pt x="242357" y="753245"/>
                    <a:pt x="363070" y="775089"/>
                    <a:pt x="478703" y="74029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6"/>
            <p:cNvSpPr/>
            <p:nvPr/>
          </p:nvSpPr>
          <p:spPr>
            <a:xfrm>
              <a:off x="0" y="5745251"/>
              <a:ext cx="2832735" cy="1112748"/>
            </a:xfrm>
            <a:custGeom>
              <a:avLst/>
              <a:gdLst/>
              <a:ahLst/>
              <a:cxnLst/>
              <a:rect l="l" t="t" r="r" b="b"/>
              <a:pathLst>
                <a:path w="2832735" h="1112748" extrusionOk="0">
                  <a:moveTo>
                    <a:pt x="2251456" y="335127"/>
                  </a:moveTo>
                  <a:cubicBezTo>
                    <a:pt x="1482090" y="-174079"/>
                    <a:pt x="591122" y="-107277"/>
                    <a:pt x="46863" y="564807"/>
                  </a:cubicBezTo>
                  <a:cubicBezTo>
                    <a:pt x="30607" y="584873"/>
                    <a:pt x="14986" y="605320"/>
                    <a:pt x="0" y="626085"/>
                  </a:cubicBezTo>
                  <a:lnTo>
                    <a:pt x="0" y="1112749"/>
                  </a:lnTo>
                  <a:lnTo>
                    <a:pt x="2832735" y="1112749"/>
                  </a:lnTo>
                  <a:cubicBezTo>
                    <a:pt x="2735720" y="793598"/>
                    <a:pt x="2530069" y="518509"/>
                    <a:pt x="2251456" y="33512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6"/>
            <p:cNvSpPr/>
            <p:nvPr/>
          </p:nvSpPr>
          <p:spPr>
            <a:xfrm>
              <a:off x="8998247" y="2197363"/>
              <a:ext cx="2807421" cy="3042981"/>
            </a:xfrm>
            <a:custGeom>
              <a:avLst/>
              <a:gdLst/>
              <a:ahLst/>
              <a:cxnLst/>
              <a:rect l="l" t="t" r="r" b="b"/>
              <a:pathLst>
                <a:path w="2807421" h="3042981" extrusionOk="0">
                  <a:moveTo>
                    <a:pt x="2495253" y="196586"/>
                  </a:moveTo>
                  <a:cubicBezTo>
                    <a:pt x="2885460" y="512562"/>
                    <a:pt x="2885651" y="1031167"/>
                    <a:pt x="2629619" y="1475222"/>
                  </a:cubicBezTo>
                  <a:cubicBezTo>
                    <a:pt x="2373587" y="1919278"/>
                    <a:pt x="1939057" y="2328027"/>
                    <a:pt x="1635908" y="2702360"/>
                  </a:cubicBezTo>
                  <a:cubicBezTo>
                    <a:pt x="1332759" y="3076692"/>
                    <a:pt x="772308" y="3173022"/>
                    <a:pt x="357272" y="2836789"/>
                  </a:cubicBezTo>
                  <a:cubicBezTo>
                    <a:pt x="-57765" y="2500557"/>
                    <a:pt x="-122598" y="1899529"/>
                    <a:pt x="222842" y="1558153"/>
                  </a:cubicBezTo>
                  <a:cubicBezTo>
                    <a:pt x="568282" y="1216777"/>
                    <a:pt x="847047" y="702110"/>
                    <a:pt x="1216617" y="330952"/>
                  </a:cubicBezTo>
                  <a:cubicBezTo>
                    <a:pt x="1586187" y="-40205"/>
                    <a:pt x="2104792" y="-119199"/>
                    <a:pt x="2495253" y="1965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6"/>
            <p:cNvSpPr/>
            <p:nvPr/>
          </p:nvSpPr>
          <p:spPr>
            <a:xfrm>
              <a:off x="0" y="5372101"/>
              <a:ext cx="999118" cy="1485898"/>
            </a:xfrm>
            <a:custGeom>
              <a:avLst/>
              <a:gdLst/>
              <a:ahLst/>
              <a:cxnLst/>
              <a:rect l="l" t="t" r="r" b="b"/>
              <a:pathLst>
                <a:path w="999118" h="1485898" extrusionOk="0">
                  <a:moveTo>
                    <a:pt x="644716" y="164463"/>
                  </a:moveTo>
                  <a:cubicBezTo>
                    <a:pt x="433642" y="40511"/>
                    <a:pt x="211455" y="-17274"/>
                    <a:pt x="0" y="4507"/>
                  </a:cubicBezTo>
                  <a:lnTo>
                    <a:pt x="0" y="1485898"/>
                  </a:lnTo>
                  <a:lnTo>
                    <a:pt x="630682" y="1485898"/>
                  </a:lnTo>
                  <a:cubicBezTo>
                    <a:pt x="681057" y="1447354"/>
                    <a:pt x="728301" y="1404872"/>
                    <a:pt x="771970" y="1358898"/>
                  </a:cubicBezTo>
                  <a:cubicBezTo>
                    <a:pt x="1125157" y="986788"/>
                    <a:pt x="1054100" y="404938"/>
                    <a:pt x="644716" y="1644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6"/>
            <p:cNvSpPr/>
            <p:nvPr/>
          </p:nvSpPr>
          <p:spPr>
            <a:xfrm>
              <a:off x="2321033" y="6438530"/>
              <a:ext cx="755520" cy="419469"/>
            </a:xfrm>
            <a:custGeom>
              <a:avLst/>
              <a:gdLst/>
              <a:ahLst/>
              <a:cxnLst/>
              <a:rect l="l" t="t" r="r" b="b"/>
              <a:pathLst>
                <a:path w="755520" h="419469" extrusionOk="0">
                  <a:moveTo>
                    <a:pt x="478491" y="6275"/>
                  </a:moveTo>
                  <a:cubicBezTo>
                    <a:pt x="284181" y="-21665"/>
                    <a:pt x="41865" y="39803"/>
                    <a:pt x="7321" y="269546"/>
                  </a:cubicBezTo>
                  <a:cubicBezTo>
                    <a:pt x="-509" y="319139"/>
                    <a:pt x="-2065" y="369495"/>
                    <a:pt x="2685" y="419469"/>
                  </a:cubicBezTo>
                  <a:lnTo>
                    <a:pt x="753001" y="419469"/>
                  </a:lnTo>
                  <a:cubicBezTo>
                    <a:pt x="774655" y="231319"/>
                    <a:pt x="654513" y="31611"/>
                    <a:pt x="478491" y="62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6"/>
            <p:cNvSpPr/>
            <p:nvPr/>
          </p:nvSpPr>
          <p:spPr>
            <a:xfrm>
              <a:off x="3060002" y="6367255"/>
              <a:ext cx="248016" cy="257519"/>
            </a:xfrm>
            <a:custGeom>
              <a:avLst/>
              <a:gdLst/>
              <a:ahLst/>
              <a:cxnLst/>
              <a:rect l="l" t="t" r="r" b="b"/>
              <a:pathLst>
                <a:path w="248016" h="257519" extrusionOk="0">
                  <a:moveTo>
                    <a:pt x="34797" y="41482"/>
                  </a:moveTo>
                  <a:cubicBezTo>
                    <a:pt x="-15305" y="89424"/>
                    <a:pt x="-9653" y="162830"/>
                    <a:pt x="41147" y="218393"/>
                  </a:cubicBezTo>
                  <a:cubicBezTo>
                    <a:pt x="91947" y="273955"/>
                    <a:pt x="178624" y="269193"/>
                    <a:pt x="218057" y="211408"/>
                  </a:cubicBezTo>
                  <a:cubicBezTo>
                    <a:pt x="257491" y="153623"/>
                    <a:pt x="260603" y="87011"/>
                    <a:pt x="211707" y="34497"/>
                  </a:cubicBezTo>
                  <a:cubicBezTo>
                    <a:pt x="162813" y="-18017"/>
                    <a:pt x="84962" y="-6460"/>
                    <a:pt x="34797" y="4148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6"/>
            <p:cNvSpPr/>
            <p:nvPr/>
          </p:nvSpPr>
          <p:spPr>
            <a:xfrm>
              <a:off x="1335624" y="5499047"/>
              <a:ext cx="653692" cy="629771"/>
            </a:xfrm>
            <a:custGeom>
              <a:avLst/>
              <a:gdLst/>
              <a:ahLst/>
              <a:cxnLst/>
              <a:rect l="l" t="t" r="r" b="b"/>
              <a:pathLst>
                <a:path w="653692" h="629771" extrusionOk="0">
                  <a:moveTo>
                    <a:pt x="122081" y="554344"/>
                  </a:moveTo>
                  <a:cubicBezTo>
                    <a:pt x="251875" y="673152"/>
                    <a:pt x="436660" y="647054"/>
                    <a:pt x="568740" y="508052"/>
                  </a:cubicBezTo>
                  <a:cubicBezTo>
                    <a:pt x="700821" y="369051"/>
                    <a:pt x="674277" y="151436"/>
                    <a:pt x="521115" y="61520"/>
                  </a:cubicBezTo>
                  <a:cubicBezTo>
                    <a:pt x="367953" y="-28396"/>
                    <a:pt x="199107" y="-25348"/>
                    <a:pt x="74520" y="108002"/>
                  </a:cubicBezTo>
                  <a:cubicBezTo>
                    <a:pt x="-50067" y="241352"/>
                    <a:pt x="-7649" y="435535"/>
                    <a:pt x="122081" y="55434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6"/>
            <p:cNvSpPr/>
            <p:nvPr/>
          </p:nvSpPr>
          <p:spPr>
            <a:xfrm>
              <a:off x="1848308" y="6135276"/>
              <a:ext cx="257880" cy="248289"/>
            </a:xfrm>
            <a:custGeom>
              <a:avLst/>
              <a:gdLst/>
              <a:ahLst/>
              <a:cxnLst/>
              <a:rect l="l" t="t" r="r" b="b"/>
              <a:pathLst>
                <a:path w="257880" h="248289" extrusionOk="0">
                  <a:moveTo>
                    <a:pt x="48182" y="218533"/>
                  </a:moveTo>
                  <a:cubicBezTo>
                    <a:pt x="99363" y="265396"/>
                    <a:pt x="172198" y="255109"/>
                    <a:pt x="224268" y="200309"/>
                  </a:cubicBezTo>
                  <a:cubicBezTo>
                    <a:pt x="276338" y="145508"/>
                    <a:pt x="266241" y="59656"/>
                    <a:pt x="205535" y="24223"/>
                  </a:cubicBezTo>
                  <a:cubicBezTo>
                    <a:pt x="144829" y="-11210"/>
                    <a:pt x="78535" y="-9940"/>
                    <a:pt x="29386" y="42511"/>
                  </a:cubicBezTo>
                  <a:cubicBezTo>
                    <a:pt x="-19763" y="94962"/>
                    <a:pt x="-2999" y="171670"/>
                    <a:pt x="48182" y="21853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6"/>
            <p:cNvSpPr/>
            <p:nvPr/>
          </p:nvSpPr>
          <p:spPr>
            <a:xfrm>
              <a:off x="2066201" y="5932859"/>
              <a:ext cx="128918" cy="124173"/>
            </a:xfrm>
            <a:custGeom>
              <a:avLst/>
              <a:gdLst/>
              <a:ahLst/>
              <a:cxnLst/>
              <a:rect l="l" t="t" r="r" b="b"/>
              <a:pathLst>
                <a:path w="128918" h="124173" extrusionOk="0">
                  <a:moveTo>
                    <a:pt x="24091" y="109293"/>
                  </a:moveTo>
                  <a:cubicBezTo>
                    <a:pt x="49491" y="132724"/>
                    <a:pt x="86131" y="127581"/>
                    <a:pt x="112166" y="100212"/>
                  </a:cubicBezTo>
                  <a:cubicBezTo>
                    <a:pt x="138201" y="72844"/>
                    <a:pt x="132994" y="29918"/>
                    <a:pt x="102768" y="12138"/>
                  </a:cubicBezTo>
                  <a:cubicBezTo>
                    <a:pt x="72542" y="-5642"/>
                    <a:pt x="39268" y="-4944"/>
                    <a:pt x="14693" y="21282"/>
                  </a:cubicBezTo>
                  <a:cubicBezTo>
                    <a:pt x="-9881" y="47507"/>
                    <a:pt x="-1499" y="85925"/>
                    <a:pt x="24091" y="10929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6"/>
            <p:cNvSpPr/>
            <p:nvPr/>
          </p:nvSpPr>
          <p:spPr>
            <a:xfrm>
              <a:off x="11135868" y="5596064"/>
              <a:ext cx="1056131" cy="1261935"/>
            </a:xfrm>
            <a:custGeom>
              <a:avLst/>
              <a:gdLst/>
              <a:ahLst/>
              <a:cxnLst/>
              <a:rect l="l" t="t" r="r" b="b"/>
              <a:pathLst>
                <a:path w="1056131" h="1261935" extrusionOk="0">
                  <a:moveTo>
                    <a:pt x="1056132" y="0"/>
                  </a:moveTo>
                  <a:cubicBezTo>
                    <a:pt x="794956" y="64389"/>
                    <a:pt x="548132" y="207391"/>
                    <a:pt x="331152" y="438848"/>
                  </a:cubicBezTo>
                  <a:cubicBezTo>
                    <a:pt x="104139" y="681228"/>
                    <a:pt x="2032" y="969835"/>
                    <a:pt x="0" y="1261935"/>
                  </a:cubicBezTo>
                  <a:lnTo>
                    <a:pt x="1056132" y="1261935"/>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6"/>
            <p:cNvSpPr/>
            <p:nvPr/>
          </p:nvSpPr>
          <p:spPr>
            <a:xfrm>
              <a:off x="11188871" y="1108964"/>
              <a:ext cx="380597" cy="362910"/>
            </a:xfrm>
            <a:custGeom>
              <a:avLst/>
              <a:gdLst/>
              <a:ahLst/>
              <a:cxnLst/>
              <a:rect l="l" t="t" r="r" b="b"/>
              <a:pathLst>
                <a:path w="380597" h="362910" extrusionOk="0">
                  <a:moveTo>
                    <a:pt x="74822" y="327914"/>
                  </a:moveTo>
                  <a:cubicBezTo>
                    <a:pt x="163722" y="376555"/>
                    <a:pt x="273577" y="380746"/>
                    <a:pt x="338792" y="300228"/>
                  </a:cubicBezTo>
                  <a:cubicBezTo>
                    <a:pt x="404006" y="219653"/>
                    <a:pt x="391560" y="101479"/>
                    <a:pt x="310979" y="36258"/>
                  </a:cubicBezTo>
                  <a:cubicBezTo>
                    <a:pt x="230397" y="-28956"/>
                    <a:pt x="118193" y="2095"/>
                    <a:pt x="46946" y="63944"/>
                  </a:cubicBezTo>
                  <a:cubicBezTo>
                    <a:pt x="-24302" y="125793"/>
                    <a:pt x="-14015" y="279273"/>
                    <a:pt x="74822" y="32791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6"/>
            <p:cNvSpPr/>
            <p:nvPr/>
          </p:nvSpPr>
          <p:spPr>
            <a:xfrm>
              <a:off x="9658908" y="241897"/>
              <a:ext cx="230618" cy="219842"/>
            </a:xfrm>
            <a:custGeom>
              <a:avLst/>
              <a:gdLst/>
              <a:ahLst/>
              <a:cxnLst/>
              <a:rect l="l" t="t" r="r" b="b"/>
              <a:pathLst>
                <a:path w="230618" h="219842" extrusionOk="0">
                  <a:moveTo>
                    <a:pt x="45289" y="198729"/>
                  </a:moveTo>
                  <a:cubicBezTo>
                    <a:pt x="99136" y="228193"/>
                    <a:pt x="165939" y="230479"/>
                    <a:pt x="205309" y="181965"/>
                  </a:cubicBezTo>
                  <a:cubicBezTo>
                    <a:pt x="244806" y="133135"/>
                    <a:pt x="237249" y="61524"/>
                    <a:pt x="188418" y="22016"/>
                  </a:cubicBezTo>
                  <a:cubicBezTo>
                    <a:pt x="188418" y="22014"/>
                    <a:pt x="188418" y="22011"/>
                    <a:pt x="188418" y="22008"/>
                  </a:cubicBezTo>
                  <a:cubicBezTo>
                    <a:pt x="139586" y="-17552"/>
                    <a:pt x="71641" y="1244"/>
                    <a:pt x="28461" y="38772"/>
                  </a:cubicBezTo>
                  <a:cubicBezTo>
                    <a:pt x="-14719" y="76301"/>
                    <a:pt x="-8496" y="169265"/>
                    <a:pt x="45289" y="19872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4" name="Google Shape;144;p6"/>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5" name="Google Shape;145;p6"/>
          <p:cNvSpPr txBox="1">
            <a:spLocks noGrp="1"/>
          </p:cNvSpPr>
          <p:nvPr>
            <p:ph type="body" idx="1"/>
          </p:nvPr>
        </p:nvSpPr>
        <p:spPr>
          <a:xfrm>
            <a:off x="611400" y="1265775"/>
            <a:ext cx="2813100" cy="28239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46" name="Google Shape;146;p6"/>
          <p:cNvSpPr txBox="1">
            <a:spLocks noGrp="1"/>
          </p:cNvSpPr>
          <p:nvPr>
            <p:ph type="body" idx="2"/>
          </p:nvPr>
        </p:nvSpPr>
        <p:spPr>
          <a:xfrm>
            <a:off x="3688194" y="1265775"/>
            <a:ext cx="2813100" cy="28239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147" name="Google Shape;147;p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4"/>
        <p:cNvGrpSpPr/>
        <p:nvPr/>
      </p:nvGrpSpPr>
      <p:grpSpPr>
        <a:xfrm>
          <a:off x="0" y="0"/>
          <a:ext cx="0" cy="0"/>
          <a:chOff x="0" y="0"/>
          <a:chExt cx="0" cy="0"/>
        </a:xfrm>
      </p:grpSpPr>
      <p:sp>
        <p:nvSpPr>
          <p:cNvPr id="205" name="Google Shape;205;p9"/>
          <p:cNvSpPr txBox="1">
            <a:spLocks noGrp="1"/>
          </p:cNvSpPr>
          <p:nvPr>
            <p:ph type="sldNum" idx="12"/>
          </p:nvPr>
        </p:nvSpPr>
        <p:spPr>
          <a:xfrm>
            <a:off x="8776516" y="4925257"/>
            <a:ext cx="309300" cy="2220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206" name="Google Shape;206;p9"/>
          <p:cNvSpPr txBox="1">
            <a:spLocks noGrp="1"/>
          </p:cNvSpPr>
          <p:nvPr>
            <p:ph type="body" idx="1"/>
          </p:nvPr>
        </p:nvSpPr>
        <p:spPr>
          <a:xfrm>
            <a:off x="1579000" y="4568975"/>
            <a:ext cx="5985900" cy="357000"/>
          </a:xfrm>
          <a:prstGeom prst="rect">
            <a:avLst/>
          </a:prstGeom>
        </p:spPr>
        <p:txBody>
          <a:bodyPr spcFirstLastPara="1" wrap="square" lIns="0" tIns="0" rIns="0" bIns="0" anchor="t" anchorCtr="0">
            <a:noAutofit/>
          </a:bodyPr>
          <a:lstStyle>
            <a:lvl1pPr marL="457200" lvl="0" indent="-228600" algn="ctr">
              <a:spcBef>
                <a:spcPts val="360"/>
              </a:spcBef>
              <a:spcAft>
                <a:spcPts val="0"/>
              </a:spcAft>
              <a:buSzPts val="1400"/>
              <a:buNone/>
              <a:defRPr sz="1400"/>
            </a:lvl1pPr>
          </a:lstStyle>
          <a:p>
            <a:endParaRPr/>
          </a:p>
        </p:txBody>
      </p:sp>
      <p:grpSp>
        <p:nvGrpSpPr>
          <p:cNvPr id="207" name="Google Shape;207;p9"/>
          <p:cNvGrpSpPr/>
          <p:nvPr/>
        </p:nvGrpSpPr>
        <p:grpSpPr>
          <a:xfrm>
            <a:off x="0" y="0"/>
            <a:ext cx="9158200" cy="5151629"/>
            <a:chOff x="0" y="0"/>
            <a:chExt cx="9158200" cy="5151629"/>
          </a:xfrm>
        </p:grpSpPr>
        <p:sp>
          <p:nvSpPr>
            <p:cNvPr id="208" name="Google Shape;208;p9"/>
            <p:cNvSpPr/>
            <p:nvPr/>
          </p:nvSpPr>
          <p:spPr>
            <a:xfrm>
              <a:off x="8070617" y="4241847"/>
              <a:ext cx="1085813" cy="908049"/>
            </a:xfrm>
            <a:custGeom>
              <a:avLst/>
              <a:gdLst/>
              <a:ahLst/>
              <a:cxnLst/>
              <a:rect l="l" t="t" r="r" b="b"/>
              <a:pathLst>
                <a:path w="2569971" h="2149229" extrusionOk="0">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9"/>
            <p:cNvSpPr/>
            <p:nvPr/>
          </p:nvSpPr>
          <p:spPr>
            <a:xfrm>
              <a:off x="7829551" y="4937303"/>
              <a:ext cx="329171" cy="214008"/>
            </a:xfrm>
            <a:custGeom>
              <a:avLst/>
              <a:gdLst/>
              <a:ahLst/>
              <a:cxnLst/>
              <a:rect l="l" t="t" r="r" b="b"/>
              <a:pathLst>
                <a:path w="779104" h="506528" extrusionOk="0">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9"/>
            <p:cNvSpPr/>
            <p:nvPr/>
          </p:nvSpPr>
          <p:spPr>
            <a:xfrm>
              <a:off x="8722038" y="4308575"/>
              <a:ext cx="243798" cy="234867"/>
            </a:xfrm>
            <a:custGeom>
              <a:avLst/>
              <a:gdLst/>
              <a:ahLst/>
              <a:cxnLst/>
              <a:rect l="l" t="t" r="r" b="b"/>
              <a:pathLst>
                <a:path w="577036" h="555898" extrusionOk="0">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9"/>
            <p:cNvSpPr/>
            <p:nvPr/>
          </p:nvSpPr>
          <p:spPr>
            <a:xfrm>
              <a:off x="8875921" y="4552778"/>
              <a:ext cx="80049" cy="77166"/>
            </a:xfrm>
            <a:custGeom>
              <a:avLst/>
              <a:gdLst/>
              <a:ahLst/>
              <a:cxnLst/>
              <a:rect l="l" t="t" r="r" b="b"/>
              <a:pathLst>
                <a:path w="189464" h="182642" extrusionOk="0">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9"/>
            <p:cNvSpPr/>
            <p:nvPr/>
          </p:nvSpPr>
          <p:spPr>
            <a:xfrm>
              <a:off x="8685611" y="4745990"/>
              <a:ext cx="80049" cy="77166"/>
            </a:xfrm>
            <a:custGeom>
              <a:avLst/>
              <a:gdLst/>
              <a:ahLst/>
              <a:cxnLst/>
              <a:rect l="l" t="t" r="r" b="b"/>
              <a:pathLst>
                <a:path w="189465" h="182642" extrusionOk="0">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9"/>
            <p:cNvSpPr/>
            <p:nvPr/>
          </p:nvSpPr>
          <p:spPr>
            <a:xfrm>
              <a:off x="8937243" y="3511160"/>
              <a:ext cx="220957" cy="234823"/>
            </a:xfrm>
            <a:custGeom>
              <a:avLst/>
              <a:gdLst/>
              <a:ahLst/>
              <a:cxnLst/>
              <a:rect l="l" t="t" r="r" b="b"/>
              <a:pathLst>
                <a:path w="522974" h="555794" extrusionOk="0">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9"/>
            <p:cNvSpPr/>
            <p:nvPr/>
          </p:nvSpPr>
          <p:spPr>
            <a:xfrm>
              <a:off x="8462361" y="3342175"/>
              <a:ext cx="365886" cy="352497"/>
            </a:xfrm>
            <a:custGeom>
              <a:avLst/>
              <a:gdLst/>
              <a:ahLst/>
              <a:cxnLst/>
              <a:rect l="l" t="t" r="r" b="b"/>
              <a:pathLst>
                <a:path w="866003" h="834312" extrusionOk="0">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9"/>
            <p:cNvSpPr/>
            <p:nvPr/>
          </p:nvSpPr>
          <p:spPr>
            <a:xfrm>
              <a:off x="7908551" y="3618536"/>
              <a:ext cx="1104503" cy="1197384"/>
            </a:xfrm>
            <a:custGeom>
              <a:avLst/>
              <a:gdLst/>
              <a:ahLst/>
              <a:cxnLst/>
              <a:rect l="l" t="t" r="r" b="b"/>
              <a:pathLst>
                <a:path w="2614208" h="2834046" extrusionOk="0">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9"/>
            <p:cNvSpPr/>
            <p:nvPr/>
          </p:nvSpPr>
          <p:spPr>
            <a:xfrm>
              <a:off x="8758086" y="4765674"/>
              <a:ext cx="399748" cy="385287"/>
            </a:xfrm>
            <a:custGeom>
              <a:avLst/>
              <a:gdLst/>
              <a:ahLst/>
              <a:cxnLst/>
              <a:rect l="l" t="t" r="r" b="b"/>
              <a:pathLst>
                <a:path w="946150" h="911923" extrusionOk="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0" y="0"/>
              <a:ext cx="928602" cy="1398829"/>
            </a:xfrm>
            <a:custGeom>
              <a:avLst/>
              <a:gdLst/>
              <a:ahLst/>
              <a:cxnLst/>
              <a:rect l="l" t="t" r="r" b="b"/>
              <a:pathLst>
                <a:path w="2159540" h="3253090" extrusionOk="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8726483" y="79572"/>
              <a:ext cx="431431" cy="822884"/>
            </a:xfrm>
            <a:custGeom>
              <a:avLst/>
              <a:gdLst/>
              <a:ahLst/>
              <a:cxnLst/>
              <a:rect l="l" t="t" r="r" b="b"/>
              <a:pathLst>
                <a:path w="854318" h="1629473" extrusionOk="0">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131373" y="0"/>
              <a:ext cx="621952" cy="416485"/>
            </a:xfrm>
            <a:custGeom>
              <a:avLst/>
              <a:gdLst/>
              <a:ahLst/>
              <a:cxnLst/>
              <a:rect l="l" t="t" r="r" b="b"/>
              <a:pathLst>
                <a:path w="1446400" h="968569" extrusionOk="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78183" y="332909"/>
              <a:ext cx="129584" cy="130031"/>
            </a:xfrm>
            <a:custGeom>
              <a:avLst/>
              <a:gdLst/>
              <a:ahLst/>
              <a:cxnLst/>
              <a:rect l="l" t="t" r="r" b="b"/>
              <a:pathLst>
                <a:path w="301359" h="302398" extrusionOk="0">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8490844" y="525033"/>
              <a:ext cx="469118" cy="470813"/>
            </a:xfrm>
            <a:custGeom>
              <a:avLst/>
              <a:gdLst/>
              <a:ahLst/>
              <a:cxnLst/>
              <a:rect l="l" t="t" r="r" b="b"/>
              <a:pathLst>
                <a:path w="928947" h="932303" extrusionOk="0">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872798" y="0"/>
              <a:ext cx="160534" cy="142556"/>
            </a:xfrm>
            <a:custGeom>
              <a:avLst/>
              <a:gdLst/>
              <a:ahLst/>
              <a:cxnLst/>
              <a:rect l="l" t="t" r="r" b="b"/>
              <a:pathLst>
                <a:path w="373336" h="331526" extrusionOk="0">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1019887" y="117627"/>
              <a:ext cx="72983" cy="73218"/>
            </a:xfrm>
            <a:custGeom>
              <a:avLst/>
              <a:gdLst/>
              <a:ahLst/>
              <a:cxnLst/>
              <a:rect l="l" t="t" r="r" b="b"/>
              <a:pathLst>
                <a:path w="169729" h="170275" extrusionOk="0">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613745" y="396271"/>
              <a:ext cx="481225" cy="463494"/>
            </a:xfrm>
            <a:custGeom>
              <a:avLst/>
              <a:gdLst/>
              <a:ahLst/>
              <a:cxnLst/>
              <a:rect l="l" t="t" r="r" b="b"/>
              <a:pathLst>
                <a:path w="1119129" h="1077892" extrusionOk="0">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9"/>
            <p:cNvSpPr/>
            <p:nvPr/>
          </p:nvSpPr>
          <p:spPr>
            <a:xfrm>
              <a:off x="1012409" y="854477"/>
              <a:ext cx="81470" cy="78536"/>
            </a:xfrm>
            <a:custGeom>
              <a:avLst/>
              <a:gdLst/>
              <a:ahLst/>
              <a:cxnLst/>
              <a:rect l="l" t="t" r="r" b="b"/>
              <a:pathLst>
                <a:path w="189466" h="182642" extrusionOk="0">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9"/>
            <p:cNvSpPr/>
            <p:nvPr/>
          </p:nvSpPr>
          <p:spPr>
            <a:xfrm>
              <a:off x="1081360" y="790702"/>
              <a:ext cx="40781" cy="39267"/>
            </a:xfrm>
            <a:custGeom>
              <a:avLst/>
              <a:gdLst/>
              <a:ahLst/>
              <a:cxnLst/>
              <a:rect l="l" t="t" r="r" b="b"/>
              <a:pathLst>
                <a:path w="94839" h="91318" extrusionOk="0">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0" y="4534168"/>
              <a:ext cx="537284" cy="617461"/>
            </a:xfrm>
            <a:custGeom>
              <a:avLst/>
              <a:gdLst/>
              <a:ahLst/>
              <a:cxnLst/>
              <a:rect l="l" t="t" r="r" b="b"/>
              <a:pathLst>
                <a:path w="1038230" h="1193161" extrusionOk="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0" y="4137233"/>
              <a:ext cx="552912" cy="597004"/>
            </a:xfrm>
            <a:custGeom>
              <a:avLst/>
              <a:gdLst/>
              <a:ahLst/>
              <a:cxnLst/>
              <a:rect l="l" t="t" r="r" b="b"/>
              <a:pathLst>
                <a:path w="1068429" h="1153631" extrusionOk="0">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98370" y="1552192"/>
              <a:ext cx="305940" cy="294713"/>
            </a:xfrm>
            <a:custGeom>
              <a:avLst/>
              <a:gdLst/>
              <a:ahLst/>
              <a:cxnLst/>
              <a:rect l="l" t="t" r="r" b="b"/>
              <a:pathLst>
                <a:path w="711488" h="685378" extrusionOk="0">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8952853" y="916299"/>
              <a:ext cx="141267" cy="134711"/>
            </a:xfrm>
            <a:custGeom>
              <a:avLst/>
              <a:gdLst/>
              <a:ahLst/>
              <a:cxnLst/>
              <a:rect l="l" t="t" r="r" b="b"/>
              <a:pathLst>
                <a:path w="279737" h="266755" extrusionOk="0">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9"/>
            <p:cNvSpPr/>
            <p:nvPr/>
          </p:nvSpPr>
          <p:spPr>
            <a:xfrm>
              <a:off x="8383926" y="593893"/>
              <a:ext cx="85607" cy="81645"/>
            </a:xfrm>
            <a:custGeom>
              <a:avLst/>
              <a:gdLst/>
              <a:ahLst/>
              <a:cxnLst/>
              <a:rect l="l" t="t" r="r" b="b"/>
              <a:pathLst>
                <a:path w="169519" h="161673" extrusionOk="0">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9"/>
            <p:cNvSpPr/>
            <p:nvPr/>
          </p:nvSpPr>
          <p:spPr>
            <a:xfrm>
              <a:off x="0" y="792498"/>
              <a:ext cx="613160" cy="907631"/>
            </a:xfrm>
            <a:custGeom>
              <a:avLst/>
              <a:gdLst/>
              <a:ahLst/>
              <a:cxnLst/>
              <a:rect l="l" t="t" r="r" b="b"/>
              <a:pathLst>
                <a:path w="1425953" h="2110769" extrusionOk="0">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9"/>
            <p:cNvSpPr/>
            <p:nvPr/>
          </p:nvSpPr>
          <p:spPr>
            <a:xfrm>
              <a:off x="608531" y="4607869"/>
              <a:ext cx="144771" cy="138105"/>
            </a:xfrm>
            <a:custGeom>
              <a:avLst/>
              <a:gdLst/>
              <a:ahLst/>
              <a:cxnLst/>
              <a:rect l="l" t="t" r="r" b="b"/>
              <a:pathLst>
                <a:path w="279751" h="266869" extrusionOk="0">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34" name="Google Shape;234;p9"/>
          <p:cNvSpPr txBox="1">
            <a:spLocks noGrp="1"/>
          </p:cNvSpPr>
          <p:nvPr>
            <p:ph type="sldNum" idx="2"/>
          </p:nvPr>
        </p:nvSpPr>
        <p:spPr>
          <a:xfrm>
            <a:off x="8480584" y="4749851"/>
            <a:ext cx="548700" cy="393600"/>
          </a:xfrm>
          <a:prstGeom prst="rect">
            <a:avLst/>
          </a:prstGeom>
        </p:spPr>
        <p:txBody>
          <a:bodyPr spcFirstLastPara="1" wrap="square" lIns="0" tIns="0" rIns="0" bIns="0" anchor="ctr" anchorCtr="0">
            <a:noAutofit/>
          </a:bodyPr>
          <a:lstStyle>
            <a:lvl1pPr lvl="0" algn="r" rtl="0">
              <a:buNone/>
              <a:defRPr sz="1200">
                <a:solidFill>
                  <a:schemeClr val="lt1"/>
                </a:solidFill>
                <a:latin typeface="Red Hat Text"/>
                <a:ea typeface="Red Hat Text"/>
                <a:cs typeface="Red Hat Text"/>
                <a:sym typeface="Red Hat Text"/>
              </a:defRPr>
            </a:lvl1pPr>
            <a:lvl2pPr lvl="1" algn="r" rtl="0">
              <a:buNone/>
              <a:defRPr sz="1200">
                <a:solidFill>
                  <a:schemeClr val="lt1"/>
                </a:solidFill>
                <a:latin typeface="Red Hat Text"/>
                <a:ea typeface="Red Hat Text"/>
                <a:cs typeface="Red Hat Text"/>
                <a:sym typeface="Red Hat Text"/>
              </a:defRPr>
            </a:lvl2pPr>
            <a:lvl3pPr lvl="2" algn="r" rtl="0">
              <a:buNone/>
              <a:defRPr sz="1200">
                <a:solidFill>
                  <a:schemeClr val="lt1"/>
                </a:solidFill>
                <a:latin typeface="Red Hat Text"/>
                <a:ea typeface="Red Hat Text"/>
                <a:cs typeface="Red Hat Text"/>
                <a:sym typeface="Red Hat Text"/>
              </a:defRPr>
            </a:lvl3pPr>
            <a:lvl4pPr lvl="3" algn="r" rtl="0">
              <a:buNone/>
              <a:defRPr sz="1200">
                <a:solidFill>
                  <a:schemeClr val="lt1"/>
                </a:solidFill>
                <a:latin typeface="Red Hat Text"/>
                <a:ea typeface="Red Hat Text"/>
                <a:cs typeface="Red Hat Text"/>
                <a:sym typeface="Red Hat Text"/>
              </a:defRPr>
            </a:lvl4pPr>
            <a:lvl5pPr lvl="4" algn="r" rtl="0">
              <a:buNone/>
              <a:defRPr sz="1200">
                <a:solidFill>
                  <a:schemeClr val="lt1"/>
                </a:solidFill>
                <a:latin typeface="Red Hat Text"/>
                <a:ea typeface="Red Hat Text"/>
                <a:cs typeface="Red Hat Text"/>
                <a:sym typeface="Red Hat Text"/>
              </a:defRPr>
            </a:lvl5pPr>
            <a:lvl6pPr lvl="5" algn="r" rtl="0">
              <a:buNone/>
              <a:defRPr sz="1200">
                <a:solidFill>
                  <a:schemeClr val="lt1"/>
                </a:solidFill>
                <a:latin typeface="Red Hat Text"/>
                <a:ea typeface="Red Hat Text"/>
                <a:cs typeface="Red Hat Text"/>
                <a:sym typeface="Red Hat Text"/>
              </a:defRPr>
            </a:lvl6pPr>
            <a:lvl7pPr lvl="6" algn="r" rtl="0">
              <a:buNone/>
              <a:defRPr sz="1200">
                <a:solidFill>
                  <a:schemeClr val="lt1"/>
                </a:solidFill>
                <a:latin typeface="Red Hat Text"/>
                <a:ea typeface="Red Hat Text"/>
                <a:cs typeface="Red Hat Text"/>
                <a:sym typeface="Red Hat Text"/>
              </a:defRPr>
            </a:lvl7pPr>
            <a:lvl8pPr lvl="7" algn="r" rtl="0">
              <a:buNone/>
              <a:defRPr sz="1200">
                <a:solidFill>
                  <a:schemeClr val="lt1"/>
                </a:solidFill>
                <a:latin typeface="Red Hat Text"/>
                <a:ea typeface="Red Hat Text"/>
                <a:cs typeface="Red Hat Text"/>
                <a:sym typeface="Red Hat Text"/>
              </a:defRPr>
            </a:lvl8pPr>
            <a:lvl9pPr lvl="8" algn="r" rtl="0">
              <a:buNone/>
              <a:defRPr sz="1200">
                <a:solidFill>
                  <a:schemeClr val="lt1"/>
                </a:solidFill>
                <a:latin typeface="Red Hat Text"/>
                <a:ea typeface="Red Hat Text"/>
                <a:cs typeface="Red Hat Text"/>
                <a:sym typeface="Red Hat Tex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5"/>
        <p:cNvGrpSpPr/>
        <p:nvPr/>
      </p:nvGrpSpPr>
      <p:grpSpPr>
        <a:xfrm>
          <a:off x="0" y="0"/>
          <a:ext cx="0" cy="0"/>
          <a:chOff x="0" y="0"/>
          <a:chExt cx="0" cy="0"/>
        </a:xfrm>
      </p:grpSpPr>
      <p:grpSp>
        <p:nvGrpSpPr>
          <p:cNvPr id="236" name="Google Shape;236;p10"/>
          <p:cNvGrpSpPr/>
          <p:nvPr/>
        </p:nvGrpSpPr>
        <p:grpSpPr>
          <a:xfrm>
            <a:off x="0" y="0"/>
            <a:ext cx="9158630" cy="5151729"/>
            <a:chOff x="0" y="0"/>
            <a:chExt cx="12192000" cy="6857999"/>
          </a:xfrm>
        </p:grpSpPr>
        <p:sp>
          <p:nvSpPr>
            <p:cNvPr id="237" name="Google Shape;237;p10"/>
            <p:cNvSpPr/>
            <p:nvPr/>
          </p:nvSpPr>
          <p:spPr>
            <a:xfrm>
              <a:off x="0" y="0"/>
              <a:ext cx="2159540" cy="3253090"/>
            </a:xfrm>
            <a:custGeom>
              <a:avLst/>
              <a:gdLst/>
              <a:ahLst/>
              <a:cxnLst/>
              <a:rect l="l" t="t" r="r" b="b"/>
              <a:pathLst>
                <a:path w="2159540" h="3253090" extrusionOk="0">
                  <a:moveTo>
                    <a:pt x="0" y="3240024"/>
                  </a:moveTo>
                  <a:cubicBezTo>
                    <a:pt x="573024" y="3314256"/>
                    <a:pt x="1186244" y="3070289"/>
                    <a:pt x="1673670" y="2557018"/>
                  </a:cubicBezTo>
                  <a:cubicBezTo>
                    <a:pt x="2428875" y="1761998"/>
                    <a:pt x="2277428" y="517970"/>
                    <a:pt x="1401699" y="3874"/>
                  </a:cubicBezTo>
                  <a:lnTo>
                    <a:pt x="1394968"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10"/>
            <p:cNvSpPr/>
            <p:nvPr/>
          </p:nvSpPr>
          <p:spPr>
            <a:xfrm>
              <a:off x="11337681" y="105918"/>
              <a:ext cx="854318" cy="1629473"/>
            </a:xfrm>
            <a:custGeom>
              <a:avLst/>
              <a:gdLst/>
              <a:ahLst/>
              <a:cxnLst/>
              <a:rect l="l" t="t" r="r" b="b"/>
              <a:pathLst>
                <a:path w="854318" h="1629473" extrusionOk="0">
                  <a:moveTo>
                    <a:pt x="854318" y="0"/>
                  </a:moveTo>
                  <a:cubicBezTo>
                    <a:pt x="620257" y="19812"/>
                    <a:pt x="387657" y="130937"/>
                    <a:pt x="210999" y="284163"/>
                  </a:cubicBezTo>
                  <a:cubicBezTo>
                    <a:pt x="-109612" y="562420"/>
                    <a:pt x="-62813" y="1253681"/>
                    <a:pt x="337492" y="1473137"/>
                  </a:cubicBezTo>
                  <a:cubicBezTo>
                    <a:pt x="500687" y="1562545"/>
                    <a:pt x="679630" y="1618805"/>
                    <a:pt x="854318" y="162947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10"/>
            <p:cNvSpPr/>
            <p:nvPr/>
          </p:nvSpPr>
          <p:spPr>
            <a:xfrm>
              <a:off x="9622028" y="4708770"/>
              <a:ext cx="2569971" cy="2149229"/>
            </a:xfrm>
            <a:custGeom>
              <a:avLst/>
              <a:gdLst/>
              <a:ahLst/>
              <a:cxnLst/>
              <a:rect l="l" t="t" r="r" b="b"/>
              <a:pathLst>
                <a:path w="2569971" h="2149229" extrusionOk="0">
                  <a:moveTo>
                    <a:pt x="2569972" y="2149230"/>
                  </a:moveTo>
                  <a:lnTo>
                    <a:pt x="2569972" y="25345"/>
                  </a:lnTo>
                  <a:cubicBezTo>
                    <a:pt x="2168334" y="-63555"/>
                    <a:pt x="1734947" y="84400"/>
                    <a:pt x="1398524" y="422220"/>
                  </a:cubicBezTo>
                  <a:cubicBezTo>
                    <a:pt x="926909" y="895866"/>
                    <a:pt x="571182" y="1552520"/>
                    <a:pt x="130366" y="1988321"/>
                  </a:cubicBezTo>
                  <a:cubicBezTo>
                    <a:pt x="81090" y="2036961"/>
                    <a:pt x="37338" y="2090936"/>
                    <a:pt x="0" y="214923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10"/>
            <p:cNvSpPr/>
            <p:nvPr/>
          </p:nvSpPr>
          <p:spPr>
            <a:xfrm>
              <a:off x="305263" y="0"/>
              <a:ext cx="1446400" cy="968569"/>
            </a:xfrm>
            <a:custGeom>
              <a:avLst/>
              <a:gdLst/>
              <a:ahLst/>
              <a:cxnLst/>
              <a:rect l="l" t="t" r="r" b="b"/>
              <a:pathLst>
                <a:path w="1446400" h="968569" extrusionOk="0">
                  <a:moveTo>
                    <a:pt x="264712" y="802323"/>
                  </a:moveTo>
                  <a:cubicBezTo>
                    <a:pt x="590086" y="1065594"/>
                    <a:pt x="1031221" y="1006030"/>
                    <a:pt x="1282744" y="695325"/>
                  </a:cubicBezTo>
                  <a:cubicBezTo>
                    <a:pt x="1440669" y="500380"/>
                    <a:pt x="1483404" y="225425"/>
                    <a:pt x="1414824" y="0"/>
                  </a:cubicBezTo>
                  <a:lnTo>
                    <a:pt x="51860" y="0"/>
                  </a:lnTo>
                  <a:cubicBezTo>
                    <a:pt x="-57233" y="300736"/>
                    <a:pt x="2140" y="589661"/>
                    <a:pt x="264712" y="80232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10"/>
            <p:cNvSpPr/>
            <p:nvPr/>
          </p:nvSpPr>
          <p:spPr>
            <a:xfrm>
              <a:off x="181668" y="773563"/>
              <a:ext cx="301359" cy="302398"/>
            </a:xfrm>
            <a:custGeom>
              <a:avLst/>
              <a:gdLst/>
              <a:ahLst/>
              <a:cxnLst/>
              <a:rect l="l" t="t" r="r" b="b"/>
              <a:pathLst>
                <a:path w="301359" h="302398" extrusionOk="0">
                  <a:moveTo>
                    <a:pt x="55186" y="267837"/>
                  </a:moveTo>
                  <a:cubicBezTo>
                    <a:pt x="118095" y="320428"/>
                    <a:pt x="211724" y="312058"/>
                    <a:pt x="264312" y="249149"/>
                  </a:cubicBezTo>
                  <a:cubicBezTo>
                    <a:pt x="265319" y="247942"/>
                    <a:pt x="266307" y="246723"/>
                    <a:pt x="267276" y="245485"/>
                  </a:cubicBezTo>
                  <a:cubicBezTo>
                    <a:pt x="319664" y="180715"/>
                    <a:pt x="311218" y="74035"/>
                    <a:pt x="244988" y="33395"/>
                  </a:cubicBezTo>
                  <a:cubicBezTo>
                    <a:pt x="178757" y="-7245"/>
                    <a:pt x="81221" y="-22358"/>
                    <a:pt x="32898" y="55747"/>
                  </a:cubicBezTo>
                  <a:cubicBezTo>
                    <a:pt x="-15426" y="133852"/>
                    <a:pt x="-12568" y="212782"/>
                    <a:pt x="55186" y="2678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10"/>
            <p:cNvSpPr/>
            <p:nvPr/>
          </p:nvSpPr>
          <p:spPr>
            <a:xfrm>
              <a:off x="10871839" y="986555"/>
              <a:ext cx="928947" cy="932303"/>
            </a:xfrm>
            <a:custGeom>
              <a:avLst/>
              <a:gdLst/>
              <a:ahLst/>
              <a:cxnLst/>
              <a:rect l="l" t="t" r="r" b="b"/>
              <a:pathLst>
                <a:path w="928947" h="932303" extrusionOk="0">
                  <a:moveTo>
                    <a:pt x="169604" y="825607"/>
                  </a:moveTo>
                  <a:cubicBezTo>
                    <a:pt x="378328" y="994644"/>
                    <a:pt x="661729" y="956290"/>
                    <a:pt x="823654" y="756773"/>
                  </a:cubicBezTo>
                  <a:cubicBezTo>
                    <a:pt x="985579" y="557256"/>
                    <a:pt x="959226" y="227501"/>
                    <a:pt x="755074" y="102723"/>
                  </a:cubicBezTo>
                  <a:cubicBezTo>
                    <a:pt x="550921" y="-22054"/>
                    <a:pt x="250249" y="-69044"/>
                    <a:pt x="101404" y="171557"/>
                  </a:cubicBezTo>
                  <a:cubicBezTo>
                    <a:pt x="-47439" y="412159"/>
                    <a:pt x="-38740" y="656634"/>
                    <a:pt x="169604" y="82560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10"/>
            <p:cNvSpPr/>
            <p:nvPr/>
          </p:nvSpPr>
          <p:spPr>
            <a:xfrm>
              <a:off x="2028065" y="0"/>
              <a:ext cx="373336" cy="331526"/>
            </a:xfrm>
            <a:custGeom>
              <a:avLst/>
              <a:gdLst/>
              <a:ahLst/>
              <a:cxnLst/>
              <a:rect l="l" t="t" r="r" b="b"/>
              <a:pathLst>
                <a:path w="373336" h="331526" extrusionOk="0">
                  <a:moveTo>
                    <a:pt x="21270" y="229743"/>
                  </a:moveTo>
                  <a:cubicBezTo>
                    <a:pt x="69403" y="324993"/>
                    <a:pt x="178179" y="356743"/>
                    <a:pt x="268920" y="310706"/>
                  </a:cubicBezTo>
                  <a:cubicBezTo>
                    <a:pt x="359662" y="264668"/>
                    <a:pt x="403731" y="141161"/>
                    <a:pt x="350010" y="63056"/>
                  </a:cubicBezTo>
                  <a:cubicBezTo>
                    <a:pt x="333677" y="39233"/>
                    <a:pt x="313878" y="17980"/>
                    <a:pt x="291272" y="0"/>
                  </a:cubicBezTo>
                  <a:lnTo>
                    <a:pt x="78357" y="0"/>
                  </a:lnTo>
                  <a:cubicBezTo>
                    <a:pt x="3554" y="61468"/>
                    <a:pt x="-22481" y="143447"/>
                    <a:pt x="21270" y="229743"/>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10"/>
            <p:cNvSpPr/>
            <p:nvPr/>
          </p:nvSpPr>
          <p:spPr>
            <a:xfrm>
              <a:off x="2369848" y="273325"/>
              <a:ext cx="169729" cy="170275"/>
            </a:xfrm>
            <a:custGeom>
              <a:avLst/>
              <a:gdLst/>
              <a:ahLst/>
              <a:cxnLst/>
              <a:rect l="l" t="t" r="r" b="b"/>
              <a:pathLst>
                <a:path w="169729" h="170275" extrusionOk="0">
                  <a:moveTo>
                    <a:pt x="9687" y="123994"/>
                  </a:moveTo>
                  <a:cubicBezTo>
                    <a:pt x="29727" y="164944"/>
                    <a:pt x="79169" y="181894"/>
                    <a:pt x="120120" y="161853"/>
                  </a:cubicBezTo>
                  <a:cubicBezTo>
                    <a:pt x="120844" y="161499"/>
                    <a:pt x="121561" y="161136"/>
                    <a:pt x="122272" y="160761"/>
                  </a:cubicBezTo>
                  <a:cubicBezTo>
                    <a:pt x="163547" y="139869"/>
                    <a:pt x="183550" y="83735"/>
                    <a:pt x="159102" y="48239"/>
                  </a:cubicBezTo>
                  <a:cubicBezTo>
                    <a:pt x="134655" y="12742"/>
                    <a:pt x="88744" y="-17166"/>
                    <a:pt x="46517" y="11409"/>
                  </a:cubicBezTo>
                  <a:cubicBezTo>
                    <a:pt x="4289" y="39984"/>
                    <a:pt x="-12221" y="80814"/>
                    <a:pt x="9687" y="123994"/>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10"/>
            <p:cNvSpPr/>
            <p:nvPr/>
          </p:nvSpPr>
          <p:spPr>
            <a:xfrm>
              <a:off x="9052624" y="6351471"/>
              <a:ext cx="779104" cy="506528"/>
            </a:xfrm>
            <a:custGeom>
              <a:avLst/>
              <a:gdLst/>
              <a:ahLst/>
              <a:cxnLst/>
              <a:rect l="l" t="t" r="r" b="b"/>
              <a:pathLst>
                <a:path w="779104" h="506528" extrusionOk="0">
                  <a:moveTo>
                    <a:pt x="619314" y="82920"/>
                  </a:moveTo>
                  <a:cubicBezTo>
                    <a:pt x="429322" y="-42874"/>
                    <a:pt x="209421" y="-26618"/>
                    <a:pt x="75246" y="139054"/>
                  </a:cubicBezTo>
                  <a:cubicBezTo>
                    <a:pt x="5777" y="224842"/>
                    <a:pt x="-11558" y="370575"/>
                    <a:pt x="6856" y="506528"/>
                  </a:cubicBezTo>
                  <a:lnTo>
                    <a:pt x="756156" y="506528"/>
                  </a:lnTo>
                  <a:cubicBezTo>
                    <a:pt x="814831" y="350699"/>
                    <a:pt x="758061" y="174995"/>
                    <a:pt x="619314" y="829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10"/>
            <p:cNvSpPr/>
            <p:nvPr/>
          </p:nvSpPr>
          <p:spPr>
            <a:xfrm>
              <a:off x="1426120" y="920796"/>
              <a:ext cx="1119129" cy="1077892"/>
            </a:xfrm>
            <a:custGeom>
              <a:avLst/>
              <a:gdLst/>
              <a:ahLst/>
              <a:cxnLst/>
              <a:rect l="l" t="t" r="r" b="b"/>
              <a:pathLst>
                <a:path w="1119129" h="1077892" extrusionOk="0">
                  <a:moveTo>
                    <a:pt x="209068" y="948834"/>
                  </a:moveTo>
                  <a:cubicBezTo>
                    <a:pt x="431318" y="1152034"/>
                    <a:pt x="747548" y="1107584"/>
                    <a:pt x="973671" y="869586"/>
                  </a:cubicBezTo>
                  <a:cubicBezTo>
                    <a:pt x="1199795" y="631588"/>
                    <a:pt x="1154392" y="259097"/>
                    <a:pt x="892201" y="105237"/>
                  </a:cubicBezTo>
                  <a:cubicBezTo>
                    <a:pt x="630009" y="-48624"/>
                    <a:pt x="340957" y="-43226"/>
                    <a:pt x="127597" y="184485"/>
                  </a:cubicBezTo>
                  <a:cubicBezTo>
                    <a:pt x="-85763" y="412196"/>
                    <a:pt x="-13055" y="745444"/>
                    <a:pt x="209068" y="94883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10"/>
            <p:cNvSpPr/>
            <p:nvPr/>
          </p:nvSpPr>
          <p:spPr>
            <a:xfrm>
              <a:off x="11160703" y="4866386"/>
              <a:ext cx="577036" cy="555898"/>
            </a:xfrm>
            <a:custGeom>
              <a:avLst/>
              <a:gdLst/>
              <a:ahLst/>
              <a:cxnLst/>
              <a:rect l="l" t="t" r="r" b="b"/>
              <a:pathLst>
                <a:path w="577036" h="555898" extrusionOk="0">
                  <a:moveTo>
                    <a:pt x="107753" y="489330"/>
                  </a:moveTo>
                  <a:cubicBezTo>
                    <a:pt x="222053" y="594169"/>
                    <a:pt x="385438" y="571182"/>
                    <a:pt x="502024" y="448436"/>
                  </a:cubicBezTo>
                  <a:cubicBezTo>
                    <a:pt x="618610" y="325691"/>
                    <a:pt x="595242" y="133667"/>
                    <a:pt x="460051" y="54292"/>
                  </a:cubicBezTo>
                  <a:cubicBezTo>
                    <a:pt x="324859" y="-25083"/>
                    <a:pt x="175761" y="-22289"/>
                    <a:pt x="65779" y="95123"/>
                  </a:cubicBezTo>
                  <a:cubicBezTo>
                    <a:pt x="-44203" y="212534"/>
                    <a:pt x="-6738" y="384429"/>
                    <a:pt x="107753" y="48933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10"/>
            <p:cNvSpPr/>
            <p:nvPr/>
          </p:nvSpPr>
          <p:spPr>
            <a:xfrm>
              <a:off x="2352471" y="1985504"/>
              <a:ext cx="189466" cy="182642"/>
            </a:xfrm>
            <a:custGeom>
              <a:avLst/>
              <a:gdLst/>
              <a:ahLst/>
              <a:cxnLst/>
              <a:rect l="l" t="t" r="r" b="b"/>
              <a:pathLst>
                <a:path w="189466" h="182642" extrusionOk="0">
                  <a:moveTo>
                    <a:pt x="35446" y="160795"/>
                  </a:moveTo>
                  <a:cubicBezTo>
                    <a:pt x="73038" y="195212"/>
                    <a:pt x="126632" y="187656"/>
                    <a:pt x="164859" y="147333"/>
                  </a:cubicBezTo>
                  <a:cubicBezTo>
                    <a:pt x="203086" y="107011"/>
                    <a:pt x="195466" y="44019"/>
                    <a:pt x="151079" y="17920"/>
                  </a:cubicBezTo>
                  <a:cubicBezTo>
                    <a:pt x="106693" y="-8178"/>
                    <a:pt x="57734" y="-7480"/>
                    <a:pt x="21603" y="31382"/>
                  </a:cubicBezTo>
                  <a:cubicBezTo>
                    <a:pt x="-14529" y="70244"/>
                    <a:pt x="-2210" y="126505"/>
                    <a:pt x="35446" y="16079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10"/>
            <p:cNvSpPr/>
            <p:nvPr/>
          </p:nvSpPr>
          <p:spPr>
            <a:xfrm>
              <a:off x="11524180" y="5443206"/>
              <a:ext cx="189464" cy="182642"/>
            </a:xfrm>
            <a:custGeom>
              <a:avLst/>
              <a:gdLst/>
              <a:ahLst/>
              <a:cxnLst/>
              <a:rect l="l" t="t" r="r" b="b"/>
              <a:pathLst>
                <a:path w="189464" h="182642" extrusionOk="0">
                  <a:moveTo>
                    <a:pt x="35360" y="160796"/>
                  </a:moveTo>
                  <a:cubicBezTo>
                    <a:pt x="72951" y="195212"/>
                    <a:pt x="126546" y="187656"/>
                    <a:pt x="164836" y="147334"/>
                  </a:cubicBezTo>
                  <a:cubicBezTo>
                    <a:pt x="203126" y="107011"/>
                    <a:pt x="195443" y="44019"/>
                    <a:pt x="150993" y="17921"/>
                  </a:cubicBezTo>
                  <a:cubicBezTo>
                    <a:pt x="106543" y="-8178"/>
                    <a:pt x="57648" y="-7479"/>
                    <a:pt x="21580" y="31383"/>
                  </a:cubicBezTo>
                  <a:cubicBezTo>
                    <a:pt x="-14488" y="70245"/>
                    <a:pt x="-2233" y="126315"/>
                    <a:pt x="35360" y="160796"/>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10"/>
            <p:cNvSpPr/>
            <p:nvPr/>
          </p:nvSpPr>
          <p:spPr>
            <a:xfrm>
              <a:off x="2512688" y="1837315"/>
              <a:ext cx="94839" cy="91318"/>
            </a:xfrm>
            <a:custGeom>
              <a:avLst/>
              <a:gdLst/>
              <a:ahLst/>
              <a:cxnLst/>
              <a:rect l="l" t="t" r="r" b="b"/>
              <a:pathLst>
                <a:path w="94839" h="91318" extrusionOk="0">
                  <a:moveTo>
                    <a:pt x="17660" y="80385"/>
                  </a:moveTo>
                  <a:cubicBezTo>
                    <a:pt x="36710" y="97593"/>
                    <a:pt x="63253" y="93847"/>
                    <a:pt x="82430" y="73654"/>
                  </a:cubicBezTo>
                  <a:cubicBezTo>
                    <a:pt x="98781" y="57569"/>
                    <a:pt x="99004" y="31280"/>
                    <a:pt x="82919" y="14923"/>
                  </a:cubicBezTo>
                  <a:cubicBezTo>
                    <a:pt x="80684" y="12656"/>
                    <a:pt x="78201" y="10649"/>
                    <a:pt x="75508" y="8947"/>
                  </a:cubicBezTo>
                  <a:cubicBezTo>
                    <a:pt x="53283" y="-4070"/>
                    <a:pt x="28836" y="-3753"/>
                    <a:pt x="10802" y="15678"/>
                  </a:cubicBezTo>
                  <a:cubicBezTo>
                    <a:pt x="-7232" y="35109"/>
                    <a:pt x="-1136" y="62859"/>
                    <a:pt x="17660" y="8038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10"/>
            <p:cNvSpPr/>
            <p:nvPr/>
          </p:nvSpPr>
          <p:spPr>
            <a:xfrm>
              <a:off x="11074663" y="5899581"/>
              <a:ext cx="189465" cy="182642"/>
            </a:xfrm>
            <a:custGeom>
              <a:avLst/>
              <a:gdLst/>
              <a:ahLst/>
              <a:cxnLst/>
              <a:rect l="l" t="t" r="r" b="b"/>
              <a:pathLst>
                <a:path w="189465" h="182642" extrusionOk="0">
                  <a:moveTo>
                    <a:pt x="35360" y="160795"/>
                  </a:moveTo>
                  <a:cubicBezTo>
                    <a:pt x="72952" y="195212"/>
                    <a:pt x="126546" y="187656"/>
                    <a:pt x="164836" y="147333"/>
                  </a:cubicBezTo>
                  <a:cubicBezTo>
                    <a:pt x="203127" y="107011"/>
                    <a:pt x="195443" y="44019"/>
                    <a:pt x="150993" y="17920"/>
                  </a:cubicBezTo>
                  <a:cubicBezTo>
                    <a:pt x="106543" y="-8178"/>
                    <a:pt x="57648" y="-7480"/>
                    <a:pt x="21580" y="31382"/>
                  </a:cubicBezTo>
                  <a:cubicBezTo>
                    <a:pt x="-14488" y="70244"/>
                    <a:pt x="-2233" y="126569"/>
                    <a:pt x="35360" y="1607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10"/>
            <p:cNvSpPr/>
            <p:nvPr/>
          </p:nvSpPr>
          <p:spPr>
            <a:xfrm>
              <a:off x="11669025" y="2982853"/>
              <a:ext cx="522974" cy="555794"/>
            </a:xfrm>
            <a:custGeom>
              <a:avLst/>
              <a:gdLst/>
              <a:ahLst/>
              <a:cxnLst/>
              <a:rect l="l" t="t" r="r" b="b"/>
              <a:pathLst>
                <a:path w="522974" h="555794" extrusionOk="0">
                  <a:moveTo>
                    <a:pt x="522975" y="108136"/>
                  </a:moveTo>
                  <a:cubicBezTo>
                    <a:pt x="505385" y="86527"/>
                    <a:pt x="484049" y="68246"/>
                    <a:pt x="460046" y="54161"/>
                  </a:cubicBezTo>
                  <a:cubicBezTo>
                    <a:pt x="324855" y="-25214"/>
                    <a:pt x="175756" y="-22039"/>
                    <a:pt x="65775" y="95055"/>
                  </a:cubicBezTo>
                  <a:cubicBezTo>
                    <a:pt x="-44207" y="212149"/>
                    <a:pt x="-6743" y="384298"/>
                    <a:pt x="107812" y="489200"/>
                  </a:cubicBezTo>
                  <a:cubicBezTo>
                    <a:pt x="222366" y="594102"/>
                    <a:pt x="385497" y="571051"/>
                    <a:pt x="502083" y="448306"/>
                  </a:cubicBezTo>
                  <a:cubicBezTo>
                    <a:pt x="509513" y="440482"/>
                    <a:pt x="516497" y="432234"/>
                    <a:pt x="522975" y="4236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10"/>
            <p:cNvSpPr/>
            <p:nvPr/>
          </p:nvSpPr>
          <p:spPr>
            <a:xfrm>
              <a:off x="0" y="5664838"/>
              <a:ext cx="1038230" cy="1193161"/>
            </a:xfrm>
            <a:custGeom>
              <a:avLst/>
              <a:gdLst/>
              <a:ahLst/>
              <a:cxnLst/>
              <a:rect l="l" t="t" r="r" b="b"/>
              <a:pathLst>
                <a:path w="1038230" h="1193161" extrusionOk="0">
                  <a:moveTo>
                    <a:pt x="723900" y="163889"/>
                  </a:moveTo>
                  <a:cubicBezTo>
                    <a:pt x="509461" y="-9592"/>
                    <a:pt x="245936" y="-32389"/>
                    <a:pt x="0" y="35302"/>
                  </a:cubicBezTo>
                  <a:lnTo>
                    <a:pt x="0" y="1193161"/>
                  </a:lnTo>
                  <a:lnTo>
                    <a:pt x="952500" y="1193161"/>
                  </a:lnTo>
                  <a:cubicBezTo>
                    <a:pt x="1125398" y="838704"/>
                    <a:pt x="1030586" y="411825"/>
                    <a:pt x="723900" y="16388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10"/>
            <p:cNvSpPr/>
            <p:nvPr/>
          </p:nvSpPr>
          <p:spPr>
            <a:xfrm>
              <a:off x="0" y="4897936"/>
              <a:ext cx="1068429" cy="1153631"/>
            </a:xfrm>
            <a:custGeom>
              <a:avLst/>
              <a:gdLst/>
              <a:ahLst/>
              <a:cxnLst/>
              <a:rect l="l" t="t" r="r" b="b"/>
              <a:pathLst>
                <a:path w="1068429" h="1153631" extrusionOk="0">
                  <a:moveTo>
                    <a:pt x="826516" y="125612"/>
                  </a:moveTo>
                  <a:cubicBezTo>
                    <a:pt x="538099" y="-65269"/>
                    <a:pt x="204153" y="-40187"/>
                    <a:pt x="0" y="211718"/>
                  </a:cubicBezTo>
                  <a:lnTo>
                    <a:pt x="0" y="211718"/>
                  </a:lnTo>
                  <a:lnTo>
                    <a:pt x="0" y="946730"/>
                  </a:lnTo>
                  <a:cubicBezTo>
                    <a:pt x="25459" y="980563"/>
                    <a:pt x="54926" y="1011183"/>
                    <a:pt x="87757" y="1037917"/>
                  </a:cubicBezTo>
                  <a:cubicBezTo>
                    <a:pt x="316357" y="1222955"/>
                    <a:pt x="680974" y="1180156"/>
                    <a:pt x="914083" y="951810"/>
                  </a:cubicBezTo>
                  <a:cubicBezTo>
                    <a:pt x="1147191" y="723464"/>
                    <a:pt x="1114870" y="316493"/>
                    <a:pt x="826516" y="12561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10"/>
            <p:cNvSpPr/>
            <p:nvPr/>
          </p:nvSpPr>
          <p:spPr>
            <a:xfrm>
              <a:off x="10547338" y="2583702"/>
              <a:ext cx="866003" cy="834312"/>
            </a:xfrm>
            <a:custGeom>
              <a:avLst/>
              <a:gdLst/>
              <a:ahLst/>
              <a:cxnLst/>
              <a:rect l="l" t="t" r="r" b="b"/>
              <a:pathLst>
                <a:path w="866003" h="834312" extrusionOk="0">
                  <a:moveTo>
                    <a:pt x="161810" y="734363"/>
                  </a:moveTo>
                  <a:cubicBezTo>
                    <a:pt x="333704" y="891779"/>
                    <a:pt x="578560" y="857235"/>
                    <a:pt x="753503" y="673022"/>
                  </a:cubicBezTo>
                  <a:cubicBezTo>
                    <a:pt x="928445" y="488808"/>
                    <a:pt x="893203" y="200582"/>
                    <a:pt x="690511" y="81456"/>
                  </a:cubicBezTo>
                  <a:cubicBezTo>
                    <a:pt x="487818" y="-37670"/>
                    <a:pt x="263854" y="-33416"/>
                    <a:pt x="98754" y="142797"/>
                  </a:cubicBezTo>
                  <a:cubicBezTo>
                    <a:pt x="-66346" y="319009"/>
                    <a:pt x="-10148" y="576946"/>
                    <a:pt x="161810" y="73436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10"/>
            <p:cNvSpPr/>
            <p:nvPr/>
          </p:nvSpPr>
          <p:spPr>
            <a:xfrm>
              <a:off x="9622038" y="3540800"/>
              <a:ext cx="2228612" cy="2416024"/>
            </a:xfrm>
            <a:custGeom>
              <a:avLst/>
              <a:gdLst/>
              <a:ahLst/>
              <a:cxnLst/>
              <a:rect l="l" t="t" r="r" b="b"/>
              <a:pathLst>
                <a:path w="2614208" h="2834046" extrusionOk="0">
                  <a:moveTo>
                    <a:pt x="2323490" y="183186"/>
                  </a:moveTo>
                  <a:cubicBezTo>
                    <a:pt x="2686837" y="477445"/>
                    <a:pt x="2687091" y="960298"/>
                    <a:pt x="2448649" y="1373811"/>
                  </a:cubicBezTo>
                  <a:cubicBezTo>
                    <a:pt x="2210207" y="1787323"/>
                    <a:pt x="1805584" y="2167878"/>
                    <a:pt x="1523327" y="2516811"/>
                  </a:cubicBezTo>
                  <a:cubicBezTo>
                    <a:pt x="1241069" y="2865743"/>
                    <a:pt x="719353" y="2954961"/>
                    <a:pt x="332702" y="2641969"/>
                  </a:cubicBezTo>
                  <a:cubicBezTo>
                    <a:pt x="-53950" y="2328978"/>
                    <a:pt x="-114084" y="1769225"/>
                    <a:pt x="207606" y="1451344"/>
                  </a:cubicBezTo>
                  <a:cubicBezTo>
                    <a:pt x="529297" y="1133463"/>
                    <a:pt x="788822" y="654229"/>
                    <a:pt x="1132929" y="308344"/>
                  </a:cubicBezTo>
                  <a:cubicBezTo>
                    <a:pt x="1477035" y="-37541"/>
                    <a:pt x="1960206" y="-111010"/>
                    <a:pt x="2323490" y="18318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10"/>
            <p:cNvSpPr/>
            <p:nvPr/>
          </p:nvSpPr>
          <p:spPr>
            <a:xfrm>
              <a:off x="228577" y="3606751"/>
              <a:ext cx="711488" cy="685378"/>
            </a:xfrm>
            <a:custGeom>
              <a:avLst/>
              <a:gdLst/>
              <a:ahLst/>
              <a:cxnLst/>
              <a:rect l="l" t="t" r="r" b="b"/>
              <a:pathLst>
                <a:path w="711488" h="685378" extrusionOk="0">
                  <a:moveTo>
                    <a:pt x="132928" y="603298"/>
                  </a:moveTo>
                  <a:cubicBezTo>
                    <a:pt x="274152" y="732584"/>
                    <a:pt x="475320" y="704200"/>
                    <a:pt x="619020" y="552879"/>
                  </a:cubicBezTo>
                  <a:cubicBezTo>
                    <a:pt x="762721" y="401558"/>
                    <a:pt x="733955" y="164767"/>
                    <a:pt x="567268" y="66914"/>
                  </a:cubicBezTo>
                  <a:cubicBezTo>
                    <a:pt x="400580" y="-30940"/>
                    <a:pt x="216748" y="-27448"/>
                    <a:pt x="81112" y="117269"/>
                  </a:cubicBezTo>
                  <a:cubicBezTo>
                    <a:pt x="-54524" y="261986"/>
                    <a:pt x="-8296" y="474012"/>
                    <a:pt x="132928" y="60329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10"/>
            <p:cNvSpPr/>
            <p:nvPr/>
          </p:nvSpPr>
          <p:spPr>
            <a:xfrm>
              <a:off x="11245850" y="5946076"/>
              <a:ext cx="946150" cy="911923"/>
            </a:xfrm>
            <a:custGeom>
              <a:avLst/>
              <a:gdLst/>
              <a:ahLst/>
              <a:cxnLst/>
              <a:rect l="l" t="t" r="r" b="b"/>
              <a:pathLst>
                <a:path w="946150" h="911923" extrusionOk="0">
                  <a:moveTo>
                    <a:pt x="946150" y="911923"/>
                  </a:moveTo>
                  <a:lnTo>
                    <a:pt x="946150" y="0"/>
                  </a:lnTo>
                  <a:cubicBezTo>
                    <a:pt x="691388" y="18224"/>
                    <a:pt x="448183" y="129477"/>
                    <a:pt x="242126" y="349250"/>
                  </a:cubicBezTo>
                  <a:cubicBezTo>
                    <a:pt x="86296" y="515620"/>
                    <a:pt x="10478" y="711517"/>
                    <a:pt x="0" y="91173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10"/>
            <p:cNvSpPr/>
            <p:nvPr/>
          </p:nvSpPr>
          <p:spPr>
            <a:xfrm>
              <a:off x="11785200" y="1760054"/>
              <a:ext cx="279737" cy="266755"/>
            </a:xfrm>
            <a:custGeom>
              <a:avLst/>
              <a:gdLst/>
              <a:ahLst/>
              <a:cxnLst/>
              <a:rect l="l" t="t" r="r" b="b"/>
              <a:pathLst>
                <a:path w="279737" h="266755" extrusionOk="0">
                  <a:moveTo>
                    <a:pt x="54946" y="241021"/>
                  </a:moveTo>
                  <a:cubicBezTo>
                    <a:pt x="120224" y="276771"/>
                    <a:pt x="200996" y="279883"/>
                    <a:pt x="249002" y="220700"/>
                  </a:cubicBezTo>
                  <a:cubicBezTo>
                    <a:pt x="296944" y="161468"/>
                    <a:pt x="287801" y="74587"/>
                    <a:pt x="228555" y="26644"/>
                  </a:cubicBezTo>
                  <a:cubicBezTo>
                    <a:pt x="169309" y="-21298"/>
                    <a:pt x="86823" y="1562"/>
                    <a:pt x="34499" y="47028"/>
                  </a:cubicBezTo>
                  <a:cubicBezTo>
                    <a:pt x="-17825" y="92494"/>
                    <a:pt x="-10332" y="205270"/>
                    <a:pt x="54946" y="24102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10"/>
            <p:cNvSpPr/>
            <p:nvPr/>
          </p:nvSpPr>
          <p:spPr>
            <a:xfrm>
              <a:off x="10660470" y="1122685"/>
              <a:ext cx="169519" cy="161673"/>
            </a:xfrm>
            <a:custGeom>
              <a:avLst/>
              <a:gdLst/>
              <a:ahLst/>
              <a:cxnLst/>
              <a:rect l="l" t="t" r="r" b="b"/>
              <a:pathLst>
                <a:path w="169519" h="161673" extrusionOk="0">
                  <a:moveTo>
                    <a:pt x="33311" y="146108"/>
                  </a:moveTo>
                  <a:cubicBezTo>
                    <a:pt x="72871" y="167762"/>
                    <a:pt x="122211" y="169603"/>
                    <a:pt x="150912" y="133726"/>
                  </a:cubicBezTo>
                  <a:cubicBezTo>
                    <a:pt x="179932" y="97829"/>
                    <a:pt x="174408" y="45181"/>
                    <a:pt x="138530" y="16124"/>
                  </a:cubicBezTo>
                  <a:cubicBezTo>
                    <a:pt x="102652" y="-12896"/>
                    <a:pt x="52678" y="947"/>
                    <a:pt x="20928" y="28506"/>
                  </a:cubicBezTo>
                  <a:cubicBezTo>
                    <a:pt x="-10822" y="56065"/>
                    <a:pt x="-6250" y="124391"/>
                    <a:pt x="33311" y="14610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10"/>
            <p:cNvSpPr/>
            <p:nvPr/>
          </p:nvSpPr>
          <p:spPr>
            <a:xfrm>
              <a:off x="0" y="1841488"/>
              <a:ext cx="1425953" cy="2110769"/>
            </a:xfrm>
            <a:custGeom>
              <a:avLst/>
              <a:gdLst/>
              <a:ahLst/>
              <a:cxnLst/>
              <a:rect l="l" t="t" r="r" b="b"/>
              <a:pathLst>
                <a:path w="1425953" h="2110769" extrusionOk="0">
                  <a:moveTo>
                    <a:pt x="1195515" y="146951"/>
                  </a:moveTo>
                  <a:cubicBezTo>
                    <a:pt x="928497" y="-69267"/>
                    <a:pt x="557594" y="-53646"/>
                    <a:pt x="320675" y="238899"/>
                  </a:cubicBezTo>
                  <a:lnTo>
                    <a:pt x="0" y="635012"/>
                  </a:lnTo>
                  <a:lnTo>
                    <a:pt x="0" y="2097861"/>
                  </a:lnTo>
                  <a:cubicBezTo>
                    <a:pt x="226378" y="2145867"/>
                    <a:pt x="483807" y="2058428"/>
                    <a:pt x="607505" y="1861324"/>
                  </a:cubicBezTo>
                  <a:cubicBezTo>
                    <a:pt x="785876" y="1577352"/>
                    <a:pt x="1071055" y="1288681"/>
                    <a:pt x="1287463" y="1021727"/>
                  </a:cubicBezTo>
                  <a:cubicBezTo>
                    <a:pt x="1503445" y="754716"/>
                    <a:pt x="1462291" y="363219"/>
                    <a:pt x="1195515" y="14695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10"/>
            <p:cNvSpPr/>
            <p:nvPr/>
          </p:nvSpPr>
          <p:spPr>
            <a:xfrm>
              <a:off x="1175721" y="5807234"/>
              <a:ext cx="279751" cy="266869"/>
            </a:xfrm>
            <a:custGeom>
              <a:avLst/>
              <a:gdLst/>
              <a:ahLst/>
              <a:cxnLst/>
              <a:rect l="l" t="t" r="r" b="b"/>
              <a:pathLst>
                <a:path w="279751" h="266869" extrusionOk="0">
                  <a:moveTo>
                    <a:pt x="54972" y="241141"/>
                  </a:moveTo>
                  <a:cubicBezTo>
                    <a:pt x="120250" y="276891"/>
                    <a:pt x="201022" y="280003"/>
                    <a:pt x="249028" y="220757"/>
                  </a:cubicBezTo>
                  <a:cubicBezTo>
                    <a:pt x="296952" y="161550"/>
                    <a:pt x="287808" y="74701"/>
                    <a:pt x="228600" y="26777"/>
                  </a:cubicBezTo>
                  <a:cubicBezTo>
                    <a:pt x="228594" y="26771"/>
                    <a:pt x="228588" y="26771"/>
                    <a:pt x="228581" y="26765"/>
                  </a:cubicBezTo>
                  <a:cubicBezTo>
                    <a:pt x="169336" y="-21241"/>
                    <a:pt x="86913" y="1365"/>
                    <a:pt x="34525" y="47085"/>
                  </a:cubicBezTo>
                  <a:cubicBezTo>
                    <a:pt x="-17862" y="92805"/>
                    <a:pt x="-10306" y="205390"/>
                    <a:pt x="54972" y="24114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3" name="Google Shape;263;p1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3"/>
        </a:solidFill>
        <a:effectLst/>
      </p:bgPr>
    </p:bg>
    <p:spTree>
      <p:nvGrpSpPr>
        <p:cNvPr id="1" name="Shape 264"/>
        <p:cNvGrpSpPr/>
        <p:nvPr/>
      </p:nvGrpSpPr>
      <p:grpSpPr>
        <a:xfrm>
          <a:off x="0" y="0"/>
          <a:ext cx="0" cy="0"/>
          <a:chOff x="0" y="0"/>
          <a:chExt cx="0" cy="0"/>
        </a:xfrm>
      </p:grpSpPr>
      <p:grpSp>
        <p:nvGrpSpPr>
          <p:cNvPr id="265" name="Google Shape;265;p11"/>
          <p:cNvGrpSpPr/>
          <p:nvPr/>
        </p:nvGrpSpPr>
        <p:grpSpPr>
          <a:xfrm>
            <a:off x="2385" y="2386"/>
            <a:ext cx="9146643" cy="5143181"/>
            <a:chOff x="3175" y="3175"/>
            <a:chExt cx="12185776" cy="6852093"/>
          </a:xfrm>
        </p:grpSpPr>
        <p:sp>
          <p:nvSpPr>
            <p:cNvPr id="266" name="Google Shape;266;p11"/>
            <p:cNvSpPr/>
            <p:nvPr/>
          </p:nvSpPr>
          <p:spPr>
            <a:xfrm>
              <a:off x="11340814" y="109410"/>
              <a:ext cx="848010" cy="1622615"/>
            </a:xfrm>
            <a:custGeom>
              <a:avLst/>
              <a:gdLst/>
              <a:ahLst/>
              <a:cxnLst/>
              <a:rect l="l" t="t" r="r" b="b"/>
              <a:pathLst>
                <a:path w="848010" h="1622615" extrusionOk="0">
                  <a:moveTo>
                    <a:pt x="848010" y="1622616"/>
                  </a:moveTo>
                  <a:cubicBezTo>
                    <a:pt x="711168" y="1613725"/>
                    <a:pt x="565943" y="1575816"/>
                    <a:pt x="427767" y="1512888"/>
                  </a:cubicBezTo>
                  <a:cubicBezTo>
                    <a:pt x="507587" y="1308989"/>
                    <a:pt x="446246" y="1074293"/>
                    <a:pt x="287432" y="977456"/>
                  </a:cubicBezTo>
                  <a:cubicBezTo>
                    <a:pt x="197517" y="922655"/>
                    <a:pt x="96425" y="887095"/>
                    <a:pt x="2381" y="877253"/>
                  </a:cubicBezTo>
                  <a:cubicBezTo>
                    <a:pt x="-14891" y="632968"/>
                    <a:pt x="62579" y="410972"/>
                    <a:pt x="209963" y="283083"/>
                  </a:cubicBezTo>
                  <a:cubicBezTo>
                    <a:pt x="394938" y="122365"/>
                    <a:pt x="627284" y="19494"/>
                    <a:pt x="848010" y="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11"/>
            <p:cNvSpPr/>
            <p:nvPr/>
          </p:nvSpPr>
          <p:spPr>
            <a:xfrm>
              <a:off x="10874301" y="990155"/>
              <a:ext cx="922938" cy="925576"/>
            </a:xfrm>
            <a:custGeom>
              <a:avLst/>
              <a:gdLst/>
              <a:ahLst/>
              <a:cxnLst/>
              <a:rect l="l" t="t" r="r" b="b"/>
              <a:pathLst>
                <a:path w="922938" h="925576" extrusionOk="0">
                  <a:moveTo>
                    <a:pt x="460766" y="925513"/>
                  </a:moveTo>
                  <a:cubicBezTo>
                    <a:pt x="355610" y="925513"/>
                    <a:pt x="254772" y="888873"/>
                    <a:pt x="169174" y="819531"/>
                  </a:cubicBezTo>
                  <a:cubicBezTo>
                    <a:pt x="-29707" y="658495"/>
                    <a:pt x="-54409" y="421767"/>
                    <a:pt x="101292" y="169990"/>
                  </a:cubicBezTo>
                  <a:cubicBezTo>
                    <a:pt x="170063" y="58801"/>
                    <a:pt x="278712" y="0"/>
                    <a:pt x="415427" y="0"/>
                  </a:cubicBezTo>
                  <a:cubicBezTo>
                    <a:pt x="521980" y="0"/>
                    <a:pt x="644027" y="37211"/>
                    <a:pt x="750643" y="102172"/>
                  </a:cubicBezTo>
                  <a:cubicBezTo>
                    <a:pt x="837194" y="154940"/>
                    <a:pt x="895805" y="247333"/>
                    <a:pt x="915743" y="362522"/>
                  </a:cubicBezTo>
                  <a:cubicBezTo>
                    <a:pt x="939683" y="501015"/>
                    <a:pt x="903043" y="646367"/>
                    <a:pt x="818398" y="751205"/>
                  </a:cubicBezTo>
                  <a:cubicBezTo>
                    <a:pt x="728673" y="862013"/>
                    <a:pt x="598307" y="925576"/>
                    <a:pt x="460766" y="92557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11"/>
            <p:cNvSpPr/>
            <p:nvPr/>
          </p:nvSpPr>
          <p:spPr>
            <a:xfrm>
              <a:off x="9813163" y="4711890"/>
              <a:ext cx="2375661" cy="2142934"/>
            </a:xfrm>
            <a:custGeom>
              <a:avLst/>
              <a:gdLst/>
              <a:ahLst/>
              <a:cxnLst/>
              <a:rect l="l" t="t" r="r" b="b"/>
              <a:pathLst>
                <a:path w="2375661" h="2142934" extrusionOk="0">
                  <a:moveTo>
                    <a:pt x="0" y="2142935"/>
                  </a:moveTo>
                  <a:cubicBezTo>
                    <a:pt x="25781" y="2071243"/>
                    <a:pt x="28321" y="1993265"/>
                    <a:pt x="7303" y="1920050"/>
                  </a:cubicBezTo>
                  <a:cubicBezTo>
                    <a:pt x="178181" y="1739710"/>
                    <a:pt x="338074" y="1526350"/>
                    <a:pt x="474726" y="1340675"/>
                  </a:cubicBezTo>
                  <a:cubicBezTo>
                    <a:pt x="662559" y="1297610"/>
                    <a:pt x="830580" y="1192822"/>
                    <a:pt x="951865" y="1043051"/>
                  </a:cubicBezTo>
                  <a:cubicBezTo>
                    <a:pt x="1043115" y="930338"/>
                    <a:pt x="1145731" y="815912"/>
                    <a:pt x="1254379" y="694690"/>
                  </a:cubicBezTo>
                  <a:cubicBezTo>
                    <a:pt x="1295781" y="648589"/>
                    <a:pt x="1338517" y="600900"/>
                    <a:pt x="1380744" y="553149"/>
                  </a:cubicBezTo>
                  <a:cubicBezTo>
                    <a:pt x="1399413" y="588029"/>
                    <a:pt x="1423924" y="619481"/>
                    <a:pt x="1453134" y="646176"/>
                  </a:cubicBezTo>
                  <a:cubicBezTo>
                    <a:pt x="1499044" y="689337"/>
                    <a:pt x="1559623" y="713423"/>
                    <a:pt x="1622616" y="713550"/>
                  </a:cubicBezTo>
                  <a:cubicBezTo>
                    <a:pt x="1704022" y="713550"/>
                    <a:pt x="1785493" y="675069"/>
                    <a:pt x="1851914" y="605092"/>
                  </a:cubicBezTo>
                  <a:cubicBezTo>
                    <a:pt x="1909318" y="545840"/>
                    <a:pt x="1936306" y="463506"/>
                    <a:pt x="1925193" y="381762"/>
                  </a:cubicBezTo>
                  <a:cubicBezTo>
                    <a:pt x="1915541" y="308527"/>
                    <a:pt x="1872742" y="243795"/>
                    <a:pt x="1809179" y="206184"/>
                  </a:cubicBezTo>
                  <a:cubicBezTo>
                    <a:pt x="1776285" y="186500"/>
                    <a:pt x="1740726" y="171539"/>
                    <a:pt x="1703642" y="161734"/>
                  </a:cubicBezTo>
                  <a:cubicBezTo>
                    <a:pt x="1729422" y="127063"/>
                    <a:pt x="1752918" y="94170"/>
                    <a:pt x="1775143" y="61786"/>
                  </a:cubicBezTo>
                  <a:cubicBezTo>
                    <a:pt x="1894522" y="21304"/>
                    <a:pt x="2019681" y="438"/>
                    <a:pt x="2145729" y="0"/>
                  </a:cubicBezTo>
                  <a:cubicBezTo>
                    <a:pt x="2223071" y="-38"/>
                    <a:pt x="2300161" y="8267"/>
                    <a:pt x="2375662" y="24765"/>
                  </a:cubicBezTo>
                  <a:lnTo>
                    <a:pt x="2375662" y="1231265"/>
                  </a:lnTo>
                  <a:cubicBezTo>
                    <a:pt x="2108200" y="1251077"/>
                    <a:pt x="1871599" y="1368869"/>
                    <a:pt x="1672527" y="1581468"/>
                  </a:cubicBezTo>
                  <a:cubicBezTo>
                    <a:pt x="1525333" y="1738567"/>
                    <a:pt x="1441387" y="1932686"/>
                    <a:pt x="1429639" y="2142935"/>
                  </a:cubicBezTo>
                  <a:close/>
                  <a:moveTo>
                    <a:pt x="1352232" y="1184593"/>
                  </a:moveTo>
                  <a:cubicBezTo>
                    <a:pt x="1324928" y="1184739"/>
                    <a:pt x="1298893" y="1196460"/>
                    <a:pt x="1280731" y="1216850"/>
                  </a:cubicBezTo>
                  <a:cubicBezTo>
                    <a:pt x="1265428" y="1232890"/>
                    <a:pt x="1257364" y="1254468"/>
                    <a:pt x="1258316" y="1276604"/>
                  </a:cubicBezTo>
                  <a:cubicBezTo>
                    <a:pt x="1260157" y="1305179"/>
                    <a:pt x="1273239" y="1331868"/>
                    <a:pt x="1294702" y="1350836"/>
                  </a:cubicBezTo>
                  <a:cubicBezTo>
                    <a:pt x="1310195" y="1365377"/>
                    <a:pt x="1330643" y="1373480"/>
                    <a:pt x="1351852" y="1373505"/>
                  </a:cubicBezTo>
                  <a:cubicBezTo>
                    <a:pt x="1379156" y="1373505"/>
                    <a:pt x="1406462" y="1360805"/>
                    <a:pt x="1428687" y="1337246"/>
                  </a:cubicBezTo>
                  <a:cubicBezTo>
                    <a:pt x="1447991" y="1317301"/>
                    <a:pt x="1457071" y="1289615"/>
                    <a:pt x="1453325" y="1262126"/>
                  </a:cubicBezTo>
                  <a:cubicBezTo>
                    <a:pt x="1450022" y="1237431"/>
                    <a:pt x="1435608" y="1215600"/>
                    <a:pt x="1414208" y="1202881"/>
                  </a:cubicBezTo>
                  <a:cubicBezTo>
                    <a:pt x="1395540" y="1191412"/>
                    <a:pt x="1374140" y="1185107"/>
                    <a:pt x="1352232" y="1184593"/>
                  </a:cubicBezTo>
                  <a:close/>
                  <a:moveTo>
                    <a:pt x="1801749" y="728281"/>
                  </a:moveTo>
                  <a:cubicBezTo>
                    <a:pt x="1774444" y="728402"/>
                    <a:pt x="1748472" y="740105"/>
                    <a:pt x="1730248" y="760476"/>
                  </a:cubicBezTo>
                  <a:cubicBezTo>
                    <a:pt x="1714944" y="776516"/>
                    <a:pt x="1706880" y="798093"/>
                    <a:pt x="1707832" y="820230"/>
                  </a:cubicBezTo>
                  <a:cubicBezTo>
                    <a:pt x="1709674" y="848805"/>
                    <a:pt x="1722755" y="875494"/>
                    <a:pt x="1744218" y="894461"/>
                  </a:cubicBezTo>
                  <a:cubicBezTo>
                    <a:pt x="1759712" y="909028"/>
                    <a:pt x="1780095" y="917137"/>
                    <a:pt x="1801368" y="917131"/>
                  </a:cubicBezTo>
                  <a:cubicBezTo>
                    <a:pt x="1828673" y="917131"/>
                    <a:pt x="1855978" y="904431"/>
                    <a:pt x="1878203" y="880872"/>
                  </a:cubicBezTo>
                  <a:cubicBezTo>
                    <a:pt x="1897507" y="860933"/>
                    <a:pt x="1906588" y="833247"/>
                    <a:pt x="1902841" y="805751"/>
                  </a:cubicBezTo>
                  <a:cubicBezTo>
                    <a:pt x="1899603" y="781044"/>
                    <a:pt x="1885188" y="759200"/>
                    <a:pt x="1863725" y="746506"/>
                  </a:cubicBezTo>
                  <a:cubicBezTo>
                    <a:pt x="1845056" y="735057"/>
                    <a:pt x="1823656" y="728770"/>
                    <a:pt x="1801749" y="728281"/>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11"/>
            <p:cNvSpPr/>
            <p:nvPr/>
          </p:nvSpPr>
          <p:spPr>
            <a:xfrm>
              <a:off x="11077757" y="5902769"/>
              <a:ext cx="183129" cy="176276"/>
            </a:xfrm>
            <a:custGeom>
              <a:avLst/>
              <a:gdLst/>
              <a:ahLst/>
              <a:cxnLst/>
              <a:rect l="l" t="t" r="r" b="b"/>
              <a:pathLst>
                <a:path w="183129" h="176276" extrusionOk="0">
                  <a:moveTo>
                    <a:pt x="87193" y="176276"/>
                  </a:moveTo>
                  <a:cubicBezTo>
                    <a:pt x="67572" y="176219"/>
                    <a:pt x="48712" y="168701"/>
                    <a:pt x="34424" y="155258"/>
                  </a:cubicBezTo>
                  <a:cubicBezTo>
                    <a:pt x="14232" y="137420"/>
                    <a:pt x="1849" y="112313"/>
                    <a:pt x="72" y="85408"/>
                  </a:cubicBezTo>
                  <a:cubicBezTo>
                    <a:pt x="-818" y="64979"/>
                    <a:pt x="6611" y="45066"/>
                    <a:pt x="20773" y="30290"/>
                  </a:cubicBezTo>
                  <a:cubicBezTo>
                    <a:pt x="37790" y="11176"/>
                    <a:pt x="62048" y="165"/>
                    <a:pt x="87637" y="0"/>
                  </a:cubicBezTo>
                  <a:cubicBezTo>
                    <a:pt x="108402" y="514"/>
                    <a:pt x="128659" y="6521"/>
                    <a:pt x="146311" y="17399"/>
                  </a:cubicBezTo>
                  <a:cubicBezTo>
                    <a:pt x="166061" y="29153"/>
                    <a:pt x="179332" y="49295"/>
                    <a:pt x="182380" y="72072"/>
                  </a:cubicBezTo>
                  <a:cubicBezTo>
                    <a:pt x="185809" y="97650"/>
                    <a:pt x="177363" y="123399"/>
                    <a:pt x="159393" y="141922"/>
                  </a:cubicBezTo>
                  <a:cubicBezTo>
                    <a:pt x="138437" y="164021"/>
                    <a:pt x="112784" y="176213"/>
                    <a:pt x="87193" y="17621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11672262" y="2985960"/>
              <a:ext cx="516689" cy="549529"/>
            </a:xfrm>
            <a:custGeom>
              <a:avLst/>
              <a:gdLst/>
              <a:ahLst/>
              <a:cxnLst/>
              <a:rect l="l" t="t" r="r" b="b"/>
              <a:pathLst>
                <a:path w="516689" h="549529" extrusionOk="0">
                  <a:moveTo>
                    <a:pt x="271897" y="549529"/>
                  </a:moveTo>
                  <a:cubicBezTo>
                    <a:pt x="210493" y="549370"/>
                    <a:pt x="151501" y="525850"/>
                    <a:pt x="106797" y="483743"/>
                  </a:cubicBezTo>
                  <a:cubicBezTo>
                    <a:pt x="42091" y="424498"/>
                    <a:pt x="3229" y="345440"/>
                    <a:pt x="244" y="266827"/>
                  </a:cubicBezTo>
                  <a:cubicBezTo>
                    <a:pt x="-2677" y="202825"/>
                    <a:pt x="20755" y="140417"/>
                    <a:pt x="65014" y="94107"/>
                  </a:cubicBezTo>
                  <a:cubicBezTo>
                    <a:pt x="122672" y="32512"/>
                    <a:pt x="194681" y="0"/>
                    <a:pt x="273294" y="0"/>
                  </a:cubicBezTo>
                  <a:cubicBezTo>
                    <a:pt x="332413" y="0"/>
                    <a:pt x="395341" y="18605"/>
                    <a:pt x="455349" y="53848"/>
                  </a:cubicBezTo>
                  <a:cubicBezTo>
                    <a:pt x="478717" y="67526"/>
                    <a:pt x="499481" y="85236"/>
                    <a:pt x="516690" y="106172"/>
                  </a:cubicBezTo>
                  <a:lnTo>
                    <a:pt x="516690" y="419418"/>
                  </a:lnTo>
                  <a:cubicBezTo>
                    <a:pt x="510467" y="427673"/>
                    <a:pt x="503735" y="435559"/>
                    <a:pt x="496624" y="443039"/>
                  </a:cubicBezTo>
                  <a:cubicBezTo>
                    <a:pt x="431409" y="511683"/>
                    <a:pt x="351653" y="549529"/>
                    <a:pt x="272024" y="549529"/>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10550466" y="2586863"/>
              <a:ext cx="859831" cy="722757"/>
            </a:xfrm>
            <a:custGeom>
              <a:avLst/>
              <a:gdLst/>
              <a:ahLst/>
              <a:cxnLst/>
              <a:rect l="l" t="t" r="r" b="b"/>
              <a:pathLst>
                <a:path w="859831" h="722757" extrusionOk="0">
                  <a:moveTo>
                    <a:pt x="154363" y="722757"/>
                  </a:moveTo>
                  <a:cubicBezTo>
                    <a:pt x="70924" y="643763"/>
                    <a:pt x="17330" y="542989"/>
                    <a:pt x="3551" y="438912"/>
                  </a:cubicBezTo>
                  <a:cubicBezTo>
                    <a:pt x="-11436" y="326454"/>
                    <a:pt x="21203" y="223710"/>
                    <a:pt x="97912" y="141795"/>
                  </a:cubicBezTo>
                  <a:cubicBezTo>
                    <a:pt x="184843" y="49022"/>
                    <a:pt x="293364" y="0"/>
                    <a:pt x="411728" y="0"/>
                  </a:cubicBezTo>
                  <a:cubicBezTo>
                    <a:pt x="500628" y="0"/>
                    <a:pt x="595498" y="28004"/>
                    <a:pt x="685731" y="81026"/>
                  </a:cubicBezTo>
                  <a:cubicBezTo>
                    <a:pt x="779076" y="136360"/>
                    <a:pt x="841877" y="231496"/>
                    <a:pt x="856038" y="339090"/>
                  </a:cubicBezTo>
                  <a:cubicBezTo>
                    <a:pt x="872802" y="458026"/>
                    <a:pt x="833496" y="577786"/>
                    <a:pt x="748088" y="667703"/>
                  </a:cubicBezTo>
                  <a:cubicBezTo>
                    <a:pt x="743897" y="672084"/>
                    <a:pt x="739706" y="676339"/>
                    <a:pt x="735388" y="680403"/>
                  </a:cubicBezTo>
                  <a:cubicBezTo>
                    <a:pt x="661093" y="657815"/>
                    <a:pt x="583877" y="646367"/>
                    <a:pt x="506216" y="646430"/>
                  </a:cubicBezTo>
                  <a:cubicBezTo>
                    <a:pt x="384932" y="647167"/>
                    <a:pt x="265107" y="673164"/>
                    <a:pt x="154363" y="72275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1"/>
            <p:cNvSpPr/>
            <p:nvPr/>
          </p:nvSpPr>
          <p:spPr>
            <a:xfrm>
              <a:off x="11788393" y="1763128"/>
              <a:ext cx="273276" cy="260553"/>
            </a:xfrm>
            <a:custGeom>
              <a:avLst/>
              <a:gdLst/>
              <a:ahLst/>
              <a:cxnLst/>
              <a:rect l="l" t="t" r="r" b="b"/>
              <a:pathLst>
                <a:path w="273276" h="260553" extrusionOk="0">
                  <a:moveTo>
                    <a:pt x="145733" y="260553"/>
                  </a:moveTo>
                  <a:cubicBezTo>
                    <a:pt x="113285" y="259931"/>
                    <a:pt x="81471" y="251200"/>
                    <a:pt x="53277" y="235153"/>
                  </a:cubicBezTo>
                  <a:cubicBezTo>
                    <a:pt x="24702" y="219469"/>
                    <a:pt x="5080" y="186385"/>
                    <a:pt x="826" y="146571"/>
                  </a:cubicBezTo>
                  <a:cubicBezTo>
                    <a:pt x="-3428" y="106756"/>
                    <a:pt x="8954" y="67513"/>
                    <a:pt x="33401" y="46304"/>
                  </a:cubicBezTo>
                  <a:cubicBezTo>
                    <a:pt x="66739" y="17348"/>
                    <a:pt x="109601" y="13"/>
                    <a:pt x="148463" y="13"/>
                  </a:cubicBezTo>
                  <a:cubicBezTo>
                    <a:pt x="175705" y="-393"/>
                    <a:pt x="202185" y="8801"/>
                    <a:pt x="223330" y="25984"/>
                  </a:cubicBezTo>
                  <a:cubicBezTo>
                    <a:pt x="281115" y="72873"/>
                    <a:pt x="290068" y="157683"/>
                    <a:pt x="243333" y="215595"/>
                  </a:cubicBezTo>
                  <a:cubicBezTo>
                    <a:pt x="219584" y="244951"/>
                    <a:pt x="183515" y="261557"/>
                    <a:pt x="145733" y="26049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1"/>
            <p:cNvSpPr/>
            <p:nvPr/>
          </p:nvSpPr>
          <p:spPr>
            <a:xfrm>
              <a:off x="10663692" y="1125849"/>
              <a:ext cx="162747" cy="155355"/>
            </a:xfrm>
            <a:custGeom>
              <a:avLst/>
              <a:gdLst/>
              <a:ahLst/>
              <a:cxnLst/>
              <a:rect l="l" t="t" r="r" b="b"/>
              <a:pathLst>
                <a:path w="162747" h="155355" extrusionOk="0">
                  <a:moveTo>
                    <a:pt x="87049" y="155326"/>
                  </a:moveTo>
                  <a:cubicBezTo>
                    <a:pt x="67617" y="154952"/>
                    <a:pt x="48567" y="149738"/>
                    <a:pt x="31613" y="140150"/>
                  </a:cubicBezTo>
                  <a:cubicBezTo>
                    <a:pt x="14658" y="130815"/>
                    <a:pt x="3038" y="111130"/>
                    <a:pt x="498" y="87445"/>
                  </a:cubicBezTo>
                  <a:cubicBezTo>
                    <a:pt x="-2042" y="63759"/>
                    <a:pt x="5260" y="40328"/>
                    <a:pt x="19548" y="27691"/>
                  </a:cubicBezTo>
                  <a:cubicBezTo>
                    <a:pt x="38598" y="10711"/>
                    <a:pt x="62982" y="920"/>
                    <a:pt x="88509" y="5"/>
                  </a:cubicBezTo>
                  <a:cubicBezTo>
                    <a:pt x="104702" y="-192"/>
                    <a:pt x="120386" y="5263"/>
                    <a:pt x="132959" y="15436"/>
                  </a:cubicBezTo>
                  <a:cubicBezTo>
                    <a:pt x="167439" y="43420"/>
                    <a:pt x="172774" y="94055"/>
                    <a:pt x="144833" y="128593"/>
                  </a:cubicBezTo>
                  <a:cubicBezTo>
                    <a:pt x="130673" y="146081"/>
                    <a:pt x="109146" y="155967"/>
                    <a:pt x="86667" y="155326"/>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1"/>
            <p:cNvSpPr/>
            <p:nvPr/>
          </p:nvSpPr>
          <p:spPr>
            <a:xfrm>
              <a:off x="9242388" y="3239770"/>
              <a:ext cx="2607895" cy="2827210"/>
            </a:xfrm>
            <a:custGeom>
              <a:avLst/>
              <a:gdLst/>
              <a:ahLst/>
              <a:cxnLst/>
              <a:rect l="l" t="t" r="r" b="b"/>
              <a:pathLst>
                <a:path w="2607895" h="2827210" extrusionOk="0">
                  <a:moveTo>
                    <a:pt x="860716" y="2827211"/>
                  </a:moveTo>
                  <a:cubicBezTo>
                    <a:pt x="669073" y="2827211"/>
                    <a:pt x="486066" y="2761044"/>
                    <a:pt x="331570" y="2635885"/>
                  </a:cubicBezTo>
                  <a:cubicBezTo>
                    <a:pt x="133577" y="2475547"/>
                    <a:pt x="13118" y="2243391"/>
                    <a:pt x="989" y="1998980"/>
                  </a:cubicBezTo>
                  <a:cubicBezTo>
                    <a:pt x="-9488" y="1786382"/>
                    <a:pt x="63537" y="1591437"/>
                    <a:pt x="206666" y="1450022"/>
                  </a:cubicBezTo>
                  <a:cubicBezTo>
                    <a:pt x="366686" y="1291844"/>
                    <a:pt x="508481" y="1097788"/>
                    <a:pt x="658531" y="892365"/>
                  </a:cubicBezTo>
                  <a:cubicBezTo>
                    <a:pt x="806296" y="690118"/>
                    <a:pt x="959077" y="480949"/>
                    <a:pt x="1131988" y="307277"/>
                  </a:cubicBezTo>
                  <a:cubicBezTo>
                    <a:pt x="1329346" y="109093"/>
                    <a:pt x="1571662" y="0"/>
                    <a:pt x="1814359" y="0"/>
                  </a:cubicBezTo>
                  <a:cubicBezTo>
                    <a:pt x="1996730" y="0"/>
                    <a:pt x="2170975" y="63055"/>
                    <a:pt x="2318358" y="182372"/>
                  </a:cubicBezTo>
                  <a:cubicBezTo>
                    <a:pt x="2489808" y="321120"/>
                    <a:pt x="2588932" y="510730"/>
                    <a:pt x="2605379" y="730695"/>
                  </a:cubicBezTo>
                  <a:cubicBezTo>
                    <a:pt x="2620872" y="936879"/>
                    <a:pt x="2564611" y="1157605"/>
                    <a:pt x="2442755" y="1368933"/>
                  </a:cubicBezTo>
                  <a:cubicBezTo>
                    <a:pt x="2281656" y="1648333"/>
                    <a:pt x="2047213" y="1909699"/>
                    <a:pt x="1820455" y="2162683"/>
                  </a:cubicBezTo>
                  <a:cubicBezTo>
                    <a:pt x="1711743" y="2283905"/>
                    <a:pt x="1609063" y="2398458"/>
                    <a:pt x="1517623" y="2511362"/>
                  </a:cubicBezTo>
                  <a:cubicBezTo>
                    <a:pt x="1355063" y="2712021"/>
                    <a:pt x="1115605" y="2827211"/>
                    <a:pt x="860716" y="2827211"/>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1"/>
            <p:cNvSpPr/>
            <p:nvPr/>
          </p:nvSpPr>
          <p:spPr>
            <a:xfrm>
              <a:off x="11249025" y="5949505"/>
              <a:ext cx="939800" cy="905319"/>
            </a:xfrm>
            <a:custGeom>
              <a:avLst/>
              <a:gdLst/>
              <a:ahLst/>
              <a:cxnLst/>
              <a:rect l="l" t="t" r="r" b="b"/>
              <a:pathLst>
                <a:path w="939800" h="905319" extrusionOk="0">
                  <a:moveTo>
                    <a:pt x="0" y="905320"/>
                  </a:moveTo>
                  <a:cubicBezTo>
                    <a:pt x="11747" y="696659"/>
                    <a:pt x="95250" y="504127"/>
                    <a:pt x="241300" y="348171"/>
                  </a:cubicBezTo>
                  <a:cubicBezTo>
                    <a:pt x="439166" y="136970"/>
                    <a:pt x="674180" y="19812"/>
                    <a:pt x="939800" y="0"/>
                  </a:cubicBezTo>
                  <a:lnTo>
                    <a:pt x="939800" y="905320"/>
                  </a:ln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1"/>
            <p:cNvSpPr/>
            <p:nvPr/>
          </p:nvSpPr>
          <p:spPr>
            <a:xfrm>
              <a:off x="9055701" y="6354953"/>
              <a:ext cx="772367" cy="500315"/>
            </a:xfrm>
            <a:custGeom>
              <a:avLst/>
              <a:gdLst/>
              <a:ahLst/>
              <a:cxnLst/>
              <a:rect l="l" t="t" r="r" b="b"/>
              <a:pathLst>
                <a:path w="772367" h="500315" extrusionOk="0">
                  <a:moveTo>
                    <a:pt x="6574" y="499872"/>
                  </a:moveTo>
                  <a:cubicBezTo>
                    <a:pt x="-13175" y="350012"/>
                    <a:pt x="12162" y="214693"/>
                    <a:pt x="74645" y="137922"/>
                  </a:cubicBezTo>
                  <a:cubicBezTo>
                    <a:pt x="146654" y="49022"/>
                    <a:pt x="247683" y="0"/>
                    <a:pt x="359189" y="0"/>
                  </a:cubicBezTo>
                  <a:cubicBezTo>
                    <a:pt x="444787" y="0"/>
                    <a:pt x="533052" y="28511"/>
                    <a:pt x="614459" y="82550"/>
                  </a:cubicBezTo>
                  <a:cubicBezTo>
                    <a:pt x="750730" y="173736"/>
                    <a:pt x="807054" y="346328"/>
                    <a:pt x="750667" y="5003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1"/>
            <p:cNvSpPr/>
            <p:nvPr/>
          </p:nvSpPr>
          <p:spPr>
            <a:xfrm>
              <a:off x="3175" y="3175"/>
              <a:ext cx="2097785" cy="2906966"/>
            </a:xfrm>
            <a:custGeom>
              <a:avLst/>
              <a:gdLst/>
              <a:ahLst/>
              <a:cxnLst/>
              <a:rect l="l" t="t" r="r" b="b"/>
              <a:pathLst>
                <a:path w="2097785" h="2906966" extrusionOk="0">
                  <a:moveTo>
                    <a:pt x="1249871" y="2906967"/>
                  </a:moveTo>
                  <a:cubicBezTo>
                    <a:pt x="1263079" y="2891028"/>
                    <a:pt x="1275271" y="2876233"/>
                    <a:pt x="1286701" y="2862072"/>
                  </a:cubicBezTo>
                  <a:cubicBezTo>
                    <a:pt x="1503966" y="2593740"/>
                    <a:pt x="1462602" y="2200097"/>
                    <a:pt x="1194308" y="1982788"/>
                  </a:cubicBezTo>
                  <a:cubicBezTo>
                    <a:pt x="1075055" y="1885950"/>
                    <a:pt x="936371" y="1835150"/>
                    <a:pt x="793369" y="1835150"/>
                  </a:cubicBezTo>
                  <a:cubicBezTo>
                    <a:pt x="610235" y="1835150"/>
                    <a:pt x="440373" y="1920431"/>
                    <a:pt x="315024" y="2075180"/>
                  </a:cubicBezTo>
                  <a:lnTo>
                    <a:pt x="0" y="2464245"/>
                  </a:lnTo>
                  <a:lnTo>
                    <a:pt x="0" y="0"/>
                  </a:lnTo>
                  <a:lnTo>
                    <a:pt x="349250" y="0"/>
                  </a:lnTo>
                  <a:cubicBezTo>
                    <a:pt x="237300" y="313690"/>
                    <a:pt x="313690" y="598234"/>
                    <a:pt x="565150" y="801624"/>
                  </a:cubicBezTo>
                  <a:cubicBezTo>
                    <a:pt x="700024" y="910844"/>
                    <a:pt x="858838" y="968566"/>
                    <a:pt x="1024573" y="968566"/>
                  </a:cubicBezTo>
                  <a:cubicBezTo>
                    <a:pt x="1241235" y="968566"/>
                    <a:pt x="1446467" y="868553"/>
                    <a:pt x="1587627" y="694182"/>
                  </a:cubicBezTo>
                  <a:cubicBezTo>
                    <a:pt x="1677543" y="583121"/>
                    <a:pt x="1734566" y="439039"/>
                    <a:pt x="1748536" y="287782"/>
                  </a:cubicBezTo>
                  <a:cubicBezTo>
                    <a:pt x="1914493" y="471199"/>
                    <a:pt x="2034235" y="691604"/>
                    <a:pt x="2097786" y="930656"/>
                  </a:cubicBezTo>
                  <a:cubicBezTo>
                    <a:pt x="2052403" y="920058"/>
                    <a:pt x="2005965" y="914629"/>
                    <a:pt x="1959356" y="914463"/>
                  </a:cubicBezTo>
                  <a:cubicBezTo>
                    <a:pt x="1804353" y="914463"/>
                    <a:pt x="1662303" y="978535"/>
                    <a:pt x="1548702" y="1099884"/>
                  </a:cubicBezTo>
                  <a:cubicBezTo>
                    <a:pt x="1460957" y="1191374"/>
                    <a:pt x="1414513" y="1314812"/>
                    <a:pt x="1420178" y="1441450"/>
                  </a:cubicBezTo>
                  <a:cubicBezTo>
                    <a:pt x="1426147" y="1596390"/>
                    <a:pt x="1502728" y="1752156"/>
                    <a:pt x="1629728" y="1868742"/>
                  </a:cubicBezTo>
                  <a:cubicBezTo>
                    <a:pt x="1722564" y="1953768"/>
                    <a:pt x="1835531" y="1998663"/>
                    <a:pt x="1956308" y="1998663"/>
                  </a:cubicBezTo>
                  <a:cubicBezTo>
                    <a:pt x="1980578" y="1998644"/>
                    <a:pt x="2004816" y="1996866"/>
                    <a:pt x="2028825" y="1993329"/>
                  </a:cubicBezTo>
                  <a:cubicBezTo>
                    <a:pt x="1944961" y="2200561"/>
                    <a:pt x="1822552" y="2390007"/>
                    <a:pt x="1668082" y="2551621"/>
                  </a:cubicBezTo>
                  <a:cubicBezTo>
                    <a:pt x="1542136" y="2685047"/>
                    <a:pt x="1401883" y="2804217"/>
                    <a:pt x="1249871" y="2906967"/>
                  </a:cubicBezTo>
                  <a:close/>
                  <a:moveTo>
                    <a:pt x="314198" y="767080"/>
                  </a:moveTo>
                  <a:cubicBezTo>
                    <a:pt x="268288" y="767080"/>
                    <a:pt x="231648" y="786892"/>
                    <a:pt x="208725" y="824230"/>
                  </a:cubicBezTo>
                  <a:cubicBezTo>
                    <a:pt x="156909" y="908050"/>
                    <a:pt x="165100" y="986790"/>
                    <a:pt x="231648" y="1040511"/>
                  </a:cubicBezTo>
                  <a:cubicBezTo>
                    <a:pt x="295784" y="1094200"/>
                    <a:pt x="391300" y="1085736"/>
                    <a:pt x="444990" y="1021594"/>
                  </a:cubicBezTo>
                  <a:cubicBezTo>
                    <a:pt x="446077" y="1020299"/>
                    <a:pt x="447141" y="1018985"/>
                    <a:pt x="448183" y="1017651"/>
                  </a:cubicBezTo>
                  <a:cubicBezTo>
                    <a:pt x="476910" y="981062"/>
                    <a:pt x="488730" y="933990"/>
                    <a:pt x="480695" y="888175"/>
                  </a:cubicBezTo>
                  <a:cubicBezTo>
                    <a:pt x="474345" y="849630"/>
                    <a:pt x="454279" y="818325"/>
                    <a:pt x="425132" y="800862"/>
                  </a:cubicBezTo>
                  <a:cubicBezTo>
                    <a:pt x="391812" y="779945"/>
                    <a:pt x="353520" y="768287"/>
                    <a:pt x="314198" y="76708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1"/>
            <p:cNvSpPr/>
            <p:nvPr/>
          </p:nvSpPr>
          <p:spPr>
            <a:xfrm>
              <a:off x="308614" y="3175"/>
              <a:ext cx="1439922" cy="962215"/>
            </a:xfrm>
            <a:custGeom>
              <a:avLst/>
              <a:gdLst/>
              <a:ahLst/>
              <a:cxnLst/>
              <a:rect l="l" t="t" r="r" b="b"/>
              <a:pathLst>
                <a:path w="1439922" h="962215" extrusionOk="0">
                  <a:moveTo>
                    <a:pt x="718816" y="962216"/>
                  </a:moveTo>
                  <a:cubicBezTo>
                    <a:pt x="554541" y="962216"/>
                    <a:pt x="397061" y="905066"/>
                    <a:pt x="263394" y="796671"/>
                  </a:cubicBezTo>
                  <a:cubicBezTo>
                    <a:pt x="13902" y="594678"/>
                    <a:pt x="-61536" y="311785"/>
                    <a:pt x="50732" y="0"/>
                  </a:cubicBezTo>
                  <a:lnTo>
                    <a:pt x="1409061" y="0"/>
                  </a:lnTo>
                  <a:cubicBezTo>
                    <a:pt x="1479228" y="233617"/>
                    <a:pt x="1427476" y="504254"/>
                    <a:pt x="1276917" y="690182"/>
                  </a:cubicBezTo>
                  <a:cubicBezTo>
                    <a:pt x="1137217" y="863029"/>
                    <a:pt x="933446" y="962216"/>
                    <a:pt x="718752" y="96221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1"/>
            <p:cNvSpPr/>
            <p:nvPr/>
          </p:nvSpPr>
          <p:spPr>
            <a:xfrm>
              <a:off x="2031045" y="3175"/>
              <a:ext cx="367163" cy="325183"/>
            </a:xfrm>
            <a:custGeom>
              <a:avLst/>
              <a:gdLst/>
              <a:ahLst/>
              <a:cxnLst/>
              <a:rect l="l" t="t" r="r" b="b"/>
              <a:pathLst>
                <a:path w="367163" h="325183" extrusionOk="0">
                  <a:moveTo>
                    <a:pt x="180469" y="325057"/>
                  </a:moveTo>
                  <a:cubicBezTo>
                    <a:pt x="112556" y="325175"/>
                    <a:pt x="50599" y="286307"/>
                    <a:pt x="21148" y="225108"/>
                  </a:cubicBezTo>
                  <a:cubicBezTo>
                    <a:pt x="-20190" y="143701"/>
                    <a:pt x="-506" y="63818"/>
                    <a:pt x="76520" y="0"/>
                  </a:cubicBezTo>
                  <a:lnTo>
                    <a:pt x="287213" y="0"/>
                  </a:lnTo>
                  <a:cubicBezTo>
                    <a:pt x="309146" y="17682"/>
                    <a:pt x="328393" y="38451"/>
                    <a:pt x="344363" y="61659"/>
                  </a:cubicBezTo>
                  <a:cubicBezTo>
                    <a:pt x="366778" y="94298"/>
                    <a:pt x="372938" y="136716"/>
                    <a:pt x="361635" y="181039"/>
                  </a:cubicBezTo>
                  <a:cubicBezTo>
                    <a:pt x="348300" y="234221"/>
                    <a:pt x="312975" y="279221"/>
                    <a:pt x="264480" y="304800"/>
                  </a:cubicBezTo>
                  <a:cubicBezTo>
                    <a:pt x="238451" y="318067"/>
                    <a:pt x="209679" y="325048"/>
                    <a:pt x="180469" y="325184"/>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1"/>
            <p:cNvSpPr/>
            <p:nvPr/>
          </p:nvSpPr>
          <p:spPr>
            <a:xfrm>
              <a:off x="2373089" y="276225"/>
              <a:ext cx="163494" cy="164147"/>
            </a:xfrm>
            <a:custGeom>
              <a:avLst/>
              <a:gdLst/>
              <a:ahLst/>
              <a:cxnLst/>
              <a:rect l="l" t="t" r="r" b="b"/>
              <a:pathLst>
                <a:path w="163494" h="164147" extrusionOk="0">
                  <a:moveTo>
                    <a:pt x="80169" y="164147"/>
                  </a:moveTo>
                  <a:cubicBezTo>
                    <a:pt x="49963" y="164203"/>
                    <a:pt x="22404" y="146917"/>
                    <a:pt x="9303" y="119697"/>
                  </a:cubicBezTo>
                  <a:cubicBezTo>
                    <a:pt x="-10890" y="79883"/>
                    <a:pt x="2128" y="40322"/>
                    <a:pt x="45054" y="11240"/>
                  </a:cubicBezTo>
                  <a:cubicBezTo>
                    <a:pt x="54966" y="4114"/>
                    <a:pt x="66822" y="192"/>
                    <a:pt x="79026" y="0"/>
                  </a:cubicBezTo>
                  <a:cubicBezTo>
                    <a:pt x="110015" y="0"/>
                    <a:pt x="137700" y="24194"/>
                    <a:pt x="153258" y="46863"/>
                  </a:cubicBezTo>
                  <a:cubicBezTo>
                    <a:pt x="163367" y="62524"/>
                    <a:pt x="166155" y="81815"/>
                    <a:pt x="160878" y="99695"/>
                  </a:cubicBezTo>
                  <a:cubicBezTo>
                    <a:pt x="154896" y="123371"/>
                    <a:pt x="139161" y="143401"/>
                    <a:pt x="117571" y="154813"/>
                  </a:cubicBezTo>
                  <a:cubicBezTo>
                    <a:pt x="106001" y="160769"/>
                    <a:pt x="93181" y="163883"/>
                    <a:pt x="80169" y="16389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1"/>
            <p:cNvSpPr/>
            <p:nvPr/>
          </p:nvSpPr>
          <p:spPr>
            <a:xfrm>
              <a:off x="2355649" y="1988883"/>
              <a:ext cx="183140" cy="176276"/>
            </a:xfrm>
            <a:custGeom>
              <a:avLst/>
              <a:gdLst/>
              <a:ahLst/>
              <a:cxnLst/>
              <a:rect l="l" t="t" r="r" b="b"/>
              <a:pathLst>
                <a:path w="183140" h="176276" extrusionOk="0">
                  <a:moveTo>
                    <a:pt x="87196" y="176276"/>
                  </a:moveTo>
                  <a:cubicBezTo>
                    <a:pt x="67555" y="176219"/>
                    <a:pt x="48677" y="168707"/>
                    <a:pt x="34364" y="155258"/>
                  </a:cubicBezTo>
                  <a:cubicBezTo>
                    <a:pt x="14120" y="137446"/>
                    <a:pt x="1782" y="112319"/>
                    <a:pt x="74" y="85408"/>
                  </a:cubicBezTo>
                  <a:cubicBezTo>
                    <a:pt x="-834" y="64980"/>
                    <a:pt x="6640" y="45066"/>
                    <a:pt x="20775" y="30290"/>
                  </a:cubicBezTo>
                  <a:cubicBezTo>
                    <a:pt x="37761" y="11176"/>
                    <a:pt x="62069" y="165"/>
                    <a:pt x="87640" y="0"/>
                  </a:cubicBezTo>
                  <a:cubicBezTo>
                    <a:pt x="108392" y="514"/>
                    <a:pt x="128636" y="6522"/>
                    <a:pt x="146315" y="17399"/>
                  </a:cubicBezTo>
                  <a:cubicBezTo>
                    <a:pt x="166063" y="29153"/>
                    <a:pt x="179347" y="49295"/>
                    <a:pt x="182383" y="72073"/>
                  </a:cubicBezTo>
                  <a:cubicBezTo>
                    <a:pt x="185837" y="97650"/>
                    <a:pt x="177366" y="123400"/>
                    <a:pt x="159396" y="141923"/>
                  </a:cubicBezTo>
                  <a:cubicBezTo>
                    <a:pt x="138377" y="164021"/>
                    <a:pt x="112723" y="176213"/>
                    <a:pt x="87196" y="17621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1"/>
            <p:cNvSpPr/>
            <p:nvPr/>
          </p:nvSpPr>
          <p:spPr>
            <a:xfrm>
              <a:off x="2515771" y="1840229"/>
              <a:ext cx="88404" cy="84899"/>
            </a:xfrm>
            <a:custGeom>
              <a:avLst/>
              <a:gdLst/>
              <a:ahLst/>
              <a:cxnLst/>
              <a:rect l="l" t="t" r="r" b="b"/>
              <a:pathLst>
                <a:path w="88404" h="84899" extrusionOk="0">
                  <a:moveTo>
                    <a:pt x="42072" y="84900"/>
                  </a:moveTo>
                  <a:cubicBezTo>
                    <a:pt x="32629" y="84893"/>
                    <a:pt x="23543" y="81280"/>
                    <a:pt x="16672" y="74803"/>
                  </a:cubicBezTo>
                  <a:cubicBezTo>
                    <a:pt x="6867" y="66192"/>
                    <a:pt x="886" y="54045"/>
                    <a:pt x="35" y="41021"/>
                  </a:cubicBezTo>
                  <a:cubicBezTo>
                    <a:pt x="-397" y="31236"/>
                    <a:pt x="3185" y="21698"/>
                    <a:pt x="9941" y="14605"/>
                  </a:cubicBezTo>
                  <a:cubicBezTo>
                    <a:pt x="18152" y="5404"/>
                    <a:pt x="29867" y="95"/>
                    <a:pt x="42199" y="0"/>
                  </a:cubicBezTo>
                  <a:cubicBezTo>
                    <a:pt x="52302" y="241"/>
                    <a:pt x="62163" y="3156"/>
                    <a:pt x="70774" y="8446"/>
                  </a:cubicBezTo>
                  <a:cubicBezTo>
                    <a:pt x="80236" y="14091"/>
                    <a:pt x="86598" y="23749"/>
                    <a:pt x="88046" y="34671"/>
                  </a:cubicBezTo>
                  <a:cubicBezTo>
                    <a:pt x="89697" y="46977"/>
                    <a:pt x="85595" y="59366"/>
                    <a:pt x="76933" y="68263"/>
                  </a:cubicBezTo>
                  <a:cubicBezTo>
                    <a:pt x="68082" y="78378"/>
                    <a:pt x="55445" y="84398"/>
                    <a:pt x="42008" y="8490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1"/>
            <p:cNvSpPr/>
            <p:nvPr/>
          </p:nvSpPr>
          <p:spPr>
            <a:xfrm>
              <a:off x="3175" y="5854001"/>
              <a:ext cx="1031722" cy="1000823"/>
            </a:xfrm>
            <a:custGeom>
              <a:avLst/>
              <a:gdLst/>
              <a:ahLst/>
              <a:cxnLst/>
              <a:rect l="l" t="t" r="r" b="b"/>
              <a:pathLst>
                <a:path w="1031722" h="1000823" extrusionOk="0">
                  <a:moveTo>
                    <a:pt x="0" y="1000823"/>
                  </a:moveTo>
                  <a:lnTo>
                    <a:pt x="0" y="0"/>
                  </a:lnTo>
                  <a:cubicBezTo>
                    <a:pt x="24258" y="31121"/>
                    <a:pt x="51950" y="59410"/>
                    <a:pt x="82550" y="84328"/>
                  </a:cubicBezTo>
                  <a:cubicBezTo>
                    <a:pt x="176594" y="160464"/>
                    <a:pt x="295720" y="200723"/>
                    <a:pt x="426974" y="200723"/>
                  </a:cubicBezTo>
                  <a:cubicBezTo>
                    <a:pt x="563563" y="200723"/>
                    <a:pt x="703136" y="156273"/>
                    <a:pt x="820293" y="74676"/>
                  </a:cubicBezTo>
                  <a:cubicBezTo>
                    <a:pt x="930802" y="199453"/>
                    <a:pt x="1001674" y="354298"/>
                    <a:pt x="1023874" y="519494"/>
                  </a:cubicBezTo>
                  <a:cubicBezTo>
                    <a:pt x="1046556" y="684022"/>
                    <a:pt x="1019810" y="851535"/>
                    <a:pt x="947039" y="1000823"/>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1"/>
            <p:cNvSpPr/>
            <p:nvPr/>
          </p:nvSpPr>
          <p:spPr>
            <a:xfrm>
              <a:off x="3175" y="4901438"/>
              <a:ext cx="1062141" cy="1146936"/>
            </a:xfrm>
            <a:custGeom>
              <a:avLst/>
              <a:gdLst/>
              <a:ahLst/>
              <a:cxnLst/>
              <a:rect l="l" t="t" r="r" b="b"/>
              <a:pathLst>
                <a:path w="1062141" h="1146936" extrusionOk="0">
                  <a:moveTo>
                    <a:pt x="427101" y="1146937"/>
                  </a:moveTo>
                  <a:cubicBezTo>
                    <a:pt x="297180" y="1146937"/>
                    <a:pt x="179451" y="1107186"/>
                    <a:pt x="86551" y="1031939"/>
                  </a:cubicBezTo>
                  <a:cubicBezTo>
                    <a:pt x="54211" y="1005580"/>
                    <a:pt x="25153" y="975436"/>
                    <a:pt x="0" y="942150"/>
                  </a:cubicBezTo>
                  <a:lnTo>
                    <a:pt x="0" y="209550"/>
                  </a:lnTo>
                  <a:cubicBezTo>
                    <a:pt x="110046" y="74104"/>
                    <a:pt x="263970" y="0"/>
                    <a:pt x="433642" y="0"/>
                  </a:cubicBezTo>
                  <a:cubicBezTo>
                    <a:pt x="563817" y="0"/>
                    <a:pt x="697929" y="43243"/>
                    <a:pt x="821563" y="125095"/>
                  </a:cubicBezTo>
                  <a:cubicBezTo>
                    <a:pt x="957142" y="214681"/>
                    <a:pt x="1044715" y="360978"/>
                    <a:pt x="1059625" y="522796"/>
                  </a:cubicBezTo>
                  <a:cubicBezTo>
                    <a:pt x="1074928" y="683070"/>
                    <a:pt x="1019937" y="837438"/>
                    <a:pt x="908685" y="946340"/>
                  </a:cubicBezTo>
                  <a:cubicBezTo>
                    <a:pt x="778320" y="1073721"/>
                    <a:pt x="602806" y="1146937"/>
                    <a:pt x="427101" y="1146937"/>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1"/>
            <p:cNvSpPr/>
            <p:nvPr/>
          </p:nvSpPr>
          <p:spPr>
            <a:xfrm>
              <a:off x="232346" y="3622484"/>
              <a:ext cx="704594" cy="666750"/>
            </a:xfrm>
            <a:custGeom>
              <a:avLst/>
              <a:gdLst/>
              <a:ahLst/>
              <a:cxnLst/>
              <a:rect l="l" t="t" r="r" b="b"/>
              <a:pathLst>
                <a:path w="704594" h="666750" extrusionOk="0">
                  <a:moveTo>
                    <a:pt x="335471" y="666560"/>
                  </a:moveTo>
                  <a:cubicBezTo>
                    <a:pt x="259559" y="666414"/>
                    <a:pt x="186555" y="637350"/>
                    <a:pt x="131318" y="585280"/>
                  </a:cubicBezTo>
                  <a:cubicBezTo>
                    <a:pt x="53276" y="513779"/>
                    <a:pt x="5778" y="418529"/>
                    <a:pt x="0" y="323533"/>
                  </a:cubicBezTo>
                  <a:cubicBezTo>
                    <a:pt x="161544" y="295339"/>
                    <a:pt x="299148" y="207455"/>
                    <a:pt x="377889" y="82233"/>
                  </a:cubicBezTo>
                  <a:cubicBezTo>
                    <a:pt x="394272" y="56134"/>
                    <a:pt x="412559" y="28448"/>
                    <a:pt x="432308" y="0"/>
                  </a:cubicBezTo>
                  <a:cubicBezTo>
                    <a:pt x="477850" y="11843"/>
                    <a:pt x="521487" y="30080"/>
                    <a:pt x="561912" y="54166"/>
                  </a:cubicBezTo>
                  <a:cubicBezTo>
                    <a:pt x="638486" y="99511"/>
                    <a:pt x="689991" y="177514"/>
                    <a:pt x="701612" y="265748"/>
                  </a:cubicBezTo>
                  <a:cubicBezTo>
                    <a:pt x="715086" y="364389"/>
                    <a:pt x="682447" y="463747"/>
                    <a:pt x="613093" y="535178"/>
                  </a:cubicBezTo>
                  <a:cubicBezTo>
                    <a:pt x="532511" y="620014"/>
                    <a:pt x="433959" y="666750"/>
                    <a:pt x="335598" y="666750"/>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1"/>
            <p:cNvSpPr/>
            <p:nvPr/>
          </p:nvSpPr>
          <p:spPr>
            <a:xfrm>
              <a:off x="1429225" y="923925"/>
              <a:ext cx="1113147" cy="1071752"/>
            </a:xfrm>
            <a:custGeom>
              <a:avLst/>
              <a:gdLst/>
              <a:ahLst/>
              <a:cxnLst/>
              <a:rect l="l" t="t" r="r" b="b"/>
              <a:pathLst>
                <a:path w="1113147" h="1071752" extrusionOk="0">
                  <a:moveTo>
                    <a:pt x="530448" y="1071689"/>
                  </a:moveTo>
                  <a:cubicBezTo>
                    <a:pt x="411195" y="1071689"/>
                    <a:pt x="299752" y="1027239"/>
                    <a:pt x="208122" y="943356"/>
                  </a:cubicBezTo>
                  <a:cubicBezTo>
                    <a:pt x="82011" y="827913"/>
                    <a:pt x="6382" y="673799"/>
                    <a:pt x="477" y="520573"/>
                  </a:cubicBezTo>
                  <a:cubicBezTo>
                    <a:pt x="-5226" y="395675"/>
                    <a:pt x="40437" y="273882"/>
                    <a:pt x="126842" y="183515"/>
                  </a:cubicBezTo>
                  <a:cubicBezTo>
                    <a:pt x="239300" y="63437"/>
                    <a:pt x="379762" y="0"/>
                    <a:pt x="533242" y="0"/>
                  </a:cubicBezTo>
                  <a:cubicBezTo>
                    <a:pt x="648367" y="0"/>
                    <a:pt x="770922" y="36259"/>
                    <a:pt x="887762" y="104838"/>
                  </a:cubicBezTo>
                  <a:cubicBezTo>
                    <a:pt x="1007841" y="175324"/>
                    <a:pt x="1088232" y="297116"/>
                    <a:pt x="1108234" y="438849"/>
                  </a:cubicBezTo>
                  <a:cubicBezTo>
                    <a:pt x="1129951" y="592836"/>
                    <a:pt x="1079024" y="747903"/>
                    <a:pt x="968534" y="864298"/>
                  </a:cubicBezTo>
                  <a:cubicBezTo>
                    <a:pt x="841534" y="998093"/>
                    <a:pt x="686023" y="1071753"/>
                    <a:pt x="530765" y="1071753"/>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1"/>
            <p:cNvSpPr/>
            <p:nvPr/>
          </p:nvSpPr>
          <p:spPr>
            <a:xfrm>
              <a:off x="3175" y="1844675"/>
              <a:ext cx="1419722" cy="2104390"/>
            </a:xfrm>
            <a:custGeom>
              <a:avLst/>
              <a:gdLst/>
              <a:ahLst/>
              <a:cxnLst/>
              <a:rect l="l" t="t" r="r" b="b"/>
              <a:pathLst>
                <a:path w="1419722" h="2104390" extrusionOk="0">
                  <a:moveTo>
                    <a:pt x="121285" y="2104390"/>
                  </a:moveTo>
                  <a:cubicBezTo>
                    <a:pt x="80546" y="2104428"/>
                    <a:pt x="39908" y="2100320"/>
                    <a:pt x="0" y="2092134"/>
                  </a:cubicBezTo>
                  <a:lnTo>
                    <a:pt x="0" y="632841"/>
                  </a:lnTo>
                  <a:lnTo>
                    <a:pt x="319977" y="237680"/>
                  </a:lnTo>
                  <a:cubicBezTo>
                    <a:pt x="444119" y="84392"/>
                    <a:pt x="612077" y="0"/>
                    <a:pt x="793369" y="0"/>
                  </a:cubicBezTo>
                  <a:cubicBezTo>
                    <a:pt x="934911" y="0"/>
                    <a:pt x="1072198" y="50800"/>
                    <a:pt x="1190308" y="146050"/>
                  </a:cubicBezTo>
                  <a:cubicBezTo>
                    <a:pt x="1455909" y="361118"/>
                    <a:pt x="1496879" y="750773"/>
                    <a:pt x="1281811" y="1016381"/>
                  </a:cubicBezTo>
                  <a:cubicBezTo>
                    <a:pt x="1210882" y="1103884"/>
                    <a:pt x="1134174" y="1191959"/>
                    <a:pt x="1053211" y="1285113"/>
                  </a:cubicBezTo>
                  <a:cubicBezTo>
                    <a:pt x="890334" y="1471994"/>
                    <a:pt x="721868" y="1665288"/>
                    <a:pt x="601917" y="1856296"/>
                  </a:cubicBezTo>
                  <a:cubicBezTo>
                    <a:pt x="505905" y="2009203"/>
                    <a:pt x="321818" y="2103946"/>
                    <a:pt x="121603" y="2103946"/>
                  </a:cubicBezTo>
                  <a:close/>
                </a:path>
              </a:pathLst>
            </a:custGeom>
            <a:solidFill>
              <a:srgbClr val="FFFFFF">
                <a:alpha val="413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1"/>
            <p:cNvSpPr/>
            <p:nvPr/>
          </p:nvSpPr>
          <p:spPr>
            <a:xfrm>
              <a:off x="1178940" y="5810426"/>
              <a:ext cx="273352" cy="260490"/>
            </a:xfrm>
            <a:custGeom>
              <a:avLst/>
              <a:gdLst/>
              <a:ahLst/>
              <a:cxnLst/>
              <a:rect l="l" t="t" r="r" b="b"/>
              <a:pathLst>
                <a:path w="273352" h="260490" extrusionOk="0">
                  <a:moveTo>
                    <a:pt x="145733" y="260491"/>
                  </a:moveTo>
                  <a:cubicBezTo>
                    <a:pt x="113278" y="259868"/>
                    <a:pt x="81496" y="251137"/>
                    <a:pt x="53277" y="235091"/>
                  </a:cubicBezTo>
                  <a:cubicBezTo>
                    <a:pt x="24702" y="219406"/>
                    <a:pt x="5080" y="186323"/>
                    <a:pt x="826" y="146571"/>
                  </a:cubicBezTo>
                  <a:cubicBezTo>
                    <a:pt x="-3429" y="106820"/>
                    <a:pt x="8954" y="67451"/>
                    <a:pt x="33401" y="46242"/>
                  </a:cubicBezTo>
                  <a:cubicBezTo>
                    <a:pt x="66739" y="17286"/>
                    <a:pt x="109601" y="14"/>
                    <a:pt x="148527" y="14"/>
                  </a:cubicBezTo>
                  <a:cubicBezTo>
                    <a:pt x="175749" y="-406"/>
                    <a:pt x="202248" y="8770"/>
                    <a:pt x="223393" y="25921"/>
                  </a:cubicBezTo>
                  <a:cubicBezTo>
                    <a:pt x="281229" y="72791"/>
                    <a:pt x="290151" y="157659"/>
                    <a:pt x="243332" y="215532"/>
                  </a:cubicBezTo>
                  <a:cubicBezTo>
                    <a:pt x="219577" y="244889"/>
                    <a:pt x="183484" y="261494"/>
                    <a:pt x="145733" y="260427"/>
                  </a:cubicBezTo>
                  <a:close/>
                </a:path>
              </a:pathLst>
            </a:custGeom>
            <a:solidFill>
              <a:srgbClr val="FFFFFF">
                <a:alpha val="15639"/>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9" name="Google Shape;289;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1400" y="369925"/>
            <a:ext cx="5889900" cy="641100"/>
          </a:xfrm>
          <a:prstGeom prst="rect">
            <a:avLst/>
          </a:prstGeom>
          <a:noFill/>
          <a:ln>
            <a:noFill/>
          </a:ln>
        </p:spPr>
        <p:txBody>
          <a:bodyPr spcFirstLastPara="1" wrap="square" lIns="0" tIns="0" rIns="0" bIns="0" anchor="b" anchorCtr="0">
            <a:noAutofit/>
          </a:bodyPr>
          <a:lstStyle>
            <a:lvl1pPr lvl="0">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1pPr>
            <a:lvl2pPr lvl="1">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2pPr>
            <a:lvl3pPr lvl="2">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3pPr>
            <a:lvl4pPr lvl="3">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4pPr>
            <a:lvl5pPr lvl="4">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5pPr>
            <a:lvl6pPr lvl="5">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6pPr>
            <a:lvl7pPr lvl="6">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7pPr>
            <a:lvl8pPr lvl="7">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8pPr>
            <a:lvl9pPr lvl="8">
              <a:lnSpc>
                <a:spcPct val="90000"/>
              </a:lnSpc>
              <a:spcBef>
                <a:spcPts val="0"/>
              </a:spcBef>
              <a:spcAft>
                <a:spcPts val="0"/>
              </a:spcAft>
              <a:buClr>
                <a:schemeClr val="accent3"/>
              </a:buClr>
              <a:buSzPts val="2800"/>
              <a:buFont typeface="Zilla Slab"/>
              <a:buNone/>
              <a:defRPr sz="2800" b="1">
                <a:solidFill>
                  <a:schemeClr val="accent3"/>
                </a:solidFill>
                <a:latin typeface="Zilla Slab"/>
                <a:ea typeface="Zilla Slab"/>
                <a:cs typeface="Zilla Slab"/>
                <a:sym typeface="Zilla Slab"/>
              </a:defRPr>
            </a:lvl9pPr>
          </a:lstStyle>
          <a:p>
            <a:endParaRPr/>
          </a:p>
        </p:txBody>
      </p:sp>
      <p:sp>
        <p:nvSpPr>
          <p:cNvPr id="7" name="Google Shape;7;p1"/>
          <p:cNvSpPr txBox="1">
            <a:spLocks noGrp="1"/>
          </p:cNvSpPr>
          <p:nvPr>
            <p:ph type="body" idx="1"/>
          </p:nvPr>
        </p:nvSpPr>
        <p:spPr>
          <a:xfrm>
            <a:off x="611400" y="1265783"/>
            <a:ext cx="5889900" cy="2786100"/>
          </a:xfrm>
          <a:prstGeom prst="rect">
            <a:avLst/>
          </a:prstGeom>
          <a:noFill/>
          <a:ln>
            <a:noFill/>
          </a:ln>
        </p:spPr>
        <p:txBody>
          <a:bodyPr spcFirstLastPara="1" wrap="square" lIns="0" tIns="0" rIns="0" bIns="0" anchor="t" anchorCtr="0">
            <a:noAutofit/>
          </a:bodyPr>
          <a:lstStyle>
            <a:lvl1pPr marL="457200" lvl="0" indent="-355600">
              <a:lnSpc>
                <a:spcPct val="115000"/>
              </a:lnSpc>
              <a:spcBef>
                <a:spcPts val="600"/>
              </a:spcBef>
              <a:spcAft>
                <a:spcPts val="0"/>
              </a:spcAft>
              <a:buClr>
                <a:schemeClr val="accent2"/>
              </a:buClr>
              <a:buSzPts val="2000"/>
              <a:buFont typeface="Red Hat Text"/>
              <a:buChar char="⦁"/>
              <a:defRPr sz="2000">
                <a:solidFill>
                  <a:schemeClr val="dk1"/>
                </a:solidFill>
                <a:latin typeface="Red Hat Text"/>
                <a:ea typeface="Red Hat Text"/>
                <a:cs typeface="Red Hat Text"/>
                <a:sym typeface="Red Hat Text"/>
              </a:defRPr>
            </a:lvl1pPr>
            <a:lvl2pPr marL="914400" lvl="1" indent="-355600">
              <a:lnSpc>
                <a:spcPct val="115000"/>
              </a:lnSpc>
              <a:spcBef>
                <a:spcPts val="0"/>
              </a:spcBef>
              <a:spcAft>
                <a:spcPts val="0"/>
              </a:spcAft>
              <a:buClr>
                <a:schemeClr val="accent3"/>
              </a:buClr>
              <a:buSzPts val="2000"/>
              <a:buFont typeface="Red Hat Text"/>
              <a:buChar char="⦁"/>
              <a:defRPr sz="2000">
                <a:solidFill>
                  <a:schemeClr val="dk1"/>
                </a:solidFill>
                <a:latin typeface="Red Hat Text"/>
                <a:ea typeface="Red Hat Text"/>
                <a:cs typeface="Red Hat Text"/>
                <a:sym typeface="Red Hat Text"/>
              </a:defRPr>
            </a:lvl2pPr>
            <a:lvl3pPr marL="1371600" lvl="2" indent="-355600">
              <a:lnSpc>
                <a:spcPct val="115000"/>
              </a:lnSpc>
              <a:spcBef>
                <a:spcPts val="0"/>
              </a:spcBef>
              <a:spcAft>
                <a:spcPts val="0"/>
              </a:spcAft>
              <a:buClr>
                <a:schemeClr val="accent4"/>
              </a:buClr>
              <a:buSzPts val="2000"/>
              <a:buFont typeface="Red Hat Text"/>
              <a:buChar char="⦁"/>
              <a:defRPr sz="2000">
                <a:solidFill>
                  <a:schemeClr val="dk1"/>
                </a:solidFill>
                <a:latin typeface="Red Hat Text"/>
                <a:ea typeface="Red Hat Text"/>
                <a:cs typeface="Red Hat Text"/>
                <a:sym typeface="Red Hat Text"/>
              </a:defRPr>
            </a:lvl3pPr>
            <a:lvl4pPr marL="1828800" lvl="3"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4pPr>
            <a:lvl5pPr marL="2286000" lvl="4"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5pPr>
            <a:lvl6pPr marL="2743200" lvl="5"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6pPr>
            <a:lvl7pPr marL="3200400" lvl="6"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7pPr>
            <a:lvl8pPr marL="3657600" lvl="7"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8pPr>
            <a:lvl9pPr marL="4114800" lvl="8" indent="-355600">
              <a:lnSpc>
                <a:spcPct val="115000"/>
              </a:lnSpc>
              <a:spcBef>
                <a:spcPts val="0"/>
              </a:spcBef>
              <a:spcAft>
                <a:spcPts val="0"/>
              </a:spcAft>
              <a:buClr>
                <a:schemeClr val="dk1"/>
              </a:buClr>
              <a:buSzPts val="2000"/>
              <a:buFont typeface="Red Hat Text"/>
              <a:buChar char="■"/>
              <a:defRPr sz="2000">
                <a:solidFill>
                  <a:schemeClr val="dk1"/>
                </a:solidFill>
                <a:latin typeface="Red Hat Text"/>
                <a:ea typeface="Red Hat Text"/>
                <a:cs typeface="Red Hat Text"/>
                <a:sym typeface="Red Hat Tex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lt1"/>
                </a:solidFill>
                <a:latin typeface="Red Hat Text"/>
                <a:ea typeface="Red Hat Text"/>
                <a:cs typeface="Red Hat Text"/>
                <a:sym typeface="Red Hat Text"/>
              </a:defRPr>
            </a:lvl1pPr>
            <a:lvl2pPr lvl="1" algn="r">
              <a:buNone/>
              <a:defRPr sz="1200">
                <a:solidFill>
                  <a:schemeClr val="lt1"/>
                </a:solidFill>
                <a:latin typeface="Red Hat Text"/>
                <a:ea typeface="Red Hat Text"/>
                <a:cs typeface="Red Hat Text"/>
                <a:sym typeface="Red Hat Text"/>
              </a:defRPr>
            </a:lvl2pPr>
            <a:lvl3pPr lvl="2" algn="r">
              <a:buNone/>
              <a:defRPr sz="1200">
                <a:solidFill>
                  <a:schemeClr val="lt1"/>
                </a:solidFill>
                <a:latin typeface="Red Hat Text"/>
                <a:ea typeface="Red Hat Text"/>
                <a:cs typeface="Red Hat Text"/>
                <a:sym typeface="Red Hat Text"/>
              </a:defRPr>
            </a:lvl3pPr>
            <a:lvl4pPr lvl="3" algn="r">
              <a:buNone/>
              <a:defRPr sz="1200">
                <a:solidFill>
                  <a:schemeClr val="lt1"/>
                </a:solidFill>
                <a:latin typeface="Red Hat Text"/>
                <a:ea typeface="Red Hat Text"/>
                <a:cs typeface="Red Hat Text"/>
                <a:sym typeface="Red Hat Text"/>
              </a:defRPr>
            </a:lvl4pPr>
            <a:lvl5pPr lvl="4" algn="r">
              <a:buNone/>
              <a:defRPr sz="1200">
                <a:solidFill>
                  <a:schemeClr val="lt1"/>
                </a:solidFill>
                <a:latin typeface="Red Hat Text"/>
                <a:ea typeface="Red Hat Text"/>
                <a:cs typeface="Red Hat Text"/>
                <a:sym typeface="Red Hat Text"/>
              </a:defRPr>
            </a:lvl5pPr>
            <a:lvl6pPr lvl="5" algn="r">
              <a:buNone/>
              <a:defRPr sz="1200">
                <a:solidFill>
                  <a:schemeClr val="lt1"/>
                </a:solidFill>
                <a:latin typeface="Red Hat Text"/>
                <a:ea typeface="Red Hat Text"/>
                <a:cs typeface="Red Hat Text"/>
                <a:sym typeface="Red Hat Text"/>
              </a:defRPr>
            </a:lvl6pPr>
            <a:lvl7pPr lvl="6" algn="r">
              <a:buNone/>
              <a:defRPr sz="1200">
                <a:solidFill>
                  <a:schemeClr val="lt1"/>
                </a:solidFill>
                <a:latin typeface="Red Hat Text"/>
                <a:ea typeface="Red Hat Text"/>
                <a:cs typeface="Red Hat Text"/>
                <a:sym typeface="Red Hat Text"/>
              </a:defRPr>
            </a:lvl7pPr>
            <a:lvl8pPr lvl="7" algn="r">
              <a:buNone/>
              <a:defRPr sz="1200">
                <a:solidFill>
                  <a:schemeClr val="lt1"/>
                </a:solidFill>
                <a:latin typeface="Red Hat Text"/>
                <a:ea typeface="Red Hat Text"/>
                <a:cs typeface="Red Hat Text"/>
                <a:sym typeface="Red Hat Text"/>
              </a:defRPr>
            </a:lvl8pPr>
            <a:lvl9pPr lvl="8" algn="r">
              <a:buNone/>
              <a:defRPr sz="1200">
                <a:solidFill>
                  <a:schemeClr val="lt1"/>
                </a:solidFill>
                <a:latin typeface="Red Hat Text"/>
                <a:ea typeface="Red Hat Text"/>
                <a:cs typeface="Red Hat Text"/>
                <a:sym typeface="Red Hat Text"/>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5" r:id="rId4"/>
    <p:sldLayoutId id="2147483656"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video" Target="file:///C:\Users\USER\Downloads\dashboard%20-1.mp4"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video" Target="file:///C:\Users\USER\Downloads\dashboard%20-3.mp4"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2"/>
          <p:cNvSpPr txBox="1">
            <a:spLocks noGrp="1"/>
          </p:cNvSpPr>
          <p:nvPr>
            <p:ph type="ctrTitle"/>
          </p:nvPr>
        </p:nvSpPr>
        <p:spPr>
          <a:xfrm>
            <a:off x="1419825" y="2220425"/>
            <a:ext cx="49932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smtClean="0"/>
              <a:t>Final Project</a:t>
            </a:r>
            <a:endParaRPr/>
          </a:p>
        </p:txBody>
      </p:sp>
      <p:sp>
        <p:nvSpPr>
          <p:cNvPr id="3" name="TextBox 2"/>
          <p:cNvSpPr txBox="1"/>
          <p:nvPr/>
        </p:nvSpPr>
        <p:spPr>
          <a:xfrm>
            <a:off x="1447800" y="3257550"/>
            <a:ext cx="3581400" cy="523220"/>
          </a:xfrm>
          <a:prstGeom prst="rect">
            <a:avLst/>
          </a:prstGeom>
          <a:noFill/>
        </p:spPr>
        <p:txBody>
          <a:bodyPr wrap="square" rtlCol="0">
            <a:spAutoFit/>
          </a:bodyPr>
          <a:lstStyle/>
          <a:p>
            <a:r>
              <a:rPr lang="en-US" dirty="0" smtClean="0">
                <a:solidFill>
                  <a:schemeClr val="bg1"/>
                </a:solidFill>
                <a:latin typeface="Zilla Slab" charset="0"/>
                <a:ea typeface="Zilla Slab" charset="0"/>
              </a:rPr>
              <a:t>Video Games Sales</a:t>
            </a:r>
          </a:p>
          <a:p>
            <a:r>
              <a:rPr lang="en-US" dirty="0" err="1" smtClean="0">
                <a:solidFill>
                  <a:schemeClr val="bg1"/>
                </a:solidFill>
                <a:latin typeface="Zilla Slab" charset="0"/>
                <a:ea typeface="Zilla Slab" charset="0"/>
              </a:rPr>
              <a:t>Rizqi</a:t>
            </a:r>
            <a:r>
              <a:rPr lang="en-US" dirty="0" smtClean="0">
                <a:solidFill>
                  <a:schemeClr val="bg1"/>
                </a:solidFill>
                <a:latin typeface="Zilla Slab" charset="0"/>
                <a:ea typeface="Zilla Slab" charset="0"/>
              </a:rPr>
              <a:t> </a:t>
            </a:r>
            <a:r>
              <a:rPr lang="en-US" dirty="0" err="1" smtClean="0">
                <a:solidFill>
                  <a:schemeClr val="bg1"/>
                </a:solidFill>
                <a:latin typeface="Zilla Slab" charset="0"/>
                <a:ea typeface="Zilla Slab" charset="0"/>
              </a:rPr>
              <a:t>Karnadi</a:t>
            </a:r>
            <a:r>
              <a:rPr lang="en-US" dirty="0" smtClean="0">
                <a:solidFill>
                  <a:schemeClr val="bg1"/>
                </a:solidFill>
                <a:latin typeface="Zilla Slab" charset="0"/>
                <a:ea typeface="Zilla Slab" charset="0"/>
              </a:rPr>
              <a:t> JC/DS/06</a:t>
            </a:r>
            <a:endParaRPr lang="en-US" dirty="0">
              <a:solidFill>
                <a:schemeClr val="bg1"/>
              </a:solidFill>
              <a:latin typeface="Zilla Slab" charset="0"/>
              <a:ea typeface="Zilla Slab" charset="0"/>
            </a:endParaRPr>
          </a:p>
        </p:txBody>
      </p:sp>
      <p:pic>
        <p:nvPicPr>
          <p:cNvPr id="62466" name="Picture 2" descr="Image result for pc master race"/>
          <p:cNvPicPr>
            <a:picLocks noChangeAspect="1" noChangeArrowheads="1"/>
          </p:cNvPicPr>
          <p:nvPr/>
        </p:nvPicPr>
        <p:blipFill>
          <a:blip r:embed="rId3"/>
          <a:srcRect/>
          <a:stretch>
            <a:fillRect/>
          </a:stretch>
        </p:blipFill>
        <p:spPr bwMode="auto">
          <a:xfrm>
            <a:off x="762000" y="133350"/>
            <a:ext cx="1143000" cy="1143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4"/>
          <p:cNvSpPr txBox="1">
            <a:spLocks noGrp="1"/>
          </p:cNvSpPr>
          <p:nvPr>
            <p:ph type="ctrTitle" idx="4294967295"/>
          </p:nvPr>
        </p:nvSpPr>
        <p:spPr>
          <a:xfrm>
            <a:off x="2209800" y="209550"/>
            <a:ext cx="3505200" cy="12192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9600" b="0" dirty="0" smtClean="0">
                <a:solidFill>
                  <a:schemeClr val="lt1"/>
                </a:solidFill>
                <a:latin typeface="Zilla Slab SemiBold"/>
                <a:ea typeface="Zilla Slab SemiBold"/>
                <a:cs typeface="Zilla Slab SemiBold"/>
                <a:sym typeface="Zilla Slab SemiBold"/>
              </a:rPr>
              <a:t>Why ?</a:t>
            </a:r>
            <a:endParaRPr sz="9600" b="0">
              <a:solidFill>
                <a:schemeClr val="lt1"/>
              </a:solidFill>
              <a:latin typeface="Zilla Slab SemiBold"/>
              <a:ea typeface="Zilla Slab SemiBold"/>
              <a:cs typeface="Zilla Slab SemiBold"/>
              <a:sym typeface="Zilla Slab SemiBold"/>
            </a:endParaRPr>
          </a:p>
        </p:txBody>
      </p:sp>
      <p:sp>
        <p:nvSpPr>
          <p:cNvPr id="309" name="Google Shape;309;p14"/>
          <p:cNvSpPr txBox="1">
            <a:spLocks noGrp="1"/>
          </p:cNvSpPr>
          <p:nvPr>
            <p:ph type="subTitle" idx="4294967295"/>
          </p:nvPr>
        </p:nvSpPr>
        <p:spPr>
          <a:xfrm>
            <a:off x="914400" y="1352550"/>
            <a:ext cx="7239000" cy="3429000"/>
          </a:xfrm>
          <a:prstGeom prst="rect">
            <a:avLst/>
          </a:prstGeom>
        </p:spPr>
        <p:txBody>
          <a:bodyPr spcFirstLastPara="1" wrap="square" lIns="0" tIns="0" rIns="0" bIns="0" anchor="t" anchorCtr="0">
            <a:noAutofit/>
          </a:bodyPr>
          <a:lstStyle/>
          <a:p>
            <a:pPr marL="0" lvl="0" indent="0">
              <a:buNone/>
            </a:pPr>
            <a:r>
              <a:rPr lang="en" dirty="0" smtClean="0"/>
              <a:t> 1.</a:t>
            </a:r>
            <a:r>
              <a:rPr lang="en" dirty="0" smtClean="0"/>
              <a:t> </a:t>
            </a:r>
            <a:r>
              <a:rPr lang="en" dirty="0" smtClean="0"/>
              <a:t>Fun data to play with</a:t>
            </a:r>
          </a:p>
          <a:p>
            <a:pPr marL="0" lvl="0" indent="0">
              <a:buNone/>
            </a:pPr>
            <a:r>
              <a:rPr lang="en" dirty="0" smtClean="0"/>
              <a:t> 2. A lot of possibilities and variables to experiment around with.</a:t>
            </a:r>
          </a:p>
          <a:p>
            <a:pPr marL="0" lvl="0" indent="0">
              <a:buNone/>
            </a:pPr>
            <a:r>
              <a:rPr lang="en" dirty="0" smtClean="0"/>
              <a:t> </a:t>
            </a:r>
            <a:r>
              <a:rPr lang="en" dirty="0" smtClean="0"/>
              <a:t>3. Being an (ex?) gamer myself, I take interest in this subject making me more inclined to delve deeper into it.</a:t>
            </a:r>
          </a:p>
        </p:txBody>
      </p:sp>
      <p:sp>
        <p:nvSpPr>
          <p:cNvPr id="311" name="Google Shape;31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pic>
        <p:nvPicPr>
          <p:cNvPr id="6" name="Picture 5" descr="pc master race.png"/>
          <p:cNvPicPr>
            <a:picLocks noChangeAspect="1"/>
          </p:cNvPicPr>
          <p:nvPr/>
        </p:nvPicPr>
        <p:blipFill>
          <a:blip r:embed="rId3">
            <a:clrChange>
              <a:clrFrom>
                <a:srgbClr val="EDEDED"/>
              </a:clrFrom>
              <a:clrTo>
                <a:srgbClr val="EDEDED">
                  <a:alpha val="0"/>
                </a:srgbClr>
              </a:clrTo>
            </a:clrChange>
          </a:blip>
          <a:srcRect t="7611" r="2564" b="1760"/>
          <a:stretch>
            <a:fillRect/>
          </a:stretch>
        </p:blipFill>
        <p:spPr>
          <a:xfrm>
            <a:off x="5867400" y="3304005"/>
            <a:ext cx="3276600" cy="18394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Plot 1</a:t>
            </a:r>
            <a:endParaRPr/>
          </a:p>
        </p:txBody>
      </p:sp>
      <p:sp>
        <p:nvSpPr>
          <p:cNvPr id="303" name="Google Shape;303;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8" name="Google Shape;300;p13"/>
          <p:cNvSpPr txBox="1">
            <a:spLocks noGrp="1"/>
          </p:cNvSpPr>
          <p:nvPr>
            <p:ph type="body" idx="1"/>
          </p:nvPr>
        </p:nvSpPr>
        <p:spPr>
          <a:xfrm>
            <a:off x="533400" y="1276350"/>
            <a:ext cx="6096000" cy="2824163"/>
          </a:xfrm>
          <a:prstGeom prst="rect">
            <a:avLst/>
          </a:prstGeom>
        </p:spPr>
        <p:txBody>
          <a:bodyPr spcFirstLastPara="1" wrap="square" lIns="0" tIns="0" rIns="0" bIns="0" anchor="t" anchorCtr="0">
            <a:noAutofit/>
          </a:bodyPr>
          <a:lstStyle/>
          <a:p>
            <a:endParaRPr lang="en-US" dirty="0"/>
          </a:p>
        </p:txBody>
      </p:sp>
      <p:pic>
        <p:nvPicPr>
          <p:cNvPr id="10" name="dashboard -1.mp4">
            <a:hlinkClick r:id="" action="ppaction://media"/>
          </p:cNvPr>
          <p:cNvPicPr>
            <a:picLocks noRot="1" noChangeAspect="1"/>
          </p:cNvPicPr>
          <p:nvPr>
            <a:videoFile r:link="rId1"/>
          </p:nvPr>
        </p:nvPicPr>
        <p:blipFill>
          <a:blip r:embed="rId4"/>
          <a:stretch>
            <a:fillRect/>
          </a:stretch>
        </p:blipFill>
        <p:spPr>
          <a:xfrm>
            <a:off x="457200" y="971550"/>
            <a:ext cx="5257800" cy="3943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Plot 1 – Time Slider</a:t>
            </a:r>
            <a:endParaRPr/>
          </a:p>
        </p:txBody>
      </p:sp>
      <p:sp>
        <p:nvSpPr>
          <p:cNvPr id="317" name="Google Shape;317;p1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US" dirty="0" smtClean="0"/>
              <a:t>The boom of video games in the early 2000’s</a:t>
            </a:r>
            <a:endParaRPr/>
          </a:p>
          <a:p>
            <a:pPr marL="457200" lvl="0" indent="-355600" algn="l" rtl="0">
              <a:spcBef>
                <a:spcPts val="0"/>
              </a:spcBef>
              <a:spcAft>
                <a:spcPts val="0"/>
              </a:spcAft>
              <a:buSzPts val="2000"/>
              <a:buChar char="⦁"/>
            </a:pPr>
            <a:r>
              <a:rPr lang="en-US" dirty="0" smtClean="0"/>
              <a:t>A change in console in the early 2000’s</a:t>
            </a:r>
            <a:endParaRPr/>
          </a:p>
          <a:p>
            <a:pPr marL="457200" lvl="0" indent="-355600" algn="l" rtl="0">
              <a:spcBef>
                <a:spcPts val="0"/>
              </a:spcBef>
              <a:spcAft>
                <a:spcPts val="0"/>
              </a:spcAft>
              <a:buSzPts val="2000"/>
              <a:buChar char="⦁"/>
            </a:pPr>
            <a:r>
              <a:rPr lang="en" dirty="0" smtClean="0"/>
              <a:t>A lot of developers created more games until it peaked in 2008/2009, and then a decline starts.</a:t>
            </a:r>
          </a:p>
          <a:p>
            <a:pPr marL="457200" lvl="0" indent="-355600" algn="l" rtl="0">
              <a:spcBef>
                <a:spcPts val="0"/>
              </a:spcBef>
              <a:spcAft>
                <a:spcPts val="0"/>
              </a:spcAft>
              <a:buSzPts val="2000"/>
              <a:buNone/>
            </a:pPr>
            <a:endParaRPr lang="en-US" dirty="0" smtClean="0"/>
          </a:p>
          <a:p>
            <a:pPr marL="457200" lvl="0" indent="-355600" algn="l" rtl="0">
              <a:spcBef>
                <a:spcPts val="0"/>
              </a:spcBef>
              <a:spcAft>
                <a:spcPts val="0"/>
              </a:spcAft>
              <a:buSzPts val="2000"/>
              <a:buNone/>
            </a:pPr>
            <a:endParaRP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Plot 2</a:t>
            </a:r>
            <a:endParaRPr/>
          </a:p>
        </p:txBody>
      </p:sp>
      <p:sp>
        <p:nvSpPr>
          <p:cNvPr id="303" name="Google Shape;303;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8" name="Google Shape;300;p13"/>
          <p:cNvSpPr txBox="1">
            <a:spLocks noGrp="1"/>
          </p:cNvSpPr>
          <p:nvPr>
            <p:ph type="body" idx="1"/>
          </p:nvPr>
        </p:nvSpPr>
        <p:spPr>
          <a:xfrm>
            <a:off x="533400" y="1276350"/>
            <a:ext cx="6096000" cy="2824163"/>
          </a:xfrm>
          <a:prstGeom prst="rect">
            <a:avLst/>
          </a:prstGeom>
        </p:spPr>
        <p:txBody>
          <a:bodyPr spcFirstLastPara="1" wrap="square" lIns="0" tIns="0" rIns="0" bIns="0" anchor="t" anchorCtr="0">
            <a:noAutofit/>
          </a:bodyPr>
          <a:lstStyle/>
          <a:p>
            <a:r>
              <a:rPr lang="en-US" dirty="0" smtClean="0"/>
              <a:t>It’s supposed to be a pie chart, that </a:t>
            </a:r>
            <a:r>
              <a:rPr lang="en-US" dirty="0" smtClean="0"/>
              <a:t>shows us the number of unique games released on each gaming </a:t>
            </a:r>
            <a:r>
              <a:rPr lang="en-US" dirty="0" smtClean="0"/>
              <a:t>console. This chart works for anyone who wants to buy a console but is afraid that there’s not enough games in the platform.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Plot 2 – Pie Chart</a:t>
            </a:r>
            <a:endParaRPr/>
          </a:p>
        </p:txBody>
      </p:sp>
      <p:sp>
        <p:nvSpPr>
          <p:cNvPr id="317" name="Google Shape;317;p15"/>
          <p:cNvSpPr txBox="1">
            <a:spLocks noGrp="1"/>
          </p:cNvSpPr>
          <p:nvPr>
            <p:ph type="body" idx="1"/>
          </p:nvPr>
        </p:nvSpPr>
        <p:spPr>
          <a:xfrm>
            <a:off x="611400" y="1265783"/>
            <a:ext cx="5889900" cy="27861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US" dirty="0" smtClean="0"/>
              <a:t>The Nintendo DS is the one with the highest amount of games released on said platform.</a:t>
            </a:r>
            <a:endParaRPr/>
          </a:p>
          <a:p>
            <a:pPr marL="457200" lvl="0" indent="-355600" algn="l" rtl="0">
              <a:spcBef>
                <a:spcPts val="0"/>
              </a:spcBef>
              <a:spcAft>
                <a:spcPts val="0"/>
              </a:spcAft>
              <a:buSzPts val="2000"/>
              <a:buChar char="⦁"/>
            </a:pPr>
            <a:r>
              <a:rPr lang="en" dirty="0" smtClean="0"/>
              <a:t>The PS2 is a contender, with it being close to the Nintendo DS with the amount of games released on said platform.</a:t>
            </a:r>
          </a:p>
          <a:p>
            <a:pPr marL="457200" lvl="0" indent="-355600" algn="l" rtl="0">
              <a:spcBef>
                <a:spcPts val="0"/>
              </a:spcBef>
              <a:spcAft>
                <a:spcPts val="0"/>
              </a:spcAft>
              <a:buSzPts val="2000"/>
              <a:buNone/>
            </a:pPr>
            <a:endParaRPr lang="en-US" dirty="0" smtClean="0"/>
          </a:p>
          <a:p>
            <a:pPr marL="457200" lvl="0" indent="-355600" algn="l" rtl="0">
              <a:spcBef>
                <a:spcPts val="0"/>
              </a:spcBef>
              <a:spcAft>
                <a:spcPts val="0"/>
              </a:spcAft>
              <a:buSzPts val="2000"/>
              <a:buNone/>
            </a:pPr>
            <a:endParaRPr/>
          </a:p>
        </p:txBody>
      </p:sp>
      <p:sp>
        <p:nvSpPr>
          <p:cNvPr id="318" name="Google Shape;318;p1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3"/>
          <p:cNvSpPr txBox="1">
            <a:spLocks noGrp="1"/>
          </p:cNvSpPr>
          <p:nvPr>
            <p:ph type="title"/>
          </p:nvPr>
        </p:nvSpPr>
        <p:spPr>
          <a:xfrm>
            <a:off x="611400" y="369925"/>
            <a:ext cx="5889900" cy="641100"/>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smtClean="0"/>
              <a:t>Plot 3</a:t>
            </a:r>
            <a:endParaRPr/>
          </a:p>
        </p:txBody>
      </p:sp>
      <p:sp>
        <p:nvSpPr>
          <p:cNvPr id="303" name="Google Shape;303;p13"/>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
        <p:nvSpPr>
          <p:cNvPr id="8" name="Google Shape;300;p13"/>
          <p:cNvSpPr txBox="1">
            <a:spLocks noGrp="1"/>
          </p:cNvSpPr>
          <p:nvPr>
            <p:ph type="body" idx="1"/>
          </p:nvPr>
        </p:nvSpPr>
        <p:spPr>
          <a:xfrm>
            <a:off x="533400" y="1276350"/>
            <a:ext cx="6096000" cy="2824163"/>
          </a:xfrm>
          <a:prstGeom prst="rect">
            <a:avLst/>
          </a:prstGeom>
        </p:spPr>
        <p:txBody>
          <a:bodyPr spcFirstLastPara="1" wrap="square" lIns="0" tIns="0" rIns="0" bIns="0" anchor="t" anchorCtr="0">
            <a:noAutofit/>
          </a:bodyPr>
          <a:lstStyle/>
          <a:p>
            <a:endParaRPr lang="en-US" dirty="0"/>
          </a:p>
        </p:txBody>
      </p:sp>
      <p:pic>
        <p:nvPicPr>
          <p:cNvPr id="6" name="dashboard -3.mp4">
            <a:hlinkClick r:id="" action="ppaction://media"/>
          </p:cNvPr>
          <p:cNvPicPr>
            <a:picLocks noRot="1" noChangeAspect="1"/>
          </p:cNvPicPr>
          <p:nvPr>
            <a:videoFile r:link="rId1"/>
          </p:nvPr>
        </p:nvPicPr>
        <p:blipFill>
          <a:blip r:embed="rId4"/>
          <a:stretch>
            <a:fillRect/>
          </a:stretch>
        </p:blipFill>
        <p:spPr>
          <a:xfrm>
            <a:off x="457200" y="1047750"/>
            <a:ext cx="5257800" cy="3943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repeatCount="indefinite" fill="hold" display="0">
                  <p:stCondLst>
                    <p:cond delay="indefinite"/>
                  </p:stCondLst>
                  <p:endCondLst>
                    <p:cond evt="onNext" delay="0">
                      <p:tgtEl>
                        <p:sldTgt/>
                      </p:tgtEl>
                    </p:cond>
                    <p:cond evt="onPrev" delay="0">
                      <p:tgtEl>
                        <p:sldTgt/>
                      </p:tgtEl>
                    </p:cond>
                  </p:end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Plot 3 – Top Developers</a:t>
            </a:r>
            <a:endParaRPr lang="en-US" dirty="0"/>
          </a:p>
        </p:txBody>
      </p:sp>
      <p:sp>
        <p:nvSpPr>
          <p:cNvPr id="3" name="Text Placeholder 2"/>
          <p:cNvSpPr>
            <a:spLocks noGrp="1"/>
          </p:cNvSpPr>
          <p:nvPr>
            <p:ph type="body" idx="1"/>
          </p:nvPr>
        </p:nvSpPr>
        <p:spPr/>
        <p:txBody>
          <a:bodyPr/>
          <a:lstStyle/>
          <a:p>
            <a:r>
              <a:rPr lang="en-US" dirty="0" smtClean="0"/>
              <a:t>This plot shows the top 20 developers by the number of games release, although with slight changes as Electronic Arts (or also known as EA) is evened out more, having EA </a:t>
            </a:r>
            <a:r>
              <a:rPr lang="en-US" dirty="0" err="1" smtClean="0"/>
              <a:t>canada</a:t>
            </a:r>
            <a:r>
              <a:rPr lang="en-US" dirty="0" smtClean="0"/>
              <a:t> or EA sports being different.</a:t>
            </a:r>
            <a:endParaRPr lang="en-US" dirty="0"/>
          </a:p>
        </p:txBody>
      </p:sp>
      <p:sp>
        <p:nvSpPr>
          <p:cNvPr id="4" name="Text Placeholder 3"/>
          <p:cNvSpPr>
            <a:spLocks noGrp="1"/>
          </p:cNvSpPr>
          <p:nvPr>
            <p:ph type="body" idx="2"/>
          </p:nvPr>
        </p:nvSpPr>
        <p:spPr/>
        <p:txBody>
          <a:bodyPr/>
          <a:lstStyle/>
          <a:p>
            <a:r>
              <a:rPr lang="en-US" dirty="0" err="1" smtClean="0"/>
              <a:t>Ubisoft</a:t>
            </a:r>
            <a:r>
              <a:rPr lang="en-US" dirty="0" smtClean="0"/>
              <a:t> is the number 1 top developer, with </a:t>
            </a:r>
            <a:r>
              <a:rPr lang="en-US" dirty="0" err="1" smtClean="0"/>
              <a:t>Capcom</a:t>
            </a:r>
            <a:r>
              <a:rPr lang="en-US" dirty="0" smtClean="0"/>
              <a:t> coming second, Konami going third, Nintendo being fourth, and EA Canada being fifth.</a:t>
            </a:r>
          </a:p>
          <a:p>
            <a:r>
              <a:rPr lang="en-US" dirty="0" smtClean="0"/>
              <a:t>Another thing to note, EA has the possibility to top it the data is under the same name. </a:t>
            </a:r>
            <a:endParaRPr lang="en-US"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6"/>
          <p:cNvSpPr txBox="1">
            <a:spLocks noGrp="1"/>
          </p:cNvSpPr>
          <p:nvPr>
            <p:ph type="ctrTitle" idx="4294967295"/>
          </p:nvPr>
        </p:nvSpPr>
        <p:spPr>
          <a:xfrm>
            <a:off x="2012050" y="2421550"/>
            <a:ext cx="46626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smtClean="0"/>
              <a:t>Thank You !</a:t>
            </a:r>
            <a:endParaRPr sz="6000"/>
          </a:p>
        </p:txBody>
      </p:sp>
      <p:sp>
        <p:nvSpPr>
          <p:cNvPr id="324" name="Google Shape;324;p16"/>
          <p:cNvSpPr txBox="1">
            <a:spLocks noGrp="1"/>
          </p:cNvSpPr>
          <p:nvPr>
            <p:ph type="subTitle" idx="4294967295"/>
          </p:nvPr>
        </p:nvSpPr>
        <p:spPr>
          <a:xfrm>
            <a:off x="2012050" y="3563955"/>
            <a:ext cx="4662600" cy="784800"/>
          </a:xfrm>
          <a:prstGeom prst="rect">
            <a:avLst/>
          </a:prstGeom>
        </p:spPr>
        <p:txBody>
          <a:bodyPr spcFirstLastPara="1" wrap="square" lIns="0" tIns="0" rIns="0" bIns="0" anchor="t" anchorCtr="0">
            <a:noAutofit/>
          </a:bodyPr>
          <a:lstStyle/>
          <a:p>
            <a:pPr marL="0" lvl="0" indent="0" algn="ctr" rtl="0">
              <a:spcBef>
                <a:spcPts val="600"/>
              </a:spcBef>
              <a:spcAft>
                <a:spcPts val="0"/>
              </a:spcAft>
              <a:buNone/>
            </a:pPr>
            <a:r>
              <a:rPr lang="en-US" dirty="0" smtClean="0"/>
              <a:t>Have a great day !</a:t>
            </a:r>
            <a:endParaRPr/>
          </a:p>
        </p:txBody>
      </p:sp>
      <p:sp>
        <p:nvSpPr>
          <p:cNvPr id="325" name="Google Shape;325;p16"/>
          <p:cNvSpPr/>
          <p:nvPr/>
        </p:nvSpPr>
        <p:spPr>
          <a:xfrm>
            <a:off x="3590926" y="850424"/>
            <a:ext cx="1577089" cy="1598128"/>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6" name="Google Shape;326;p16"/>
          <p:cNvSpPr/>
          <p:nvPr/>
        </p:nvSpPr>
        <p:spPr>
          <a:xfrm rot="1473055">
            <a:off x="2156981" y="1648364"/>
            <a:ext cx="922078" cy="898214"/>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7" name="Google Shape;327;p16"/>
          <p:cNvSpPr/>
          <p:nvPr/>
        </p:nvSpPr>
        <p:spPr>
          <a:xfrm>
            <a:off x="3285898" y="697700"/>
            <a:ext cx="403685" cy="392278"/>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8" name="Google Shape;328;p16"/>
          <p:cNvSpPr/>
          <p:nvPr/>
        </p:nvSpPr>
        <p:spPr>
          <a:xfrm rot="2487343">
            <a:off x="3026287" y="2477704"/>
            <a:ext cx="287231" cy="279090"/>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329" name="Google Shape;329;p16"/>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Hume template">
  <a:themeElements>
    <a:clrScheme name="Custom 347">
      <a:dk1>
        <a:srgbClr val="56051A"/>
      </a:dk1>
      <a:lt1>
        <a:srgbClr val="FFFFFF"/>
      </a:lt1>
      <a:dk2>
        <a:srgbClr val="97A1A5"/>
      </a:dk2>
      <a:lt2>
        <a:srgbClr val="F0F0EE"/>
      </a:lt2>
      <a:accent1>
        <a:srgbClr val="981526"/>
      </a:accent1>
      <a:accent2>
        <a:srgbClr val="D04623"/>
      </a:accent2>
      <a:accent3>
        <a:srgbClr val="ED8227"/>
      </a:accent3>
      <a:accent4>
        <a:srgbClr val="FBC433"/>
      </a:accent4>
      <a:accent5>
        <a:srgbClr val="74C0B6"/>
      </a:accent5>
      <a:accent6>
        <a:srgbClr val="B6D5DE"/>
      </a:accent6>
      <a:hlink>
        <a:srgbClr val="98152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307</Words>
  <PresentationFormat>On-screen Show (16:9)</PresentationFormat>
  <Paragraphs>32</Paragraphs>
  <Slides>9</Slides>
  <Notes>8</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Zilla Slab SemiBold</vt:lpstr>
      <vt:lpstr>Zilla Slab</vt:lpstr>
      <vt:lpstr>Red Hat Text</vt:lpstr>
      <vt:lpstr>Calibri</vt:lpstr>
      <vt:lpstr>Hume template</vt:lpstr>
      <vt:lpstr>Final Project</vt:lpstr>
      <vt:lpstr>Why ?</vt:lpstr>
      <vt:lpstr>Plot 1</vt:lpstr>
      <vt:lpstr>Plot 1 – Time Slider</vt:lpstr>
      <vt:lpstr>Plot 2</vt:lpstr>
      <vt:lpstr>Plot 2 – Pie Chart</vt:lpstr>
      <vt:lpstr>Plot 3</vt:lpstr>
      <vt:lpstr>Plot 3 – Top Developers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dc:title>
  <dc:creator>USER</dc:creator>
  <cp:lastModifiedBy>USER</cp:lastModifiedBy>
  <cp:revision>9</cp:revision>
  <dcterms:modified xsi:type="dcterms:W3CDTF">2019-11-20T23:57:09Z</dcterms:modified>
</cp:coreProperties>
</file>