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5143500" type="screen16x9"/>
  <p:notesSz cx="6858000" cy="9144000"/>
  <p:embeddedFontLs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Cambria" pitchFamily="18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SBsvnsxO3ZwYSLXWH5VEcf1xS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FB6DC-2454-44A3-A223-9A81AF0BF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4C1B-CBBC-4F02-90BE-9F578C5762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Misalnya: saya lupa mengisi parameter salam, maka program akan error. Oleh karena itu, kita perlu memberikan nilai default supaya tidak error.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Misalnya: saya lupa mengisi parameter salam, maka program akan error. Oleh karena itu, kita perlu memberikan nilai default supaya tidak error.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Fungsi yang sudah dibuat tidak akan menghasilkan apapun kalau tidak dipanggil. Kita dapat memanggil fungsi dengan menuliskan namanya.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2" name="Google Shape;50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Misalnya: saya lupa mengisi parameter salam, maka program akan error. Oleh karena itu, kita perlu memberikan nilai default supaya tidak error.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Misalnya: saya lupa mengisi parameter salam, maka program akan error. Oleh karena itu, kita perlu memberikan nilai default supaya tidak error.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421256" y="290750"/>
            <a:ext cx="5650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Menyusun Fungsi, File atau Sumber Daya Pemrograman</a:t>
            </a:r>
            <a:endParaRPr sz="23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48791" y="983279"/>
            <a:ext cx="8464028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Deskripsi Singkat mengenai Topik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 dan Procedure adalah sekumpulan intruksi yang dibungkus dalam sebuah blok program. Fungsi dan procedure dapat digunakan ulang tanpa harus menulis ulang instruksi di dalamnya. 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0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Procedure : Blok Program yang tidak mengembalikan suatu nilai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Tujuan Pelatihan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Memahami konsep dasar pemrograman web dengan PHP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Peserta memiliki kemampuan dan keterampilan dalam mengelola sumber daya hasil pemrograman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Materi Yang akan disampaikan: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 dan Procedure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Pemanggilan Fungsi dan Procedure dalam PHP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Tugas Latihan: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Membuat Kode Sederhana dengan Fungsi dan Prosedur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Outcome/Capaian Pelatihan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Source Code Tugas Latihan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421275" y="421825"/>
            <a:ext cx="56502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yang Mengembalikan Nilai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348791" y="1072817"/>
            <a:ext cx="8464028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Hasil pengolahan nilai dari fungsi mungkin saja kita butuhkan untuk pemrosesan berikutnya. Oleh karena itu, kita harus membuat fungsi yang dapat mengembalikan nilai.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Pengembalian nilai dalam fungsi dapat menggunakan kata kunci return.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Contoh: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8243" y="2571750"/>
            <a:ext cx="7456966" cy="221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348800" y="479125"/>
            <a:ext cx="56502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yang Mengembalikan Nilai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348791" y="1072817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Hasil dari program diatas adalah: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435" y="1735091"/>
            <a:ext cx="8029129" cy="260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404900" y="512725"/>
            <a:ext cx="56502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Memanggil Fungsi di dalam Fungsi</a:t>
            </a:r>
            <a:endParaRPr sz="25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48791" y="1072817"/>
            <a:ext cx="84640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 yang sudah kita buat, dapat juga dipanggil di dalam fungsi lain.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Contoh: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6197" y="1559008"/>
            <a:ext cx="6462209" cy="359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388500" y="528275"/>
            <a:ext cx="5650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Memanggil Fungsi di dalam Fungsi</a:t>
            </a:r>
            <a:endParaRPr sz="25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348791" y="1072817"/>
            <a:ext cx="84640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Hasil dari program diatas adalah: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82" y="1542334"/>
            <a:ext cx="7538035" cy="337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/>
          <p:nvPr/>
        </p:nvSpPr>
        <p:spPr>
          <a:xfrm>
            <a:off x="413081" y="54965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Rekursif</a:t>
            </a:r>
            <a:endParaRPr sz="28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348791" y="1072817"/>
            <a:ext cx="8464028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 rekursif adalah fungsi yang memanggil dirinya sendiri. Fungsi ini biasanya digunakan untuk menyelesaikan masalah sepeti faktorial, bilangan fibbonaci, pemrograman dinamis, dan lain-lain.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7379" y="2239743"/>
            <a:ext cx="4766421" cy="2913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454031" y="47092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Rekursif</a:t>
            </a:r>
            <a:endParaRPr sz="28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348791" y="1072817"/>
            <a:ext cx="84640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Hasil dari program diatas adalah: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82" y="1606549"/>
            <a:ext cx="7477863" cy="341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348806" y="54965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Prosedur dalam PHP</a:t>
            </a:r>
            <a:endParaRPr sz="28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348791" y="1072817"/>
            <a:ext cx="8464028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Sebuah perintah yang dapat digunakan untuk membagi beberapa kejadian dalam suatu kumpulan perintah yang lebih kecil dangan berbagai kelengkapan di dalamnya baik itu pengecekan kondisi, fungsi matematika maupun fungsi string.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Prosedur tidak dapat mengembalikan nilai.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Dengan menggunakan prosedur atau fungsi dapat menghemat banyak ruang atau ukuran program dan menghindari pengetikan kode yang berulang-ulang.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413106" y="54965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Contoh Prosedur dalam PHP</a:t>
            </a:r>
            <a:endParaRPr sz="2800" b="1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348791" y="1072817"/>
            <a:ext cx="84640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Berikut contoh prosedur dalam PHP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44" name="Google Shape;3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9713" y="1472886"/>
            <a:ext cx="4757945" cy="3594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429456" y="51190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Prosedur dalam PHP</a:t>
            </a:r>
            <a:endParaRPr sz="28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348791" y="1072817"/>
            <a:ext cx="846402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 dari program diatas adalah: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9626" y="1679444"/>
            <a:ext cx="6484747" cy="3345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658806" y="49550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Manfaat Fungsi dan Procedure </a:t>
            </a:r>
            <a:endParaRPr sz="2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7" name="Google Shape;367;p38"/>
          <p:cNvSpPr/>
          <p:nvPr/>
        </p:nvSpPr>
        <p:spPr>
          <a:xfrm>
            <a:off x="348791" y="1072817"/>
            <a:ext cx="846402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"/>
              <a:buChar char="❖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Dapat menghemat banyak ruang atau ukuran program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"/>
              <a:buChar char="❖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Menghindari pengetikan kode yang berulang-ulang.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"/>
              <a:buChar char="❖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Pencarian kesalahan lebih mudah karena kesalahan dapat dilokalisasi dalam suatu sub routine tertentu saja.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"/>
              <a:buChar char="❖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Jika ada aktifitas memodifikasi program, programmer fokus pada memodifikasi satu fungsi atau procedure saja tanpa khawatir mengganggu fungsi atau procedure yang lain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19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mbria"/>
              <a:buChar char="❖"/>
            </a:pPr>
            <a:r>
              <a:rPr lang="en-US" sz="19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Reusability, fungsi yang sudah dibuat dapat digunakan kembali</a:t>
            </a:r>
            <a:endParaRPr sz="19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421256" y="44637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pada PHP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331180" y="876953"/>
            <a:ext cx="846402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 adalah sekumpulan intruksi yang dibungkus dalam sebuah blok. Fungsi dapat digunakan ulang tanpa harus menulis ulang instruksi di dalamnya.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 pada PHP dapat dibuat dengan kata kunci function, lalu diikuti dengan nama fungsinya.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Sintaks Dasar: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737" y="3370101"/>
            <a:ext cx="8812526" cy="145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773450" y="536450"/>
            <a:ext cx="56502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Menyusun Struktur Folder dan File PHP </a:t>
            </a:r>
            <a:endParaRPr sz="22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8" name="Google Shape;378;p39"/>
          <p:cNvSpPr/>
          <p:nvPr/>
        </p:nvSpPr>
        <p:spPr>
          <a:xfrm>
            <a:off x="348791" y="1072817"/>
            <a:ext cx="846402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Suatu website terdiri atas banyak file, seperti konten teks, kode, stylesheet, konten media, dan lain-lain.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Ketika kamu sedang membuat sebuah website, kamu perlu merangkai file-file ini menjadi sebuah struktur yang sesuai pada komputermu.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Memastikan file-file tersebut saling terhubung antara satu dengan lainnya, dan memastikan semua konten sudah benar sebelum akhirnya kamu unggah mereka ke suatu server.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81" name="Google Shape;38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847175" y="342550"/>
            <a:ext cx="5650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Menyusun Struktur Folder dan File PHP </a:t>
            </a:r>
            <a:endParaRPr sz="22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348791" y="1072817"/>
            <a:ext cx="846402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Ketika kamu sedang mengerjakan satu website lokal pada komputer pribadimu, kamu harus menyimpan semua file terkait pada satu folder sesuai dengan struktur website yang diunggah ke server.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Folder ini harus di simpan di dalam folder htdocs agar pada saat server local diaktifkan, kita dapat melihat hasil website kita sebelum di upload ke server.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2" name="Google Shape;39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363950" y="479125"/>
            <a:ext cx="56502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Menyusun Struktur Folder dan File PHP </a:t>
            </a:r>
            <a:endParaRPr sz="22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4061011" y="1072817"/>
            <a:ext cx="475180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Buatlah sebuah folder dengan nama web-projects (atau nama lain yang serupa) didalam folder htdocs.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 sinilah proyek-proyek websitemu akan disimpan.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75" y="1072824"/>
            <a:ext cx="3595374" cy="3714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1"/>
          <p:cNvSpPr/>
          <p:nvPr/>
        </p:nvSpPr>
        <p:spPr>
          <a:xfrm>
            <a:off x="1206842" y="2010935"/>
            <a:ext cx="1584176" cy="43204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2"/>
          <p:cNvSpPr/>
          <p:nvPr/>
        </p:nvSpPr>
        <p:spPr>
          <a:xfrm>
            <a:off x="331175" y="421800"/>
            <a:ext cx="56502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Menyusun Struktur Folder dan File PHP </a:t>
            </a:r>
            <a:endParaRPr sz="22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3" name="Google Shape;413;p42"/>
          <p:cNvSpPr/>
          <p:nvPr/>
        </p:nvSpPr>
        <p:spPr>
          <a:xfrm>
            <a:off x="4016507" y="1072817"/>
            <a:ext cx="4796312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Hal yang paling sering kamu temukan pada proyek website apapun yang kita buat adalah sebuah file indeks HTML/PHP dan folder untuk menyimpan gambar, file CSS, dan file script.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Maka buat 3 folder didalam web-projects dengan nama sebagai berikut. 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14" name="Google Shape;4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650" y="802550"/>
            <a:ext cx="3685326" cy="39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2"/>
          <p:cNvSpPr/>
          <p:nvPr/>
        </p:nvSpPr>
        <p:spPr>
          <a:xfrm>
            <a:off x="1304365" y="2163395"/>
            <a:ext cx="2561666" cy="108473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396706" y="462725"/>
            <a:ext cx="56502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Menyusun Struktur Folder dan File PHP </a:t>
            </a:r>
            <a:endParaRPr sz="23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348791" y="1072817"/>
            <a:ext cx="846402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Folder images: Folder ini berisi semua gambar yang akan digunakan pada websitemu.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Folder styles: Folder ini berisi kode CSS yang digunakan untuk kontenmu (contoh: pengaturan teks dan warna latar belakang).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Folder scripts: Folder ini berisi semua kode JavaScript yang digunakan untuk menambah fungsionalitas interaktif pada websitemu.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29" name="Google Shape;42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4"/>
          <p:cNvSpPr/>
          <p:nvPr/>
        </p:nvSpPr>
        <p:spPr>
          <a:xfrm>
            <a:off x="855356" y="50370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Jalur/Path file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4"/>
          <p:cNvSpPr/>
          <p:nvPr/>
        </p:nvSpPr>
        <p:spPr>
          <a:xfrm>
            <a:off x="348791" y="1072817"/>
            <a:ext cx="846402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Agar file-file dapat berkomunikasi antara satu dengan lainnya, kamu harus menyediakan sebuah path file — sebuah rute sehingga satu file dapat mengetahui di mana lokasi file yang lainnya.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Untuk mendemonstrasikannya, kita akan membuat sebuah file dengan nama index.html, dan membuatnya menampilkan gambar.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40" name="Google Shape;44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503156" y="34255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Jalur/Path file</a:t>
            </a:r>
            <a:endParaRPr sz="28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48" name="Google Shape;448;p45"/>
          <p:cNvSpPr/>
          <p:nvPr/>
        </p:nvSpPr>
        <p:spPr>
          <a:xfrm>
            <a:off x="348791" y="1072817"/>
            <a:ext cx="846402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Salin/Copy gambar yang kamu pilih ke dalam folder image.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49" name="Google Shape;44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982" y="1903773"/>
            <a:ext cx="7744580" cy="186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486781" y="49877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Jalur/Path file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6"/>
          <p:cNvSpPr/>
          <p:nvPr/>
        </p:nvSpPr>
        <p:spPr>
          <a:xfrm>
            <a:off x="348791" y="1072817"/>
            <a:ext cx="846402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Buat file index.html, dan tambahkan kode berikut ke dalam file tersebut.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1" name="Google Shape;46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127" y="1954652"/>
            <a:ext cx="8309356" cy="241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7"/>
          <p:cNvSpPr/>
          <p:nvPr/>
        </p:nvSpPr>
        <p:spPr>
          <a:xfrm>
            <a:off x="429481" y="41360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Jalur/Path file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7"/>
          <p:cNvSpPr/>
          <p:nvPr/>
        </p:nvSpPr>
        <p:spPr>
          <a:xfrm>
            <a:off x="348791" y="1072817"/>
            <a:ext cx="8464028" cy="381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Baris &lt;img src="images/gambar.png" alt=“Gambar Digital Talent"&gt; adalah kode HTML yang menyisipkan gambar ke dalam halaman.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Kita perlu memberitahu HTML di mana letak gambar tersebut.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Gambar berada pada folder images yang sejajar dengan file index.html.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Untuk menelusuri struktur file dari index.html ke gambar kita, nama file kita beri nama gambar.png, sehingga jalur file-nya menjadi images/gambar.png.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Simpan file HTML, kemudian buka halaman tersebut pada web browser.</a:t>
            </a:r>
            <a:endParaRPr sz="12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75" name="Google Shape;475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650606" y="49062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Jalur/Path file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348791" y="1072817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 dari program diatas adalah sebegai berikut: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922" y="1593477"/>
            <a:ext cx="5936156" cy="3275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31181" y="34255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pada PHP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331180" y="876953"/>
            <a:ext cx="846402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Kode intruksi dapat di tulis di dalam kurung kurawal ({...}).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693" y="2350894"/>
            <a:ext cx="8182613" cy="219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49"/>
          <p:cNvSpPr/>
          <p:nvPr/>
        </p:nvSpPr>
        <p:spPr>
          <a:xfrm>
            <a:off x="348800" y="577400"/>
            <a:ext cx="8223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Mengorganisasikan Sumberdaya Pemrograman</a:t>
            </a:r>
            <a:endParaRPr sz="26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348791" y="1072817"/>
            <a:ext cx="8464028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Yang Perlu diperhatikan dalam Mengorganisasikan Sumberdaya Pemrograman: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Folder dan nama file diberi nama sesuai dengan fungsinya.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Tempatkan File source code yang mempunyai fungsionalitas yang sama dalam satu folder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Membuat file Readme.txt 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331175" y="409525"/>
            <a:ext cx="84690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Contoh Pengorganisasian File PHP pada Framework Codeigniter</a:t>
            </a:r>
            <a:endParaRPr sz="2200" b="0" i="0" u="none" strike="noStrike" cap="none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06" name="Google Shape;50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75" y="1130001"/>
            <a:ext cx="4693849" cy="365742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0"/>
          <p:cNvSpPr txBox="1"/>
          <p:nvPr/>
        </p:nvSpPr>
        <p:spPr>
          <a:xfrm>
            <a:off x="5163670" y="1081230"/>
            <a:ext cx="37785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Folder config adalah folder yang digunakan untuk meletakkan file konfigurasi.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Folder controller adalah folder yang berfungsi untuk menyimpan file-file controller yang digunakan untuk mengatur alur proses aliran data atau fungsi yang dibuat. 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10" name="Google Shape;51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1"/>
          <p:cNvSpPr/>
          <p:nvPr/>
        </p:nvSpPr>
        <p:spPr>
          <a:xfrm>
            <a:off x="773456" y="50370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Membuat File Readme.txt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1"/>
          <p:cNvSpPr/>
          <p:nvPr/>
        </p:nvSpPr>
        <p:spPr>
          <a:xfrm>
            <a:off x="348791" y="1072817"/>
            <a:ext cx="8464028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README adalah sebuah berkas atau file yang berisi informasi tentang berkas lain di dalam direktori atau arsip dari perangkat lunak komputer.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❖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File Readme berisikan informasi tentang :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Petunjuk Konfigurasi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Petunjuk Instalasi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Penjelasan Struktur/Hirarki Program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Informasi hak cipta dan perizinan menggunakan perangkat lunak </a:t>
            </a:r>
            <a:endParaRPr sz="1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0" marR="0" lvl="1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mbria"/>
              <a:buChar char="✔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ChangeLog SourceCode</a:t>
            </a:r>
            <a:endParaRPr sz="20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21" name="Google Shape;52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52"/>
          <p:cNvSpPr/>
          <p:nvPr/>
        </p:nvSpPr>
        <p:spPr>
          <a:xfrm>
            <a:off x="757081" y="49550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Kesimpulan</a:t>
            </a:r>
            <a:endParaRPr sz="28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2"/>
          <p:cNvSpPr/>
          <p:nvPr/>
        </p:nvSpPr>
        <p:spPr>
          <a:xfrm>
            <a:off x="348791" y="1072817"/>
            <a:ext cx="846402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dan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Prosedur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dipakai untuk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efisiensi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penulisan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source code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karena dapat digunakan berulang-ulang.</a:t>
            </a:r>
            <a:endParaRPr sz="2400" b="0" i="1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Mengorganisasikan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sumber daya pemrograman memudahkan untuk pemetaan pengembangan program lanjutan maupun kerja tim</a:t>
            </a:r>
            <a:endParaRPr sz="2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32" name="Google Shape;532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372106" y="47902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pada PHP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331180" y="876953"/>
            <a:ext cx="84640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Fungsi sebelumnya tidak akan menghasilkan output, untuk menampilkan outputnya harus memanggil nama fungsinya terlebih dahulu.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Seperti pada program dibawah ini:</a:t>
            </a:r>
            <a:endParaRPr sz="13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4853" y="2362614"/>
            <a:ext cx="5274512" cy="266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404881" y="34255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pada PHP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331180" y="876953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Hasil dari fungsi sebelumnya adalah sebagai berikut: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756" y="1807109"/>
            <a:ext cx="8073232" cy="269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380306" y="454550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dengan Parameter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331180" y="876953"/>
            <a:ext cx="846402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Supaya instruksi yang di dalam fungsi lebih dinamis, dapat menggunakan parameter untuk memasukkan sebuah nilai ke dalam fungsi. Nilai tersebut akan diolah di dalam fungsi.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6138" y="1927971"/>
            <a:ext cx="5252850" cy="321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31181" y="44637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Fungsi dengan Parameter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6"/>
          <p:cNvSpPr/>
          <p:nvPr/>
        </p:nvSpPr>
        <p:spPr>
          <a:xfrm>
            <a:off x="331180" y="876953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Hasil dari program diatas adalah: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179" y="1433952"/>
            <a:ext cx="8464029" cy="3395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396706" y="38902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Parameter dengan Nilai Default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31180" y="876953"/>
            <a:ext cx="846402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Nilai default dapat kita berikan di parameter. Nilai default berfungsi untuk mengisi nilai sebuah parameter, kalau parameter tersebut tidak diisi nilainya.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9736" y="1523243"/>
            <a:ext cx="6551983" cy="360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31181" y="429975"/>
            <a:ext cx="565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Parameter dengan Nilai Default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31180" y="876953"/>
            <a:ext cx="84640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Hasil dari program diatas adalah: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777" y="1352214"/>
            <a:ext cx="7649952" cy="3611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77B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Microsoft Office PowerPoint</Application>
  <PresentationFormat>On-screen Show (16:9)</PresentationFormat>
  <Paragraphs>139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</vt:lpstr>
      <vt:lpstr>Noto Sans Symbols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 Komang Sugiartha</dc:creator>
  <cp:lastModifiedBy>informatic</cp:lastModifiedBy>
  <cp:revision>1</cp:revision>
  <dcterms:modified xsi:type="dcterms:W3CDTF">2023-07-12T04:16:09Z</dcterms:modified>
</cp:coreProperties>
</file>