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56" r:id="rId2"/>
    <p:sldId id="267" r:id="rId3"/>
    <p:sldId id="257" r:id="rId4"/>
    <p:sldId id="286" r:id="rId5"/>
    <p:sldId id="287" r:id="rId6"/>
    <p:sldId id="264" r:id="rId7"/>
    <p:sldId id="277" r:id="rId8"/>
    <p:sldId id="272" r:id="rId9"/>
    <p:sldId id="288" r:id="rId10"/>
    <p:sldId id="289" r:id="rId11"/>
    <p:sldId id="284" r:id="rId12"/>
    <p:sldId id="285" r:id="rId13"/>
    <p:sldId id="274" r:id="rId14"/>
  </p:sldIdLst>
  <p:sldSz cx="9144000" cy="5143500" type="screen16x9"/>
  <p:notesSz cx="6858000" cy="9144000"/>
  <p:embeddedFontLst>
    <p:embeddedFont>
      <p:font typeface="Just Another Hand" panose="020B0604020202020204" charset="0"/>
      <p:regular r:id="rId16"/>
    </p:embeddedFont>
    <p:embeddedFont>
      <p:font typeface="Consolas" panose="020B0609020204030204" pitchFamily="49" charset="0"/>
      <p:regular r:id="rId17"/>
      <p:bold r:id="rId18"/>
      <p:italic r:id="rId19"/>
      <p:boldItalic r:id="rId20"/>
    </p:embeddedFont>
    <p:embeddedFont>
      <p:font typeface="Georgia" panose="02040502050405020303" pitchFamily="18"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DM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AF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68" autoAdjust="0"/>
  </p:normalViewPr>
  <p:slideViewPr>
    <p:cSldViewPr snapToGrid="0">
      <p:cViewPr varScale="1">
        <p:scale>
          <a:sx n="90" d="100"/>
          <a:sy n="90" d="100"/>
        </p:scale>
        <p:origin x="73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4081320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6f29485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106f29485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482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06f29485eb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g106f29485eb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939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06f29485eb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4" name="Google Shape;574;g106f29485eb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5991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06f29485eb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g106f29485eb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794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06f29485eb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g106f29485eb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190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06f29485eb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106f29485eb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074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28b7de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09728" indent="0" algn="just">
              <a:buNone/>
            </a:pPr>
            <a:endParaRPr dirty="0"/>
          </a:p>
        </p:txBody>
      </p:sp>
      <p:sp>
        <p:nvSpPr>
          <p:cNvPr id="90" name="Google Shape;90;g1128b7dea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275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28b7de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09728" marR="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id-ID" sz="1100" dirty="0" smtClean="0"/>
              <a:t>Terdapat beberapa kendala diantaranya yaitu sulit mendata bangunan jika berada pada kondisi pemukiman yang padat. Oleh karena itu, solusi terkait kendala yang dihadapi yaitu dengan cara melakukan pemetaan secara online. Maka dari itu, kami membuat sebuah aplikasi dengan menggunakan web service/ API yang dinamakan ArcGis.</a:t>
            </a:r>
          </a:p>
          <a:p>
            <a:pPr marL="109728" indent="0" algn="just">
              <a:buNone/>
            </a:pPr>
            <a:endParaRPr lang="id-ID" sz="1100" dirty="0" smtClean="0"/>
          </a:p>
        </p:txBody>
      </p:sp>
      <p:sp>
        <p:nvSpPr>
          <p:cNvPr id="90" name="Google Shape;90;g1128b7dea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0024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28b7de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09728" marR="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id-ID" sz="1100" dirty="0" smtClean="0"/>
              <a:t>Produk utama arcgis terdiri dari tiga komponen utama yaitu : ArcView (Berfungsi sebagai pengelola data komprehensif, pemetaan dan analisis), ArcEditor (berfungsi sebagai editor dari data spasial) dan ArcInfo (Merupakan fitur yang menyediakan fungsi – fungsi yang ada di dalam GIS yaitu meliputi keperluan analisa dari fitur Geoprocessing). </a:t>
            </a:r>
          </a:p>
          <a:p>
            <a:pPr marL="109728" indent="0" algn="just">
              <a:buNone/>
            </a:pPr>
            <a:endParaRPr lang="id-ID" baseline="0" dirty="0" smtClean="0"/>
          </a:p>
        </p:txBody>
      </p:sp>
      <p:sp>
        <p:nvSpPr>
          <p:cNvPr id="90" name="Google Shape;90;g1128b7dea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786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06f29485eb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g106f29485eb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44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06f29485eb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g106f29485eb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9706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06f29485eb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2" name="Google Shape;372;g106f29485eb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595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06f29485eb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2" name="Google Shape;372;g106f29485eb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170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9"/>
        <p:cNvGrpSpPr/>
        <p:nvPr/>
      </p:nvGrpSpPr>
      <p:grpSpPr>
        <a:xfrm>
          <a:off x="0" y="0"/>
          <a:ext cx="0" cy="0"/>
          <a:chOff x="0" y="0"/>
          <a:chExt cx="0" cy="0"/>
        </a:xfrm>
      </p:grpSpPr>
      <p:sp>
        <p:nvSpPr>
          <p:cNvPr id="10" name="Google Shape;10;p2"/>
          <p:cNvSpPr/>
          <p:nvPr/>
        </p:nvSpPr>
        <p:spPr>
          <a:xfrm rot="1024905">
            <a:off x="7395002" y="3333154"/>
            <a:ext cx="1533062" cy="1103174"/>
          </a:xfrm>
          <a:custGeom>
            <a:avLst/>
            <a:gdLst/>
            <a:ahLst/>
            <a:cxnLst/>
            <a:rect l="l" t="t" r="r" b="b"/>
            <a:pathLst>
              <a:path w="3052986" h="2200086" extrusionOk="0">
                <a:moveTo>
                  <a:pt x="1244237" y="1820576"/>
                </a:moveTo>
                <a:cubicBezTo>
                  <a:pt x="1210588" y="1820576"/>
                  <a:pt x="1188858" y="1823247"/>
                  <a:pt x="1167949" y="1820165"/>
                </a:cubicBezTo>
                <a:cubicBezTo>
                  <a:pt x="1074863" y="1806397"/>
                  <a:pt x="980236" y="1797921"/>
                  <a:pt x="889718" y="1773930"/>
                </a:cubicBezTo>
                <a:cubicBezTo>
                  <a:pt x="812968" y="1753690"/>
                  <a:pt x="735602" y="1750813"/>
                  <a:pt x="658543" y="1739100"/>
                </a:cubicBezTo>
                <a:cubicBezTo>
                  <a:pt x="617703" y="1732884"/>
                  <a:pt x="577992" y="1719424"/>
                  <a:pt x="537305" y="1711719"/>
                </a:cubicBezTo>
                <a:cubicBezTo>
                  <a:pt x="461994" y="1697540"/>
                  <a:pt x="384884" y="1690553"/>
                  <a:pt x="311268" y="1670261"/>
                </a:cubicBezTo>
                <a:cubicBezTo>
                  <a:pt x="253526" y="1654336"/>
                  <a:pt x="193112" y="1666306"/>
                  <a:pt x="136346" y="1641647"/>
                </a:cubicBezTo>
                <a:cubicBezTo>
                  <a:pt x="111430" y="1630808"/>
                  <a:pt x="78706" y="1638770"/>
                  <a:pt x="49784" y="1635842"/>
                </a:cubicBezTo>
                <a:cubicBezTo>
                  <a:pt x="16084" y="1632503"/>
                  <a:pt x="10279" y="1604197"/>
                  <a:pt x="2727" y="1578100"/>
                </a:cubicBezTo>
                <a:cubicBezTo>
                  <a:pt x="-3438" y="1556421"/>
                  <a:pt x="56" y="1537516"/>
                  <a:pt x="21427" y="1527036"/>
                </a:cubicBezTo>
                <a:cubicBezTo>
                  <a:pt x="32088" y="1521814"/>
                  <a:pt x="43881" y="1519325"/>
                  <a:pt x="55743" y="1519792"/>
                </a:cubicBezTo>
                <a:cubicBezTo>
                  <a:pt x="101516" y="1522566"/>
                  <a:pt x="146826" y="1532430"/>
                  <a:pt x="193266" y="1521436"/>
                </a:cubicBezTo>
                <a:cubicBezTo>
                  <a:pt x="206007" y="1518405"/>
                  <a:pt x="221829" y="1525906"/>
                  <a:pt x="235597" y="1530478"/>
                </a:cubicBezTo>
                <a:cubicBezTo>
                  <a:pt x="252652" y="1536129"/>
                  <a:pt x="268218" y="1547739"/>
                  <a:pt x="286969" y="1532995"/>
                </a:cubicBezTo>
                <a:cubicBezTo>
                  <a:pt x="291592" y="1529399"/>
                  <a:pt x="301302" y="1530786"/>
                  <a:pt x="308288" y="1531916"/>
                </a:cubicBezTo>
                <a:cubicBezTo>
                  <a:pt x="372093" y="1542550"/>
                  <a:pt x="435948" y="1552465"/>
                  <a:pt x="499393" y="1565103"/>
                </a:cubicBezTo>
                <a:cubicBezTo>
                  <a:pt x="519941" y="1569110"/>
                  <a:pt x="539257" y="1580514"/>
                  <a:pt x="559652" y="1586730"/>
                </a:cubicBezTo>
                <a:cubicBezTo>
                  <a:pt x="574495" y="1591010"/>
                  <a:pt x="589723" y="1593815"/>
                  <a:pt x="605116" y="1595104"/>
                </a:cubicBezTo>
                <a:cubicBezTo>
                  <a:pt x="625665" y="1597107"/>
                  <a:pt x="646985" y="1596388"/>
                  <a:pt x="667790" y="1598597"/>
                </a:cubicBezTo>
                <a:cubicBezTo>
                  <a:pt x="723478" y="1604505"/>
                  <a:pt x="776648" y="1622434"/>
                  <a:pt x="832592" y="1630088"/>
                </a:cubicBezTo>
                <a:cubicBezTo>
                  <a:pt x="911962" y="1640979"/>
                  <a:pt x="995647" y="1634609"/>
                  <a:pt x="1070394" y="1672830"/>
                </a:cubicBezTo>
                <a:cubicBezTo>
                  <a:pt x="1100806" y="1660038"/>
                  <a:pt x="1129215" y="1676477"/>
                  <a:pt x="1158394" y="1679765"/>
                </a:cubicBezTo>
                <a:cubicBezTo>
                  <a:pt x="1181049" y="1682334"/>
                  <a:pt x="1202882" y="1691324"/>
                  <a:pt x="1225178" y="1696461"/>
                </a:cubicBezTo>
                <a:cubicBezTo>
                  <a:pt x="1233553" y="1697937"/>
                  <a:pt x="1242088" y="1698282"/>
                  <a:pt x="1250556" y="1697489"/>
                </a:cubicBezTo>
                <a:cubicBezTo>
                  <a:pt x="1265967" y="1696666"/>
                  <a:pt x="1284153" y="1689474"/>
                  <a:pt x="1296790" y="1694920"/>
                </a:cubicBezTo>
                <a:cubicBezTo>
                  <a:pt x="1343385" y="1714801"/>
                  <a:pt x="1395682" y="1708174"/>
                  <a:pt x="1441968" y="1729956"/>
                </a:cubicBezTo>
                <a:cubicBezTo>
                  <a:pt x="1456301" y="1736737"/>
                  <a:pt x="1477261" y="1728209"/>
                  <a:pt x="1493340" y="1733295"/>
                </a:cubicBezTo>
                <a:cubicBezTo>
                  <a:pt x="1520362" y="1741977"/>
                  <a:pt x="1544712" y="1760522"/>
                  <a:pt x="1572145" y="1766224"/>
                </a:cubicBezTo>
                <a:cubicBezTo>
                  <a:pt x="1599578" y="1771927"/>
                  <a:pt x="1629784" y="1762937"/>
                  <a:pt x="1657474" y="1767817"/>
                </a:cubicBezTo>
                <a:cubicBezTo>
                  <a:pt x="1687475" y="1772954"/>
                  <a:pt x="1715781" y="1787801"/>
                  <a:pt x="1745320" y="1796791"/>
                </a:cubicBezTo>
                <a:cubicBezTo>
                  <a:pt x="1764379" y="1802596"/>
                  <a:pt x="1784312" y="1805473"/>
                  <a:pt x="1803782" y="1809788"/>
                </a:cubicBezTo>
                <a:cubicBezTo>
                  <a:pt x="1833321" y="1816312"/>
                  <a:pt x="1862860" y="1822682"/>
                  <a:pt x="1892245" y="1829720"/>
                </a:cubicBezTo>
                <a:cubicBezTo>
                  <a:pt x="1898974" y="1831364"/>
                  <a:pt x="1908940" y="1839584"/>
                  <a:pt x="1910944" y="1837786"/>
                </a:cubicBezTo>
                <a:cubicBezTo>
                  <a:pt x="1939455" y="1811586"/>
                  <a:pt x="1966580" y="1837169"/>
                  <a:pt x="1993859" y="1839430"/>
                </a:cubicBezTo>
                <a:cubicBezTo>
                  <a:pt x="2026172" y="1842101"/>
                  <a:pt x="2058177" y="1848060"/>
                  <a:pt x="2090284" y="1852889"/>
                </a:cubicBezTo>
                <a:cubicBezTo>
                  <a:pt x="2164774" y="1864157"/>
                  <a:pt x="2239280" y="1875493"/>
                  <a:pt x="2313804" y="1886897"/>
                </a:cubicBezTo>
                <a:cubicBezTo>
                  <a:pt x="2319249" y="1887719"/>
                  <a:pt x="2327109" y="1886435"/>
                  <a:pt x="2329678" y="1889517"/>
                </a:cubicBezTo>
                <a:cubicBezTo>
                  <a:pt x="2355056" y="1920341"/>
                  <a:pt x="2399184" y="1898610"/>
                  <a:pt x="2426104" y="1924759"/>
                </a:cubicBezTo>
                <a:cubicBezTo>
                  <a:pt x="2430616" y="1928096"/>
                  <a:pt x="2436279" y="1929484"/>
                  <a:pt x="2441823" y="1928612"/>
                </a:cubicBezTo>
                <a:cubicBezTo>
                  <a:pt x="2497151" y="1920289"/>
                  <a:pt x="2548215" y="1945102"/>
                  <a:pt x="2601591" y="1951678"/>
                </a:cubicBezTo>
                <a:cubicBezTo>
                  <a:pt x="2647055" y="1957277"/>
                  <a:pt x="2698170" y="1956815"/>
                  <a:pt x="2737778" y="1975514"/>
                </a:cubicBezTo>
                <a:cubicBezTo>
                  <a:pt x="2788482" y="1999556"/>
                  <a:pt x="2845916" y="1995138"/>
                  <a:pt x="2893949" y="2025345"/>
                </a:cubicBezTo>
                <a:cubicBezTo>
                  <a:pt x="2912289" y="2036853"/>
                  <a:pt x="2939670" y="2032897"/>
                  <a:pt x="2961606" y="2040038"/>
                </a:cubicBezTo>
                <a:cubicBezTo>
                  <a:pt x="2989912" y="2049233"/>
                  <a:pt x="3022174" y="2053908"/>
                  <a:pt x="3016061" y="2100451"/>
                </a:cubicBezTo>
                <a:cubicBezTo>
                  <a:pt x="3013800" y="2117507"/>
                  <a:pt x="3037329" y="2137182"/>
                  <a:pt x="3046525" y="2156961"/>
                </a:cubicBezTo>
                <a:cubicBezTo>
                  <a:pt x="3051302" y="2167235"/>
                  <a:pt x="3055771" y="2183880"/>
                  <a:pt x="3050840" y="2190455"/>
                </a:cubicBezTo>
                <a:cubicBezTo>
                  <a:pt x="3045240" y="2197904"/>
                  <a:pt x="3027928" y="2201757"/>
                  <a:pt x="3017448" y="2199394"/>
                </a:cubicBezTo>
                <a:cubicBezTo>
                  <a:pt x="2964175" y="2187578"/>
                  <a:pt x="2911467" y="2172937"/>
                  <a:pt x="2858194" y="2159837"/>
                </a:cubicBezTo>
                <a:cubicBezTo>
                  <a:pt x="2829888" y="2152799"/>
                  <a:pt x="2801377" y="2146583"/>
                  <a:pt x="2772865" y="2140573"/>
                </a:cubicBezTo>
                <a:cubicBezTo>
                  <a:pt x="2691595" y="2123449"/>
                  <a:pt x="2610307" y="2106325"/>
                  <a:pt x="2529002" y="2089201"/>
                </a:cubicBezTo>
                <a:cubicBezTo>
                  <a:pt x="2425898" y="2067727"/>
                  <a:pt x="2323000" y="2045380"/>
                  <a:pt x="2219639" y="2025345"/>
                </a:cubicBezTo>
                <a:cubicBezTo>
                  <a:pt x="2133950" y="2008752"/>
                  <a:pt x="2046258" y="2000378"/>
                  <a:pt x="1962059" y="1978442"/>
                </a:cubicBezTo>
                <a:cubicBezTo>
                  <a:pt x="1857260" y="1951164"/>
                  <a:pt x="1747786" y="1948082"/>
                  <a:pt x="1645042" y="1912378"/>
                </a:cubicBezTo>
                <a:cubicBezTo>
                  <a:pt x="1626699" y="1905111"/>
                  <a:pt x="1607992" y="1898801"/>
                  <a:pt x="1588995" y="1893473"/>
                </a:cubicBezTo>
                <a:cubicBezTo>
                  <a:pt x="1564850" y="1887822"/>
                  <a:pt x="1540037" y="1885254"/>
                  <a:pt x="1515584" y="1880990"/>
                </a:cubicBezTo>
                <a:cubicBezTo>
                  <a:pt x="1447876" y="1869174"/>
                  <a:pt x="1380116" y="1857718"/>
                  <a:pt x="1312613" y="1845029"/>
                </a:cubicBezTo>
                <a:cubicBezTo>
                  <a:pt x="1294941" y="1841690"/>
                  <a:pt x="1278040" y="1834292"/>
                  <a:pt x="1260984" y="1828179"/>
                </a:cubicBezTo>
                <a:cubicBezTo>
                  <a:pt x="1255226" y="1826050"/>
                  <a:pt x="1249629" y="1823509"/>
                  <a:pt x="1244237" y="1820576"/>
                </a:cubicBezTo>
                <a:close/>
                <a:moveTo>
                  <a:pt x="2324078" y="869216"/>
                </a:moveTo>
                <a:cubicBezTo>
                  <a:pt x="2311287" y="827091"/>
                  <a:pt x="2302297" y="820926"/>
                  <a:pt x="2261661" y="829403"/>
                </a:cubicBezTo>
                <a:cubicBezTo>
                  <a:pt x="2253306" y="830563"/>
                  <a:pt x="2244870" y="831027"/>
                  <a:pt x="2236438" y="830790"/>
                </a:cubicBezTo>
                <a:cubicBezTo>
                  <a:pt x="2188148" y="832434"/>
                  <a:pt x="2139704" y="832947"/>
                  <a:pt x="2091466" y="835927"/>
                </a:cubicBezTo>
                <a:cubicBezTo>
                  <a:pt x="2054221" y="838341"/>
                  <a:pt x="2017233" y="844455"/>
                  <a:pt x="1980039" y="848051"/>
                </a:cubicBezTo>
                <a:cubicBezTo>
                  <a:pt x="1885772" y="857092"/>
                  <a:pt x="1791350" y="864490"/>
                  <a:pt x="1697493" y="874816"/>
                </a:cubicBezTo>
                <a:cubicBezTo>
                  <a:pt x="1621668" y="883086"/>
                  <a:pt x="1546356" y="895673"/>
                  <a:pt x="1470582" y="904252"/>
                </a:cubicBezTo>
                <a:cubicBezTo>
                  <a:pt x="1445667" y="907026"/>
                  <a:pt x="1419210" y="898498"/>
                  <a:pt x="1394860" y="903327"/>
                </a:cubicBezTo>
                <a:cubicBezTo>
                  <a:pt x="1335320" y="915143"/>
                  <a:pt x="1274855" y="914218"/>
                  <a:pt x="1215057" y="919766"/>
                </a:cubicBezTo>
                <a:cubicBezTo>
                  <a:pt x="1133941" y="927318"/>
                  <a:pt x="1051797" y="922694"/>
                  <a:pt x="970269" y="926856"/>
                </a:cubicBezTo>
                <a:cubicBezTo>
                  <a:pt x="899427" y="930503"/>
                  <a:pt x="828739" y="937644"/>
                  <a:pt x="758308" y="945966"/>
                </a:cubicBezTo>
                <a:cubicBezTo>
                  <a:pt x="709864" y="951668"/>
                  <a:pt x="661985" y="962354"/>
                  <a:pt x="613747" y="969905"/>
                </a:cubicBezTo>
                <a:cubicBezTo>
                  <a:pt x="600339" y="971960"/>
                  <a:pt x="585852" y="968313"/>
                  <a:pt x="572649" y="971292"/>
                </a:cubicBezTo>
                <a:cubicBezTo>
                  <a:pt x="510592" y="985420"/>
                  <a:pt x="449356" y="1004119"/>
                  <a:pt x="384627" y="1002424"/>
                </a:cubicBezTo>
                <a:cubicBezTo>
                  <a:pt x="371936" y="1002450"/>
                  <a:pt x="359306" y="1004178"/>
                  <a:pt x="347074" y="1007561"/>
                </a:cubicBezTo>
                <a:cubicBezTo>
                  <a:pt x="285428" y="1022665"/>
                  <a:pt x="224090" y="1038384"/>
                  <a:pt x="162648" y="1053796"/>
                </a:cubicBezTo>
                <a:cubicBezTo>
                  <a:pt x="104136" y="1068745"/>
                  <a:pt x="96533" y="1078198"/>
                  <a:pt x="93142" y="1138714"/>
                </a:cubicBezTo>
                <a:cubicBezTo>
                  <a:pt x="90676" y="1183151"/>
                  <a:pt x="115848" y="1205190"/>
                  <a:pt x="158590" y="1195686"/>
                </a:cubicBezTo>
                <a:cubicBezTo>
                  <a:pt x="165782" y="1194093"/>
                  <a:pt x="172461" y="1190549"/>
                  <a:pt x="179653" y="1189059"/>
                </a:cubicBezTo>
                <a:cubicBezTo>
                  <a:pt x="218850" y="1180582"/>
                  <a:pt x="257944" y="1171233"/>
                  <a:pt x="297449" y="1164554"/>
                </a:cubicBezTo>
                <a:cubicBezTo>
                  <a:pt x="346150" y="1156283"/>
                  <a:pt x="395364" y="1151095"/>
                  <a:pt x="444116" y="1143132"/>
                </a:cubicBezTo>
                <a:cubicBezTo>
                  <a:pt x="535404" y="1128183"/>
                  <a:pt x="626128" y="1108867"/>
                  <a:pt x="717878" y="1097565"/>
                </a:cubicBezTo>
                <a:cubicBezTo>
                  <a:pt x="824989" y="1084414"/>
                  <a:pt x="932973" y="1077787"/>
                  <a:pt x="1040546" y="1068643"/>
                </a:cubicBezTo>
                <a:cubicBezTo>
                  <a:pt x="1093306" y="1064122"/>
                  <a:pt x="1146065" y="1059447"/>
                  <a:pt x="1198875" y="1056211"/>
                </a:cubicBezTo>
                <a:cubicBezTo>
                  <a:pt x="1300695" y="1049892"/>
                  <a:pt x="1402617" y="1045320"/>
                  <a:pt x="1504385" y="1038538"/>
                </a:cubicBezTo>
                <a:cubicBezTo>
                  <a:pt x="1584217" y="1033401"/>
                  <a:pt x="1664050" y="1027134"/>
                  <a:pt x="1743574" y="1018709"/>
                </a:cubicBezTo>
                <a:cubicBezTo>
                  <a:pt x="1810614" y="1011568"/>
                  <a:pt x="1877141" y="1000574"/>
                  <a:pt x="1943925" y="991379"/>
                </a:cubicBezTo>
                <a:cubicBezTo>
                  <a:pt x="1985588" y="985574"/>
                  <a:pt x="2027148" y="978176"/>
                  <a:pt x="2069016" y="974580"/>
                </a:cubicBezTo>
                <a:cubicBezTo>
                  <a:pt x="2125217" y="969803"/>
                  <a:pt x="2181778" y="968570"/>
                  <a:pt x="2238082" y="964614"/>
                </a:cubicBezTo>
                <a:cubicBezTo>
                  <a:pt x="2273169" y="962200"/>
                  <a:pt x="2308050" y="957627"/>
                  <a:pt x="2354748" y="952850"/>
                </a:cubicBezTo>
                <a:cubicBezTo>
                  <a:pt x="2341185" y="916376"/>
                  <a:pt x="2331322" y="893155"/>
                  <a:pt x="2324078" y="869216"/>
                </a:cubicBezTo>
                <a:close/>
                <a:moveTo>
                  <a:pt x="1998379" y="32159"/>
                </a:moveTo>
                <a:cubicBezTo>
                  <a:pt x="1868511" y="73257"/>
                  <a:pt x="1739002" y="115793"/>
                  <a:pt x="1609236" y="157301"/>
                </a:cubicBezTo>
                <a:cubicBezTo>
                  <a:pt x="1573583" y="168757"/>
                  <a:pt x="1537571" y="179135"/>
                  <a:pt x="1501611" y="189409"/>
                </a:cubicBezTo>
                <a:cubicBezTo>
                  <a:pt x="1465651" y="199683"/>
                  <a:pt x="1430153" y="208160"/>
                  <a:pt x="1394963" y="219102"/>
                </a:cubicBezTo>
                <a:cubicBezTo>
                  <a:pt x="1357718" y="230712"/>
                  <a:pt x="1326740" y="257837"/>
                  <a:pt x="1282715" y="254600"/>
                </a:cubicBezTo>
                <a:cubicBezTo>
                  <a:pt x="1261549" y="253008"/>
                  <a:pt x="1239459" y="272478"/>
                  <a:pt x="1216958" y="279875"/>
                </a:cubicBezTo>
                <a:cubicBezTo>
                  <a:pt x="1124488" y="310339"/>
                  <a:pt x="1029604" y="332788"/>
                  <a:pt x="942528" y="377893"/>
                </a:cubicBezTo>
                <a:cubicBezTo>
                  <a:pt x="939292" y="379537"/>
                  <a:pt x="935234" y="382157"/>
                  <a:pt x="932254" y="381489"/>
                </a:cubicBezTo>
                <a:cubicBezTo>
                  <a:pt x="892697" y="372345"/>
                  <a:pt x="865059" y="398802"/>
                  <a:pt x="832027" y="411285"/>
                </a:cubicBezTo>
                <a:cubicBezTo>
                  <a:pt x="799919" y="423358"/>
                  <a:pt x="773360" y="455979"/>
                  <a:pt x="731646" y="443393"/>
                </a:cubicBezTo>
                <a:cubicBezTo>
                  <a:pt x="720704" y="440105"/>
                  <a:pt x="704984" y="449866"/>
                  <a:pt x="692244" y="455414"/>
                </a:cubicBezTo>
                <a:cubicBezTo>
                  <a:pt x="617240" y="488086"/>
                  <a:pt x="545730" y="528619"/>
                  <a:pt x="466206" y="551480"/>
                </a:cubicBezTo>
                <a:cubicBezTo>
                  <a:pt x="422951" y="563963"/>
                  <a:pt x="375534" y="575059"/>
                  <a:pt x="340756" y="601105"/>
                </a:cubicBezTo>
                <a:cubicBezTo>
                  <a:pt x="293545" y="636500"/>
                  <a:pt x="238011" y="649292"/>
                  <a:pt x="188026" y="676673"/>
                </a:cubicBezTo>
                <a:cubicBezTo>
                  <a:pt x="145696" y="700048"/>
                  <a:pt x="132339" y="720186"/>
                  <a:pt x="149497" y="766934"/>
                </a:cubicBezTo>
                <a:cubicBezTo>
                  <a:pt x="163676" y="805566"/>
                  <a:pt x="196605" y="820104"/>
                  <a:pt x="236316" y="804487"/>
                </a:cubicBezTo>
                <a:cubicBezTo>
                  <a:pt x="282294" y="786353"/>
                  <a:pt x="327656" y="766523"/>
                  <a:pt x="373993" y="749314"/>
                </a:cubicBezTo>
                <a:cubicBezTo>
                  <a:pt x="500574" y="702359"/>
                  <a:pt x="627617" y="656844"/>
                  <a:pt x="754147" y="609890"/>
                </a:cubicBezTo>
                <a:cubicBezTo>
                  <a:pt x="792984" y="595557"/>
                  <a:pt x="831205" y="579066"/>
                  <a:pt x="869734" y="564477"/>
                </a:cubicBezTo>
                <a:cubicBezTo>
                  <a:pt x="934155" y="540435"/>
                  <a:pt x="999089" y="517677"/>
                  <a:pt x="1063458" y="493635"/>
                </a:cubicBezTo>
                <a:cubicBezTo>
                  <a:pt x="1131835" y="467948"/>
                  <a:pt x="1199081" y="439540"/>
                  <a:pt x="1268176" y="416268"/>
                </a:cubicBezTo>
                <a:cubicBezTo>
                  <a:pt x="1326381" y="396695"/>
                  <a:pt x="1386846" y="383955"/>
                  <a:pt x="1445615" y="366026"/>
                </a:cubicBezTo>
                <a:cubicBezTo>
                  <a:pt x="1495703" y="350615"/>
                  <a:pt x="1544301" y="330631"/>
                  <a:pt x="1594595" y="315630"/>
                </a:cubicBezTo>
                <a:cubicBezTo>
                  <a:pt x="1724309" y="276896"/>
                  <a:pt x="1854794" y="240730"/>
                  <a:pt x="1984406" y="201584"/>
                </a:cubicBezTo>
                <a:cubicBezTo>
                  <a:pt x="2042046" y="184169"/>
                  <a:pt x="2098247" y="162028"/>
                  <a:pt x="2157633" y="141171"/>
                </a:cubicBezTo>
                <a:lnTo>
                  <a:pt x="2112426" y="0"/>
                </a:lnTo>
                <a:cubicBezTo>
                  <a:pt x="2078006" y="9607"/>
                  <a:pt x="2037730" y="19624"/>
                  <a:pt x="1998379" y="32159"/>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11;p2"/>
          <p:cNvSpPr/>
          <p:nvPr/>
        </p:nvSpPr>
        <p:spPr>
          <a:xfrm rot="-9770043">
            <a:off x="450264" y="596545"/>
            <a:ext cx="1525768" cy="1099520"/>
          </a:xfrm>
          <a:custGeom>
            <a:avLst/>
            <a:gdLst/>
            <a:ahLst/>
            <a:cxnLst/>
            <a:rect l="l" t="t" r="r" b="b"/>
            <a:pathLst>
              <a:path w="3052986" h="2200086" extrusionOk="0">
                <a:moveTo>
                  <a:pt x="1244237" y="1820576"/>
                </a:moveTo>
                <a:cubicBezTo>
                  <a:pt x="1210588" y="1820576"/>
                  <a:pt x="1188858" y="1823247"/>
                  <a:pt x="1167949" y="1820165"/>
                </a:cubicBezTo>
                <a:cubicBezTo>
                  <a:pt x="1074863" y="1806397"/>
                  <a:pt x="980236" y="1797921"/>
                  <a:pt x="889718" y="1773930"/>
                </a:cubicBezTo>
                <a:cubicBezTo>
                  <a:pt x="812968" y="1753690"/>
                  <a:pt x="735602" y="1750813"/>
                  <a:pt x="658543" y="1739100"/>
                </a:cubicBezTo>
                <a:cubicBezTo>
                  <a:pt x="617703" y="1732884"/>
                  <a:pt x="577992" y="1719424"/>
                  <a:pt x="537305" y="1711719"/>
                </a:cubicBezTo>
                <a:cubicBezTo>
                  <a:pt x="461994" y="1697540"/>
                  <a:pt x="384884" y="1690553"/>
                  <a:pt x="311268" y="1670261"/>
                </a:cubicBezTo>
                <a:cubicBezTo>
                  <a:pt x="253526" y="1654336"/>
                  <a:pt x="193112" y="1666306"/>
                  <a:pt x="136346" y="1641647"/>
                </a:cubicBezTo>
                <a:cubicBezTo>
                  <a:pt x="111430" y="1630808"/>
                  <a:pt x="78706" y="1638770"/>
                  <a:pt x="49784" y="1635842"/>
                </a:cubicBezTo>
                <a:cubicBezTo>
                  <a:pt x="16084" y="1632503"/>
                  <a:pt x="10279" y="1604197"/>
                  <a:pt x="2727" y="1578100"/>
                </a:cubicBezTo>
                <a:cubicBezTo>
                  <a:pt x="-3438" y="1556421"/>
                  <a:pt x="56" y="1537516"/>
                  <a:pt x="21427" y="1527036"/>
                </a:cubicBezTo>
                <a:cubicBezTo>
                  <a:pt x="32088" y="1521814"/>
                  <a:pt x="43881" y="1519325"/>
                  <a:pt x="55743" y="1519792"/>
                </a:cubicBezTo>
                <a:cubicBezTo>
                  <a:pt x="101516" y="1522566"/>
                  <a:pt x="146826" y="1532430"/>
                  <a:pt x="193266" y="1521436"/>
                </a:cubicBezTo>
                <a:cubicBezTo>
                  <a:pt x="206007" y="1518405"/>
                  <a:pt x="221829" y="1525906"/>
                  <a:pt x="235597" y="1530478"/>
                </a:cubicBezTo>
                <a:cubicBezTo>
                  <a:pt x="252652" y="1536129"/>
                  <a:pt x="268218" y="1547739"/>
                  <a:pt x="286969" y="1532995"/>
                </a:cubicBezTo>
                <a:cubicBezTo>
                  <a:pt x="291592" y="1529399"/>
                  <a:pt x="301302" y="1530786"/>
                  <a:pt x="308288" y="1531916"/>
                </a:cubicBezTo>
                <a:cubicBezTo>
                  <a:pt x="372093" y="1542550"/>
                  <a:pt x="435948" y="1552465"/>
                  <a:pt x="499393" y="1565103"/>
                </a:cubicBezTo>
                <a:cubicBezTo>
                  <a:pt x="519941" y="1569110"/>
                  <a:pt x="539257" y="1580514"/>
                  <a:pt x="559652" y="1586730"/>
                </a:cubicBezTo>
                <a:cubicBezTo>
                  <a:pt x="574495" y="1591010"/>
                  <a:pt x="589723" y="1593815"/>
                  <a:pt x="605116" y="1595104"/>
                </a:cubicBezTo>
                <a:cubicBezTo>
                  <a:pt x="625665" y="1597107"/>
                  <a:pt x="646985" y="1596388"/>
                  <a:pt x="667790" y="1598597"/>
                </a:cubicBezTo>
                <a:cubicBezTo>
                  <a:pt x="723478" y="1604505"/>
                  <a:pt x="776648" y="1622434"/>
                  <a:pt x="832592" y="1630088"/>
                </a:cubicBezTo>
                <a:cubicBezTo>
                  <a:pt x="911962" y="1640979"/>
                  <a:pt x="995647" y="1634609"/>
                  <a:pt x="1070394" y="1672830"/>
                </a:cubicBezTo>
                <a:cubicBezTo>
                  <a:pt x="1100806" y="1660038"/>
                  <a:pt x="1129215" y="1676477"/>
                  <a:pt x="1158394" y="1679765"/>
                </a:cubicBezTo>
                <a:cubicBezTo>
                  <a:pt x="1181049" y="1682334"/>
                  <a:pt x="1202882" y="1691324"/>
                  <a:pt x="1225178" y="1696461"/>
                </a:cubicBezTo>
                <a:cubicBezTo>
                  <a:pt x="1233553" y="1697937"/>
                  <a:pt x="1242088" y="1698282"/>
                  <a:pt x="1250556" y="1697489"/>
                </a:cubicBezTo>
                <a:cubicBezTo>
                  <a:pt x="1265967" y="1696666"/>
                  <a:pt x="1284153" y="1689474"/>
                  <a:pt x="1296790" y="1694920"/>
                </a:cubicBezTo>
                <a:cubicBezTo>
                  <a:pt x="1343385" y="1714801"/>
                  <a:pt x="1395682" y="1708174"/>
                  <a:pt x="1441968" y="1729956"/>
                </a:cubicBezTo>
                <a:cubicBezTo>
                  <a:pt x="1456301" y="1736737"/>
                  <a:pt x="1477261" y="1728209"/>
                  <a:pt x="1493340" y="1733295"/>
                </a:cubicBezTo>
                <a:cubicBezTo>
                  <a:pt x="1520362" y="1741977"/>
                  <a:pt x="1544712" y="1760522"/>
                  <a:pt x="1572145" y="1766224"/>
                </a:cubicBezTo>
                <a:cubicBezTo>
                  <a:pt x="1599578" y="1771927"/>
                  <a:pt x="1629784" y="1762937"/>
                  <a:pt x="1657474" y="1767817"/>
                </a:cubicBezTo>
                <a:cubicBezTo>
                  <a:pt x="1687475" y="1772954"/>
                  <a:pt x="1715781" y="1787801"/>
                  <a:pt x="1745320" y="1796791"/>
                </a:cubicBezTo>
                <a:cubicBezTo>
                  <a:pt x="1764379" y="1802596"/>
                  <a:pt x="1784312" y="1805473"/>
                  <a:pt x="1803782" y="1809788"/>
                </a:cubicBezTo>
                <a:cubicBezTo>
                  <a:pt x="1833321" y="1816312"/>
                  <a:pt x="1862860" y="1822682"/>
                  <a:pt x="1892245" y="1829720"/>
                </a:cubicBezTo>
                <a:cubicBezTo>
                  <a:pt x="1898974" y="1831364"/>
                  <a:pt x="1908940" y="1839584"/>
                  <a:pt x="1910944" y="1837786"/>
                </a:cubicBezTo>
                <a:cubicBezTo>
                  <a:pt x="1939455" y="1811586"/>
                  <a:pt x="1966580" y="1837169"/>
                  <a:pt x="1993859" y="1839430"/>
                </a:cubicBezTo>
                <a:cubicBezTo>
                  <a:pt x="2026172" y="1842101"/>
                  <a:pt x="2058177" y="1848060"/>
                  <a:pt x="2090284" y="1852889"/>
                </a:cubicBezTo>
                <a:cubicBezTo>
                  <a:pt x="2164774" y="1864157"/>
                  <a:pt x="2239280" y="1875493"/>
                  <a:pt x="2313804" y="1886897"/>
                </a:cubicBezTo>
                <a:cubicBezTo>
                  <a:pt x="2319249" y="1887719"/>
                  <a:pt x="2327109" y="1886435"/>
                  <a:pt x="2329678" y="1889517"/>
                </a:cubicBezTo>
                <a:cubicBezTo>
                  <a:pt x="2355056" y="1920341"/>
                  <a:pt x="2399184" y="1898610"/>
                  <a:pt x="2426104" y="1924759"/>
                </a:cubicBezTo>
                <a:cubicBezTo>
                  <a:pt x="2430616" y="1928096"/>
                  <a:pt x="2436279" y="1929484"/>
                  <a:pt x="2441823" y="1928612"/>
                </a:cubicBezTo>
                <a:cubicBezTo>
                  <a:pt x="2497151" y="1920289"/>
                  <a:pt x="2548215" y="1945102"/>
                  <a:pt x="2601591" y="1951678"/>
                </a:cubicBezTo>
                <a:cubicBezTo>
                  <a:pt x="2647055" y="1957277"/>
                  <a:pt x="2698170" y="1956815"/>
                  <a:pt x="2737778" y="1975514"/>
                </a:cubicBezTo>
                <a:cubicBezTo>
                  <a:pt x="2788482" y="1999556"/>
                  <a:pt x="2845916" y="1995138"/>
                  <a:pt x="2893949" y="2025345"/>
                </a:cubicBezTo>
                <a:cubicBezTo>
                  <a:pt x="2912289" y="2036853"/>
                  <a:pt x="2939670" y="2032897"/>
                  <a:pt x="2961606" y="2040038"/>
                </a:cubicBezTo>
                <a:cubicBezTo>
                  <a:pt x="2989912" y="2049233"/>
                  <a:pt x="3022174" y="2053908"/>
                  <a:pt x="3016061" y="2100451"/>
                </a:cubicBezTo>
                <a:cubicBezTo>
                  <a:pt x="3013800" y="2117507"/>
                  <a:pt x="3037329" y="2137182"/>
                  <a:pt x="3046525" y="2156961"/>
                </a:cubicBezTo>
                <a:cubicBezTo>
                  <a:pt x="3051302" y="2167235"/>
                  <a:pt x="3055771" y="2183880"/>
                  <a:pt x="3050840" y="2190455"/>
                </a:cubicBezTo>
                <a:cubicBezTo>
                  <a:pt x="3045240" y="2197904"/>
                  <a:pt x="3027928" y="2201757"/>
                  <a:pt x="3017448" y="2199394"/>
                </a:cubicBezTo>
                <a:cubicBezTo>
                  <a:pt x="2964175" y="2187578"/>
                  <a:pt x="2911467" y="2172937"/>
                  <a:pt x="2858194" y="2159837"/>
                </a:cubicBezTo>
                <a:cubicBezTo>
                  <a:pt x="2829888" y="2152799"/>
                  <a:pt x="2801377" y="2146583"/>
                  <a:pt x="2772865" y="2140573"/>
                </a:cubicBezTo>
                <a:cubicBezTo>
                  <a:pt x="2691595" y="2123449"/>
                  <a:pt x="2610307" y="2106325"/>
                  <a:pt x="2529002" y="2089201"/>
                </a:cubicBezTo>
                <a:cubicBezTo>
                  <a:pt x="2425898" y="2067727"/>
                  <a:pt x="2323000" y="2045380"/>
                  <a:pt x="2219639" y="2025345"/>
                </a:cubicBezTo>
                <a:cubicBezTo>
                  <a:pt x="2133950" y="2008752"/>
                  <a:pt x="2046258" y="2000378"/>
                  <a:pt x="1962059" y="1978442"/>
                </a:cubicBezTo>
                <a:cubicBezTo>
                  <a:pt x="1857260" y="1951164"/>
                  <a:pt x="1747786" y="1948082"/>
                  <a:pt x="1645042" y="1912378"/>
                </a:cubicBezTo>
                <a:cubicBezTo>
                  <a:pt x="1626699" y="1905111"/>
                  <a:pt x="1607992" y="1898801"/>
                  <a:pt x="1588995" y="1893473"/>
                </a:cubicBezTo>
                <a:cubicBezTo>
                  <a:pt x="1564850" y="1887822"/>
                  <a:pt x="1540037" y="1885254"/>
                  <a:pt x="1515584" y="1880990"/>
                </a:cubicBezTo>
                <a:cubicBezTo>
                  <a:pt x="1447876" y="1869174"/>
                  <a:pt x="1380116" y="1857718"/>
                  <a:pt x="1312613" y="1845029"/>
                </a:cubicBezTo>
                <a:cubicBezTo>
                  <a:pt x="1294941" y="1841690"/>
                  <a:pt x="1278040" y="1834292"/>
                  <a:pt x="1260984" y="1828179"/>
                </a:cubicBezTo>
                <a:cubicBezTo>
                  <a:pt x="1255226" y="1826050"/>
                  <a:pt x="1249629" y="1823509"/>
                  <a:pt x="1244237" y="1820576"/>
                </a:cubicBezTo>
                <a:close/>
                <a:moveTo>
                  <a:pt x="2324078" y="869216"/>
                </a:moveTo>
                <a:cubicBezTo>
                  <a:pt x="2311287" y="827091"/>
                  <a:pt x="2302297" y="820926"/>
                  <a:pt x="2261661" y="829403"/>
                </a:cubicBezTo>
                <a:cubicBezTo>
                  <a:pt x="2253306" y="830563"/>
                  <a:pt x="2244870" y="831027"/>
                  <a:pt x="2236438" y="830790"/>
                </a:cubicBezTo>
                <a:cubicBezTo>
                  <a:pt x="2188148" y="832434"/>
                  <a:pt x="2139704" y="832947"/>
                  <a:pt x="2091466" y="835927"/>
                </a:cubicBezTo>
                <a:cubicBezTo>
                  <a:pt x="2054221" y="838341"/>
                  <a:pt x="2017233" y="844455"/>
                  <a:pt x="1980039" y="848051"/>
                </a:cubicBezTo>
                <a:cubicBezTo>
                  <a:pt x="1885772" y="857092"/>
                  <a:pt x="1791350" y="864490"/>
                  <a:pt x="1697493" y="874816"/>
                </a:cubicBezTo>
                <a:cubicBezTo>
                  <a:pt x="1621668" y="883086"/>
                  <a:pt x="1546356" y="895673"/>
                  <a:pt x="1470582" y="904252"/>
                </a:cubicBezTo>
                <a:cubicBezTo>
                  <a:pt x="1445667" y="907026"/>
                  <a:pt x="1419210" y="898498"/>
                  <a:pt x="1394860" y="903327"/>
                </a:cubicBezTo>
                <a:cubicBezTo>
                  <a:pt x="1335320" y="915143"/>
                  <a:pt x="1274855" y="914218"/>
                  <a:pt x="1215057" y="919766"/>
                </a:cubicBezTo>
                <a:cubicBezTo>
                  <a:pt x="1133941" y="927318"/>
                  <a:pt x="1051797" y="922694"/>
                  <a:pt x="970269" y="926856"/>
                </a:cubicBezTo>
                <a:cubicBezTo>
                  <a:pt x="899427" y="930503"/>
                  <a:pt x="828739" y="937644"/>
                  <a:pt x="758308" y="945966"/>
                </a:cubicBezTo>
                <a:cubicBezTo>
                  <a:pt x="709864" y="951668"/>
                  <a:pt x="661985" y="962354"/>
                  <a:pt x="613747" y="969905"/>
                </a:cubicBezTo>
                <a:cubicBezTo>
                  <a:pt x="600339" y="971960"/>
                  <a:pt x="585852" y="968313"/>
                  <a:pt x="572649" y="971292"/>
                </a:cubicBezTo>
                <a:cubicBezTo>
                  <a:pt x="510592" y="985420"/>
                  <a:pt x="449356" y="1004119"/>
                  <a:pt x="384627" y="1002424"/>
                </a:cubicBezTo>
                <a:cubicBezTo>
                  <a:pt x="371936" y="1002450"/>
                  <a:pt x="359306" y="1004178"/>
                  <a:pt x="347074" y="1007561"/>
                </a:cubicBezTo>
                <a:cubicBezTo>
                  <a:pt x="285428" y="1022665"/>
                  <a:pt x="224090" y="1038384"/>
                  <a:pt x="162648" y="1053796"/>
                </a:cubicBezTo>
                <a:cubicBezTo>
                  <a:pt x="104136" y="1068745"/>
                  <a:pt x="96533" y="1078198"/>
                  <a:pt x="93142" y="1138714"/>
                </a:cubicBezTo>
                <a:cubicBezTo>
                  <a:pt x="90676" y="1183151"/>
                  <a:pt x="115848" y="1205190"/>
                  <a:pt x="158590" y="1195686"/>
                </a:cubicBezTo>
                <a:cubicBezTo>
                  <a:pt x="165782" y="1194093"/>
                  <a:pt x="172461" y="1190549"/>
                  <a:pt x="179653" y="1189059"/>
                </a:cubicBezTo>
                <a:cubicBezTo>
                  <a:pt x="218850" y="1180582"/>
                  <a:pt x="257944" y="1171233"/>
                  <a:pt x="297449" y="1164554"/>
                </a:cubicBezTo>
                <a:cubicBezTo>
                  <a:pt x="346150" y="1156283"/>
                  <a:pt x="395364" y="1151095"/>
                  <a:pt x="444116" y="1143132"/>
                </a:cubicBezTo>
                <a:cubicBezTo>
                  <a:pt x="535404" y="1128183"/>
                  <a:pt x="626128" y="1108867"/>
                  <a:pt x="717878" y="1097565"/>
                </a:cubicBezTo>
                <a:cubicBezTo>
                  <a:pt x="824989" y="1084414"/>
                  <a:pt x="932973" y="1077787"/>
                  <a:pt x="1040546" y="1068643"/>
                </a:cubicBezTo>
                <a:cubicBezTo>
                  <a:pt x="1093306" y="1064122"/>
                  <a:pt x="1146065" y="1059447"/>
                  <a:pt x="1198875" y="1056211"/>
                </a:cubicBezTo>
                <a:cubicBezTo>
                  <a:pt x="1300695" y="1049892"/>
                  <a:pt x="1402617" y="1045320"/>
                  <a:pt x="1504385" y="1038538"/>
                </a:cubicBezTo>
                <a:cubicBezTo>
                  <a:pt x="1584217" y="1033401"/>
                  <a:pt x="1664050" y="1027134"/>
                  <a:pt x="1743574" y="1018709"/>
                </a:cubicBezTo>
                <a:cubicBezTo>
                  <a:pt x="1810614" y="1011568"/>
                  <a:pt x="1877141" y="1000574"/>
                  <a:pt x="1943925" y="991379"/>
                </a:cubicBezTo>
                <a:cubicBezTo>
                  <a:pt x="1985588" y="985574"/>
                  <a:pt x="2027148" y="978176"/>
                  <a:pt x="2069016" y="974580"/>
                </a:cubicBezTo>
                <a:cubicBezTo>
                  <a:pt x="2125217" y="969803"/>
                  <a:pt x="2181778" y="968570"/>
                  <a:pt x="2238082" y="964614"/>
                </a:cubicBezTo>
                <a:cubicBezTo>
                  <a:pt x="2273169" y="962200"/>
                  <a:pt x="2308050" y="957627"/>
                  <a:pt x="2354748" y="952850"/>
                </a:cubicBezTo>
                <a:cubicBezTo>
                  <a:pt x="2341185" y="916376"/>
                  <a:pt x="2331322" y="893155"/>
                  <a:pt x="2324078" y="869216"/>
                </a:cubicBezTo>
                <a:close/>
                <a:moveTo>
                  <a:pt x="1998379" y="32159"/>
                </a:moveTo>
                <a:cubicBezTo>
                  <a:pt x="1868511" y="73257"/>
                  <a:pt x="1739002" y="115793"/>
                  <a:pt x="1609236" y="157301"/>
                </a:cubicBezTo>
                <a:cubicBezTo>
                  <a:pt x="1573583" y="168757"/>
                  <a:pt x="1537571" y="179135"/>
                  <a:pt x="1501611" y="189409"/>
                </a:cubicBezTo>
                <a:cubicBezTo>
                  <a:pt x="1465651" y="199683"/>
                  <a:pt x="1430153" y="208160"/>
                  <a:pt x="1394963" y="219102"/>
                </a:cubicBezTo>
                <a:cubicBezTo>
                  <a:pt x="1357718" y="230712"/>
                  <a:pt x="1326740" y="257837"/>
                  <a:pt x="1282715" y="254600"/>
                </a:cubicBezTo>
                <a:cubicBezTo>
                  <a:pt x="1261549" y="253008"/>
                  <a:pt x="1239459" y="272478"/>
                  <a:pt x="1216958" y="279875"/>
                </a:cubicBezTo>
                <a:cubicBezTo>
                  <a:pt x="1124488" y="310339"/>
                  <a:pt x="1029604" y="332788"/>
                  <a:pt x="942528" y="377893"/>
                </a:cubicBezTo>
                <a:cubicBezTo>
                  <a:pt x="939292" y="379537"/>
                  <a:pt x="935234" y="382157"/>
                  <a:pt x="932254" y="381489"/>
                </a:cubicBezTo>
                <a:cubicBezTo>
                  <a:pt x="892697" y="372345"/>
                  <a:pt x="865059" y="398802"/>
                  <a:pt x="832027" y="411285"/>
                </a:cubicBezTo>
                <a:cubicBezTo>
                  <a:pt x="799919" y="423358"/>
                  <a:pt x="773360" y="455979"/>
                  <a:pt x="731646" y="443393"/>
                </a:cubicBezTo>
                <a:cubicBezTo>
                  <a:pt x="720704" y="440105"/>
                  <a:pt x="704984" y="449866"/>
                  <a:pt x="692244" y="455414"/>
                </a:cubicBezTo>
                <a:cubicBezTo>
                  <a:pt x="617240" y="488086"/>
                  <a:pt x="545730" y="528619"/>
                  <a:pt x="466206" y="551480"/>
                </a:cubicBezTo>
                <a:cubicBezTo>
                  <a:pt x="422951" y="563963"/>
                  <a:pt x="375534" y="575059"/>
                  <a:pt x="340756" y="601105"/>
                </a:cubicBezTo>
                <a:cubicBezTo>
                  <a:pt x="293545" y="636500"/>
                  <a:pt x="238011" y="649292"/>
                  <a:pt x="188026" y="676673"/>
                </a:cubicBezTo>
                <a:cubicBezTo>
                  <a:pt x="145696" y="700048"/>
                  <a:pt x="132339" y="720186"/>
                  <a:pt x="149497" y="766934"/>
                </a:cubicBezTo>
                <a:cubicBezTo>
                  <a:pt x="163676" y="805566"/>
                  <a:pt x="196605" y="820104"/>
                  <a:pt x="236316" y="804487"/>
                </a:cubicBezTo>
                <a:cubicBezTo>
                  <a:pt x="282294" y="786353"/>
                  <a:pt x="327656" y="766523"/>
                  <a:pt x="373993" y="749314"/>
                </a:cubicBezTo>
                <a:cubicBezTo>
                  <a:pt x="500574" y="702359"/>
                  <a:pt x="627617" y="656844"/>
                  <a:pt x="754147" y="609890"/>
                </a:cubicBezTo>
                <a:cubicBezTo>
                  <a:pt x="792984" y="595557"/>
                  <a:pt x="831205" y="579066"/>
                  <a:pt x="869734" y="564477"/>
                </a:cubicBezTo>
                <a:cubicBezTo>
                  <a:pt x="934155" y="540435"/>
                  <a:pt x="999089" y="517677"/>
                  <a:pt x="1063458" y="493635"/>
                </a:cubicBezTo>
                <a:cubicBezTo>
                  <a:pt x="1131835" y="467948"/>
                  <a:pt x="1199081" y="439540"/>
                  <a:pt x="1268176" y="416268"/>
                </a:cubicBezTo>
                <a:cubicBezTo>
                  <a:pt x="1326381" y="396695"/>
                  <a:pt x="1386846" y="383955"/>
                  <a:pt x="1445615" y="366026"/>
                </a:cubicBezTo>
                <a:cubicBezTo>
                  <a:pt x="1495703" y="350615"/>
                  <a:pt x="1544301" y="330631"/>
                  <a:pt x="1594595" y="315630"/>
                </a:cubicBezTo>
                <a:cubicBezTo>
                  <a:pt x="1724309" y="276896"/>
                  <a:pt x="1854794" y="240730"/>
                  <a:pt x="1984406" y="201584"/>
                </a:cubicBezTo>
                <a:cubicBezTo>
                  <a:pt x="2042046" y="184169"/>
                  <a:pt x="2098247" y="162028"/>
                  <a:pt x="2157633" y="141171"/>
                </a:cubicBezTo>
                <a:lnTo>
                  <a:pt x="2112426" y="0"/>
                </a:lnTo>
                <a:cubicBezTo>
                  <a:pt x="2078006" y="9607"/>
                  <a:pt x="2037730" y="19624"/>
                  <a:pt x="1998379" y="32159"/>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12;p2"/>
          <p:cNvSpPr/>
          <p:nvPr/>
        </p:nvSpPr>
        <p:spPr>
          <a:xfrm>
            <a:off x="2922472" y="4011450"/>
            <a:ext cx="3299561" cy="617411"/>
          </a:xfrm>
          <a:custGeom>
            <a:avLst/>
            <a:gdLst/>
            <a:ahLst/>
            <a:cxnLst/>
            <a:rect l="l" t="t" r="r" b="b"/>
            <a:pathLst>
              <a:path w="6599122" h="1234823" extrusionOk="0">
                <a:moveTo>
                  <a:pt x="4352462" y="48744"/>
                </a:moveTo>
                <a:cubicBezTo>
                  <a:pt x="4345234" y="104369"/>
                  <a:pt x="4389545" y="124796"/>
                  <a:pt x="4409658" y="165336"/>
                </a:cubicBezTo>
                <a:cubicBezTo>
                  <a:pt x="4338320" y="216875"/>
                  <a:pt x="4252212" y="237302"/>
                  <a:pt x="4178675" y="282241"/>
                </a:cubicBezTo>
                <a:cubicBezTo>
                  <a:pt x="4104194" y="327809"/>
                  <a:pt x="4023743" y="364264"/>
                  <a:pt x="3947378" y="407004"/>
                </a:cubicBezTo>
                <a:cubicBezTo>
                  <a:pt x="3868812" y="451315"/>
                  <a:pt x="3792760" y="499397"/>
                  <a:pt x="3714509" y="544336"/>
                </a:cubicBezTo>
                <a:cubicBezTo>
                  <a:pt x="3638458" y="588019"/>
                  <a:pt x="3559892" y="627301"/>
                  <a:pt x="3485098" y="672555"/>
                </a:cubicBezTo>
                <a:cubicBezTo>
                  <a:pt x="3410932" y="717495"/>
                  <a:pt x="3340223" y="768091"/>
                  <a:pt x="3272028" y="825601"/>
                </a:cubicBezTo>
                <a:cubicBezTo>
                  <a:pt x="3293083" y="820259"/>
                  <a:pt x="3315082" y="817744"/>
                  <a:pt x="3334880" y="809259"/>
                </a:cubicBezTo>
                <a:cubicBezTo>
                  <a:pt x="3374163" y="792918"/>
                  <a:pt x="3411875" y="772176"/>
                  <a:pt x="3450843" y="755206"/>
                </a:cubicBezTo>
                <a:cubicBezTo>
                  <a:pt x="3469385" y="747350"/>
                  <a:pt x="3489497" y="743579"/>
                  <a:pt x="3508982" y="737922"/>
                </a:cubicBezTo>
                <a:cubicBezTo>
                  <a:pt x="3519666" y="734779"/>
                  <a:pt x="3532237" y="734779"/>
                  <a:pt x="3540408" y="728494"/>
                </a:cubicBezTo>
                <a:cubicBezTo>
                  <a:pt x="3593833" y="688583"/>
                  <a:pt x="3661085" y="684497"/>
                  <a:pt x="3719852" y="657471"/>
                </a:cubicBezTo>
                <a:cubicBezTo>
                  <a:pt x="3754735" y="641443"/>
                  <a:pt x="3788675" y="616617"/>
                  <a:pt x="3831101" y="623845"/>
                </a:cubicBezTo>
                <a:cubicBezTo>
                  <a:pt x="3862212" y="586762"/>
                  <a:pt x="3911866" y="593675"/>
                  <a:pt x="3951149" y="573877"/>
                </a:cubicBezTo>
                <a:cubicBezTo>
                  <a:pt x="4015887" y="541508"/>
                  <a:pt x="4086282" y="520138"/>
                  <a:pt x="4155733" y="497511"/>
                </a:cubicBezTo>
                <a:cubicBezTo>
                  <a:pt x="4196273" y="484312"/>
                  <a:pt x="4239327" y="478341"/>
                  <a:pt x="4281124" y="468913"/>
                </a:cubicBezTo>
                <a:cubicBezTo>
                  <a:pt x="4290238" y="466713"/>
                  <a:pt x="4300608" y="465771"/>
                  <a:pt x="4307837" y="460742"/>
                </a:cubicBezTo>
                <a:cubicBezTo>
                  <a:pt x="4379489" y="408261"/>
                  <a:pt x="4467482" y="399775"/>
                  <a:pt x="4548247" y="372749"/>
                </a:cubicBezTo>
                <a:cubicBezTo>
                  <a:pt x="4609843" y="352008"/>
                  <a:pt x="4673952" y="338180"/>
                  <a:pt x="4736176" y="318067"/>
                </a:cubicBezTo>
                <a:cubicBezTo>
                  <a:pt x="4820084" y="291041"/>
                  <a:pt x="4904307" y="266843"/>
                  <a:pt x="4991671" y="253958"/>
                </a:cubicBezTo>
                <a:cubicBezTo>
                  <a:pt x="5020584" y="249558"/>
                  <a:pt x="5047610" y="232274"/>
                  <a:pt x="5076522" y="226617"/>
                </a:cubicBezTo>
                <a:cubicBezTo>
                  <a:pt x="5129318" y="215618"/>
                  <a:pt x="5184943" y="214361"/>
                  <a:pt x="5236167" y="198962"/>
                </a:cubicBezTo>
                <a:cubicBezTo>
                  <a:pt x="5310333" y="176649"/>
                  <a:pt x="5386385" y="162822"/>
                  <a:pt x="5461493" y="144594"/>
                </a:cubicBezTo>
                <a:cubicBezTo>
                  <a:pt x="5508319" y="133281"/>
                  <a:pt x="5557029" y="130453"/>
                  <a:pt x="5604483" y="121968"/>
                </a:cubicBezTo>
                <a:cubicBezTo>
                  <a:pt x="5668278" y="110340"/>
                  <a:pt x="5731759" y="95255"/>
                  <a:pt x="5795869" y="84570"/>
                </a:cubicBezTo>
                <a:cubicBezTo>
                  <a:pt x="5830123" y="78914"/>
                  <a:pt x="5865635" y="79228"/>
                  <a:pt x="5900518" y="77028"/>
                </a:cubicBezTo>
                <a:cubicBezTo>
                  <a:pt x="5913717" y="76400"/>
                  <a:pt x="5930687" y="81742"/>
                  <a:pt x="5939172" y="75457"/>
                </a:cubicBezTo>
                <a:cubicBezTo>
                  <a:pt x="5986626" y="40888"/>
                  <a:pt x="6043822" y="60058"/>
                  <a:pt x="6092532" y="44031"/>
                </a:cubicBezTo>
                <a:cubicBezTo>
                  <a:pt x="6156642" y="23289"/>
                  <a:pt x="6221380" y="23603"/>
                  <a:pt x="6286118" y="19832"/>
                </a:cubicBezTo>
                <a:cubicBezTo>
                  <a:pt x="6319744" y="17947"/>
                  <a:pt x="6351170" y="9147"/>
                  <a:pt x="6383853" y="5376"/>
                </a:cubicBezTo>
                <a:cubicBezTo>
                  <a:pt x="6416851" y="1605"/>
                  <a:pt x="6450477" y="-280"/>
                  <a:pt x="6483475" y="34"/>
                </a:cubicBezTo>
                <a:cubicBezTo>
                  <a:pt x="6507673" y="348"/>
                  <a:pt x="6531871" y="5376"/>
                  <a:pt x="6558897" y="8519"/>
                </a:cubicBezTo>
                <a:cubicBezTo>
                  <a:pt x="6571153" y="34288"/>
                  <a:pt x="6583410" y="60686"/>
                  <a:pt x="6599123" y="93684"/>
                </a:cubicBezTo>
                <a:cubicBezTo>
                  <a:pt x="6558583" y="98712"/>
                  <a:pt x="6524014" y="103426"/>
                  <a:pt x="6489445" y="106883"/>
                </a:cubicBezTo>
                <a:cubicBezTo>
                  <a:pt x="6398624" y="116311"/>
                  <a:pt x="6307802" y="126367"/>
                  <a:pt x="6216666" y="134538"/>
                </a:cubicBezTo>
                <a:cubicBezTo>
                  <a:pt x="6134643" y="141766"/>
                  <a:pt x="6054192" y="161250"/>
                  <a:pt x="5970912" y="161250"/>
                </a:cubicBezTo>
                <a:cubicBezTo>
                  <a:pt x="5939486" y="161250"/>
                  <a:pt x="5908375" y="173192"/>
                  <a:pt x="5876634" y="178849"/>
                </a:cubicBezTo>
                <a:cubicBezTo>
                  <a:pt x="5704732" y="209647"/>
                  <a:pt x="5532831" y="239187"/>
                  <a:pt x="5361244" y="271871"/>
                </a:cubicBezTo>
                <a:cubicBezTo>
                  <a:pt x="5278593" y="287584"/>
                  <a:pt x="5196885" y="308954"/>
                  <a:pt x="5115176" y="329695"/>
                </a:cubicBezTo>
                <a:cubicBezTo>
                  <a:pt x="4952074" y="370863"/>
                  <a:pt x="4788972" y="412346"/>
                  <a:pt x="4626499" y="455714"/>
                </a:cubicBezTo>
                <a:cubicBezTo>
                  <a:pt x="4574017" y="469542"/>
                  <a:pt x="4523106" y="489655"/>
                  <a:pt x="4471567" y="506625"/>
                </a:cubicBezTo>
                <a:cubicBezTo>
                  <a:pt x="4328892" y="554078"/>
                  <a:pt x="4185274" y="599018"/>
                  <a:pt x="4043542" y="649300"/>
                </a:cubicBezTo>
                <a:cubicBezTo>
                  <a:pt x="3908409" y="697068"/>
                  <a:pt x="3775162" y="750492"/>
                  <a:pt x="3640972" y="801403"/>
                </a:cubicBezTo>
                <a:cubicBezTo>
                  <a:pt x="3549836" y="835972"/>
                  <a:pt x="3458385" y="869912"/>
                  <a:pt x="3367878" y="905424"/>
                </a:cubicBezTo>
                <a:cubicBezTo>
                  <a:pt x="3327652" y="921137"/>
                  <a:pt x="3289312" y="941878"/>
                  <a:pt x="3249401" y="957905"/>
                </a:cubicBezTo>
                <a:cubicBezTo>
                  <a:pt x="3173350" y="989017"/>
                  <a:pt x="3097927" y="1021701"/>
                  <a:pt x="3019990" y="1047156"/>
                </a:cubicBezTo>
                <a:cubicBezTo>
                  <a:pt x="2983849" y="1058784"/>
                  <a:pt x="2941738" y="1061612"/>
                  <a:pt x="2904027" y="1056584"/>
                </a:cubicBezTo>
                <a:cubicBezTo>
                  <a:pt x="2845260" y="1049042"/>
                  <a:pt x="2826718" y="984932"/>
                  <a:pt x="2869144" y="942507"/>
                </a:cubicBezTo>
                <a:cubicBezTo>
                  <a:pt x="2898370" y="913594"/>
                  <a:pt x="2930425" y="886254"/>
                  <a:pt x="2964994" y="864884"/>
                </a:cubicBezTo>
                <a:cubicBezTo>
                  <a:pt x="3062101" y="805488"/>
                  <a:pt x="3162036" y="750807"/>
                  <a:pt x="3259458" y="692354"/>
                </a:cubicBezTo>
                <a:cubicBezTo>
                  <a:pt x="3312568" y="660299"/>
                  <a:pt x="3361907" y="622902"/>
                  <a:pt x="3414389" y="589904"/>
                </a:cubicBezTo>
                <a:cubicBezTo>
                  <a:pt x="3476927" y="550621"/>
                  <a:pt x="3540722" y="513853"/>
                  <a:pt x="3604203" y="475827"/>
                </a:cubicBezTo>
                <a:cubicBezTo>
                  <a:pt x="3712624" y="410775"/>
                  <a:pt x="3820730" y="345408"/>
                  <a:pt x="3928836" y="280042"/>
                </a:cubicBezTo>
                <a:cubicBezTo>
                  <a:pt x="3963719" y="258986"/>
                  <a:pt x="3998916" y="238873"/>
                  <a:pt x="4031600" y="210590"/>
                </a:cubicBezTo>
                <a:cubicBezTo>
                  <a:pt x="3986975" y="213104"/>
                  <a:pt x="3941721" y="212789"/>
                  <a:pt x="3897410" y="218446"/>
                </a:cubicBezTo>
                <a:cubicBezTo>
                  <a:pt x="3765734" y="234474"/>
                  <a:pt x="3634058" y="250501"/>
                  <a:pt x="3502697" y="270299"/>
                </a:cubicBezTo>
                <a:cubicBezTo>
                  <a:pt x="3404647" y="285070"/>
                  <a:pt x="3307225" y="305183"/>
                  <a:pt x="3209490" y="322781"/>
                </a:cubicBezTo>
                <a:cubicBezTo>
                  <a:pt x="3109869" y="341008"/>
                  <a:pt x="3009619" y="357036"/>
                  <a:pt x="2910626" y="378091"/>
                </a:cubicBezTo>
                <a:cubicBezTo>
                  <a:pt x="2775494" y="407004"/>
                  <a:pt x="2640675" y="437801"/>
                  <a:pt x="2506485" y="471427"/>
                </a:cubicBezTo>
                <a:cubicBezTo>
                  <a:pt x="2403407" y="497197"/>
                  <a:pt x="2301900" y="528937"/>
                  <a:pt x="2199765" y="557221"/>
                </a:cubicBezTo>
                <a:cubicBezTo>
                  <a:pt x="2160482" y="568220"/>
                  <a:pt x="2119942" y="575448"/>
                  <a:pt x="2080660" y="586133"/>
                </a:cubicBezTo>
                <a:cubicBezTo>
                  <a:pt x="2034149" y="598704"/>
                  <a:pt x="1988267" y="613788"/>
                  <a:pt x="1942070" y="627301"/>
                </a:cubicBezTo>
                <a:cubicBezTo>
                  <a:pt x="1886445" y="643329"/>
                  <a:pt x="1830192" y="657156"/>
                  <a:pt x="1774882" y="673812"/>
                </a:cubicBezTo>
                <a:cubicBezTo>
                  <a:pt x="1658291" y="708695"/>
                  <a:pt x="1542014" y="745150"/>
                  <a:pt x="1425423" y="780033"/>
                </a:cubicBezTo>
                <a:cubicBezTo>
                  <a:pt x="1321088" y="811145"/>
                  <a:pt x="1216438" y="840057"/>
                  <a:pt x="1112418" y="872112"/>
                </a:cubicBezTo>
                <a:cubicBezTo>
                  <a:pt x="1020967" y="900081"/>
                  <a:pt x="930460" y="930565"/>
                  <a:pt x="839638" y="960734"/>
                </a:cubicBezTo>
                <a:cubicBezTo>
                  <a:pt x="750702" y="990274"/>
                  <a:pt x="661765" y="1020129"/>
                  <a:pt x="572829" y="1050299"/>
                </a:cubicBezTo>
                <a:cubicBezTo>
                  <a:pt x="551774" y="1057527"/>
                  <a:pt x="531661" y="1067897"/>
                  <a:pt x="510605" y="1074497"/>
                </a:cubicBezTo>
                <a:cubicBezTo>
                  <a:pt x="396842" y="1110008"/>
                  <a:pt x="285908" y="1154005"/>
                  <a:pt x="175287" y="1198316"/>
                </a:cubicBezTo>
                <a:cubicBezTo>
                  <a:pt x="130034" y="1216543"/>
                  <a:pt x="87608" y="1240742"/>
                  <a:pt x="29784" y="1233514"/>
                </a:cubicBezTo>
                <a:cubicBezTo>
                  <a:pt x="23184" y="1223143"/>
                  <a:pt x="11242" y="1209001"/>
                  <a:pt x="4329" y="1192345"/>
                </a:cubicBezTo>
                <a:cubicBezTo>
                  <a:pt x="-8556" y="1160605"/>
                  <a:pt x="8414" y="1128236"/>
                  <a:pt x="40783" y="1115037"/>
                </a:cubicBezTo>
                <a:cubicBezTo>
                  <a:pt x="141661" y="1074497"/>
                  <a:pt x="244111" y="1037414"/>
                  <a:pt x="341846" y="990274"/>
                </a:cubicBezTo>
                <a:cubicBezTo>
                  <a:pt x="390871" y="966705"/>
                  <a:pt x="440525" y="951306"/>
                  <a:pt x="491749" y="936850"/>
                </a:cubicBezTo>
                <a:cubicBezTo>
                  <a:pt x="517833" y="929308"/>
                  <a:pt x="542031" y="915166"/>
                  <a:pt x="567801" y="905738"/>
                </a:cubicBezTo>
                <a:cubicBezTo>
                  <a:pt x="628768" y="883425"/>
                  <a:pt x="690049" y="861741"/>
                  <a:pt x="751330" y="841000"/>
                </a:cubicBezTo>
                <a:cubicBezTo>
                  <a:pt x="838695" y="811459"/>
                  <a:pt x="926060" y="782233"/>
                  <a:pt x="1014053" y="754578"/>
                </a:cubicBezTo>
                <a:cubicBezTo>
                  <a:pt x="1090105" y="730694"/>
                  <a:pt x="1166785" y="708381"/>
                  <a:pt x="1243465" y="686383"/>
                </a:cubicBezTo>
                <a:cubicBezTo>
                  <a:pt x="1312603" y="666584"/>
                  <a:pt x="1382369" y="648986"/>
                  <a:pt x="1451506" y="629187"/>
                </a:cubicBezTo>
                <a:cubicBezTo>
                  <a:pt x="1499589" y="615359"/>
                  <a:pt x="1546728" y="598389"/>
                  <a:pt x="1595124" y="585190"/>
                </a:cubicBezTo>
                <a:cubicBezTo>
                  <a:pt x="1675261" y="563192"/>
                  <a:pt x="1756027" y="543079"/>
                  <a:pt x="1836164" y="521395"/>
                </a:cubicBezTo>
                <a:cubicBezTo>
                  <a:pt x="1890531" y="506625"/>
                  <a:pt x="1944584" y="490283"/>
                  <a:pt x="1998951" y="475827"/>
                </a:cubicBezTo>
                <a:cubicBezTo>
                  <a:pt x="2016236" y="471427"/>
                  <a:pt x="2035092" y="472999"/>
                  <a:pt x="2052062" y="467970"/>
                </a:cubicBezTo>
                <a:cubicBezTo>
                  <a:pt x="2069346" y="462942"/>
                  <a:pt x="2088516" y="456971"/>
                  <a:pt x="2101715" y="445344"/>
                </a:cubicBezTo>
                <a:cubicBezTo>
                  <a:pt x="2124342" y="425231"/>
                  <a:pt x="2148226" y="419260"/>
                  <a:pt x="2178081" y="419260"/>
                </a:cubicBezTo>
                <a:cubicBezTo>
                  <a:pt x="2205736" y="419260"/>
                  <a:pt x="2234334" y="413917"/>
                  <a:pt x="2261046" y="405746"/>
                </a:cubicBezTo>
                <a:cubicBezTo>
                  <a:pt x="2303472" y="392547"/>
                  <a:pt x="2345897" y="377777"/>
                  <a:pt x="2386123" y="358921"/>
                </a:cubicBezTo>
                <a:cubicBezTo>
                  <a:pt x="2415035" y="345408"/>
                  <a:pt x="2445518" y="352636"/>
                  <a:pt x="2476002" y="340066"/>
                </a:cubicBezTo>
                <a:cubicBezTo>
                  <a:pt x="2530369" y="318067"/>
                  <a:pt x="2591650" y="313353"/>
                  <a:pt x="2649789" y="300783"/>
                </a:cubicBezTo>
                <a:cubicBezTo>
                  <a:pt x="2683415" y="293555"/>
                  <a:pt x="2714527" y="273442"/>
                  <a:pt x="2751295" y="285070"/>
                </a:cubicBezTo>
                <a:cubicBezTo>
                  <a:pt x="2756324" y="286641"/>
                  <a:pt x="2764180" y="278470"/>
                  <a:pt x="2771094" y="275642"/>
                </a:cubicBezTo>
                <a:cubicBezTo>
                  <a:pt x="2791521" y="267471"/>
                  <a:pt x="2811948" y="252701"/>
                  <a:pt x="2832061" y="253015"/>
                </a:cubicBezTo>
                <a:cubicBezTo>
                  <a:pt x="2888314" y="253958"/>
                  <a:pt x="2941110" y="240444"/>
                  <a:pt x="2993906" y="224731"/>
                </a:cubicBezTo>
                <a:cubicBezTo>
                  <a:pt x="3009305" y="220017"/>
                  <a:pt x="3025961" y="220332"/>
                  <a:pt x="3041674" y="216875"/>
                </a:cubicBezTo>
                <a:cubicBezTo>
                  <a:pt x="3083156" y="208075"/>
                  <a:pt x="3124325" y="198962"/>
                  <a:pt x="3165493" y="189534"/>
                </a:cubicBezTo>
                <a:cubicBezTo>
                  <a:pt x="3176492" y="187020"/>
                  <a:pt x="3186863" y="181363"/>
                  <a:pt x="3197862" y="180735"/>
                </a:cubicBezTo>
                <a:cubicBezTo>
                  <a:pt x="3279570" y="177278"/>
                  <a:pt x="3358450" y="158422"/>
                  <a:pt x="3438273" y="144909"/>
                </a:cubicBezTo>
                <a:cubicBezTo>
                  <a:pt x="3479755" y="137995"/>
                  <a:pt x="3521552" y="137681"/>
                  <a:pt x="3563349" y="127624"/>
                </a:cubicBezTo>
                <a:cubicBezTo>
                  <a:pt x="3591633" y="120711"/>
                  <a:pt x="3625887" y="127310"/>
                  <a:pt x="3657628" y="123539"/>
                </a:cubicBezTo>
                <a:cubicBezTo>
                  <a:pt x="3769820" y="110654"/>
                  <a:pt x="3882325" y="100912"/>
                  <a:pt x="3993888" y="84256"/>
                </a:cubicBezTo>
                <a:cubicBezTo>
                  <a:pt x="4020915" y="80171"/>
                  <a:pt x="4045742" y="64772"/>
                  <a:pt x="4073083" y="80799"/>
                </a:cubicBezTo>
                <a:cubicBezTo>
                  <a:pt x="4144106" y="50944"/>
                  <a:pt x="4218900" y="78914"/>
                  <a:pt x="4290552" y="65715"/>
                </a:cubicBezTo>
                <a:cubicBezTo>
                  <a:pt x="4308151" y="64143"/>
                  <a:pt x="4325121" y="57230"/>
                  <a:pt x="4352462" y="4874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3" name="Google Shape;13;p2"/>
          <p:cNvSpPr/>
          <p:nvPr/>
        </p:nvSpPr>
        <p:spPr>
          <a:xfrm rot="1448193">
            <a:off x="747104" y="3416688"/>
            <a:ext cx="532978" cy="1489629"/>
          </a:xfrm>
          <a:custGeom>
            <a:avLst/>
            <a:gdLst/>
            <a:ahLst/>
            <a:cxnLst/>
            <a:rect l="l" t="t" r="r" b="b"/>
            <a:pathLst>
              <a:path w="1063129" h="2971358" extrusionOk="0">
                <a:moveTo>
                  <a:pt x="482763" y="1735521"/>
                </a:moveTo>
                <a:cubicBezTo>
                  <a:pt x="467944" y="1745220"/>
                  <a:pt x="458283" y="1750147"/>
                  <a:pt x="450238" y="1756999"/>
                </a:cubicBezTo>
                <a:cubicBezTo>
                  <a:pt x="372255" y="1823819"/>
                  <a:pt x="294619" y="1891063"/>
                  <a:pt x="216559" y="1957806"/>
                </a:cubicBezTo>
                <a:cubicBezTo>
                  <a:pt x="204165" y="1968391"/>
                  <a:pt x="189616" y="1976397"/>
                  <a:pt x="177029" y="1986905"/>
                </a:cubicBezTo>
                <a:cubicBezTo>
                  <a:pt x="161633" y="1999723"/>
                  <a:pt x="145159" y="2004804"/>
                  <a:pt x="129531" y="1991178"/>
                </a:cubicBezTo>
                <a:cubicBezTo>
                  <a:pt x="112826" y="1976590"/>
                  <a:pt x="98738" y="1958230"/>
                  <a:pt x="107245" y="1933711"/>
                </a:cubicBezTo>
                <a:cubicBezTo>
                  <a:pt x="123373" y="1887098"/>
                  <a:pt x="139115" y="1840255"/>
                  <a:pt x="158015" y="1794835"/>
                </a:cubicBezTo>
                <a:cubicBezTo>
                  <a:pt x="177260" y="1748646"/>
                  <a:pt x="201432" y="1704689"/>
                  <a:pt x="221486" y="1658924"/>
                </a:cubicBezTo>
                <a:cubicBezTo>
                  <a:pt x="243311" y="1609155"/>
                  <a:pt x="260439" y="1557192"/>
                  <a:pt x="283996" y="1508308"/>
                </a:cubicBezTo>
                <a:cubicBezTo>
                  <a:pt x="331570" y="1409656"/>
                  <a:pt x="381955" y="1312389"/>
                  <a:pt x="431416" y="1214660"/>
                </a:cubicBezTo>
                <a:cubicBezTo>
                  <a:pt x="456012" y="1166046"/>
                  <a:pt x="480569" y="1117432"/>
                  <a:pt x="506358" y="1069511"/>
                </a:cubicBezTo>
                <a:cubicBezTo>
                  <a:pt x="514595" y="1054115"/>
                  <a:pt x="526797" y="1040989"/>
                  <a:pt x="534687" y="1021936"/>
                </a:cubicBezTo>
                <a:cubicBezTo>
                  <a:pt x="520985" y="1029403"/>
                  <a:pt x="506512" y="1035716"/>
                  <a:pt x="493771" y="1044492"/>
                </a:cubicBezTo>
                <a:cubicBezTo>
                  <a:pt x="433033" y="1086524"/>
                  <a:pt x="372602" y="1128979"/>
                  <a:pt x="312479" y="1171859"/>
                </a:cubicBezTo>
                <a:cubicBezTo>
                  <a:pt x="287488" y="1190580"/>
                  <a:pt x="258076" y="1202515"/>
                  <a:pt x="227106" y="1206500"/>
                </a:cubicBezTo>
                <a:cubicBezTo>
                  <a:pt x="213365" y="1208117"/>
                  <a:pt x="206359" y="1203960"/>
                  <a:pt x="197391" y="1191989"/>
                </a:cubicBezTo>
                <a:cubicBezTo>
                  <a:pt x="179493" y="1167971"/>
                  <a:pt x="178145" y="1144761"/>
                  <a:pt x="189346" y="1119087"/>
                </a:cubicBezTo>
                <a:cubicBezTo>
                  <a:pt x="222294" y="1042644"/>
                  <a:pt x="261170" y="968972"/>
                  <a:pt x="291694" y="891298"/>
                </a:cubicBezTo>
                <a:cubicBezTo>
                  <a:pt x="315135" y="831483"/>
                  <a:pt x="348468" y="775517"/>
                  <a:pt x="377144" y="717703"/>
                </a:cubicBezTo>
                <a:cubicBezTo>
                  <a:pt x="411170" y="649074"/>
                  <a:pt x="443271" y="579444"/>
                  <a:pt x="479145" y="511815"/>
                </a:cubicBezTo>
                <a:cubicBezTo>
                  <a:pt x="524757" y="426288"/>
                  <a:pt x="573717" y="342454"/>
                  <a:pt x="619906" y="257120"/>
                </a:cubicBezTo>
                <a:cubicBezTo>
                  <a:pt x="639152" y="222209"/>
                  <a:pt x="655703" y="186027"/>
                  <a:pt x="672600" y="149999"/>
                </a:cubicBezTo>
                <a:cubicBezTo>
                  <a:pt x="677720" y="139068"/>
                  <a:pt x="679375" y="126520"/>
                  <a:pt x="683840" y="115358"/>
                </a:cubicBezTo>
                <a:cubicBezTo>
                  <a:pt x="690075" y="99461"/>
                  <a:pt x="681299" y="74596"/>
                  <a:pt x="711207" y="71632"/>
                </a:cubicBezTo>
                <a:cubicBezTo>
                  <a:pt x="715710" y="71170"/>
                  <a:pt x="719944" y="52964"/>
                  <a:pt x="721561" y="42571"/>
                </a:cubicBezTo>
                <a:cubicBezTo>
                  <a:pt x="723332" y="31024"/>
                  <a:pt x="721946" y="18938"/>
                  <a:pt x="721946" y="0"/>
                </a:cubicBezTo>
                <a:cubicBezTo>
                  <a:pt x="740499" y="9122"/>
                  <a:pt x="753239" y="13703"/>
                  <a:pt x="763824" y="21286"/>
                </a:cubicBezTo>
                <a:cubicBezTo>
                  <a:pt x="769713" y="25520"/>
                  <a:pt x="775795" y="35142"/>
                  <a:pt x="775371" y="41724"/>
                </a:cubicBezTo>
                <a:cubicBezTo>
                  <a:pt x="769136" y="108275"/>
                  <a:pt x="764209" y="175134"/>
                  <a:pt x="753278" y="240954"/>
                </a:cubicBezTo>
                <a:cubicBezTo>
                  <a:pt x="746426" y="282331"/>
                  <a:pt x="730683" y="322362"/>
                  <a:pt x="717635" y="362624"/>
                </a:cubicBezTo>
                <a:cubicBezTo>
                  <a:pt x="689806" y="448382"/>
                  <a:pt x="661246" y="533947"/>
                  <a:pt x="632647" y="619474"/>
                </a:cubicBezTo>
                <a:cubicBezTo>
                  <a:pt x="626257" y="638720"/>
                  <a:pt x="618405" y="657311"/>
                  <a:pt x="608821" y="682599"/>
                </a:cubicBezTo>
                <a:cubicBezTo>
                  <a:pt x="632262" y="675286"/>
                  <a:pt x="648852" y="674016"/>
                  <a:pt x="665942" y="663354"/>
                </a:cubicBezTo>
                <a:cubicBezTo>
                  <a:pt x="695580" y="644878"/>
                  <a:pt x="728913" y="632215"/>
                  <a:pt x="760899" y="617588"/>
                </a:cubicBezTo>
                <a:cubicBezTo>
                  <a:pt x="794925" y="602192"/>
                  <a:pt x="833839" y="597765"/>
                  <a:pt x="863208" y="571399"/>
                </a:cubicBezTo>
                <a:cubicBezTo>
                  <a:pt x="868366" y="566741"/>
                  <a:pt x="878335" y="567550"/>
                  <a:pt x="886302" y="565856"/>
                </a:cubicBezTo>
                <a:cubicBezTo>
                  <a:pt x="892846" y="564509"/>
                  <a:pt x="901930" y="565856"/>
                  <a:pt x="905548" y="562007"/>
                </a:cubicBezTo>
                <a:cubicBezTo>
                  <a:pt x="924793" y="541337"/>
                  <a:pt x="946926" y="542030"/>
                  <a:pt x="972946" y="544263"/>
                </a:cubicBezTo>
                <a:cubicBezTo>
                  <a:pt x="985032" y="545302"/>
                  <a:pt x="996040" y="544263"/>
                  <a:pt x="1006279" y="551461"/>
                </a:cubicBezTo>
                <a:lnTo>
                  <a:pt x="1063130" y="591376"/>
                </a:lnTo>
                <a:cubicBezTo>
                  <a:pt x="1061321" y="621707"/>
                  <a:pt x="1044654" y="649997"/>
                  <a:pt x="1030143" y="678134"/>
                </a:cubicBezTo>
                <a:cubicBezTo>
                  <a:pt x="978642" y="777865"/>
                  <a:pt x="924331" y="876171"/>
                  <a:pt x="873485" y="976209"/>
                </a:cubicBezTo>
                <a:cubicBezTo>
                  <a:pt x="840190" y="1041643"/>
                  <a:pt x="810899" y="1109272"/>
                  <a:pt x="780183" y="1176054"/>
                </a:cubicBezTo>
                <a:cubicBezTo>
                  <a:pt x="778836" y="1179018"/>
                  <a:pt x="780991" y="1183560"/>
                  <a:pt x="781414" y="1186524"/>
                </a:cubicBezTo>
                <a:cubicBezTo>
                  <a:pt x="813747" y="1172667"/>
                  <a:pt x="845002" y="1158348"/>
                  <a:pt x="876988" y="1145916"/>
                </a:cubicBezTo>
                <a:cubicBezTo>
                  <a:pt x="894655" y="1139064"/>
                  <a:pt x="917519" y="1126324"/>
                  <a:pt x="930875" y="1132251"/>
                </a:cubicBezTo>
                <a:cubicBezTo>
                  <a:pt x="951545" y="1141335"/>
                  <a:pt x="973215" y="1128672"/>
                  <a:pt x="992191" y="1143221"/>
                </a:cubicBezTo>
                <a:cubicBezTo>
                  <a:pt x="1011167" y="1157771"/>
                  <a:pt x="1033723" y="1169511"/>
                  <a:pt x="1056817" y="1183752"/>
                </a:cubicBezTo>
                <a:cubicBezTo>
                  <a:pt x="1037149" y="1225553"/>
                  <a:pt x="1018326" y="1269202"/>
                  <a:pt x="996502" y="1311273"/>
                </a:cubicBezTo>
                <a:cubicBezTo>
                  <a:pt x="943461" y="1413710"/>
                  <a:pt x="889574" y="1515711"/>
                  <a:pt x="834840" y="1617276"/>
                </a:cubicBezTo>
                <a:cubicBezTo>
                  <a:pt x="809705" y="1664351"/>
                  <a:pt x="782300" y="1710232"/>
                  <a:pt x="757088" y="1757306"/>
                </a:cubicBezTo>
                <a:cubicBezTo>
                  <a:pt x="730645" y="1806614"/>
                  <a:pt x="706242" y="1857037"/>
                  <a:pt x="679875" y="1906382"/>
                </a:cubicBezTo>
                <a:cubicBezTo>
                  <a:pt x="655395" y="1952186"/>
                  <a:pt x="628451" y="1996682"/>
                  <a:pt x="604433" y="2042679"/>
                </a:cubicBezTo>
                <a:cubicBezTo>
                  <a:pt x="562093" y="2123702"/>
                  <a:pt x="521754" y="2205765"/>
                  <a:pt x="479376" y="2286750"/>
                </a:cubicBezTo>
                <a:cubicBezTo>
                  <a:pt x="447736" y="2347258"/>
                  <a:pt x="414249" y="2406765"/>
                  <a:pt x="381570" y="2466696"/>
                </a:cubicBezTo>
                <a:cubicBezTo>
                  <a:pt x="359977" y="2506188"/>
                  <a:pt x="338653" y="2545872"/>
                  <a:pt x="316674" y="2585171"/>
                </a:cubicBezTo>
                <a:cubicBezTo>
                  <a:pt x="300624" y="2613808"/>
                  <a:pt x="284650" y="2642523"/>
                  <a:pt x="267060" y="2670198"/>
                </a:cubicBezTo>
                <a:cubicBezTo>
                  <a:pt x="211171" y="2758111"/>
                  <a:pt x="155243" y="2845986"/>
                  <a:pt x="97699" y="2932706"/>
                </a:cubicBezTo>
                <a:cubicBezTo>
                  <a:pt x="86674" y="2948129"/>
                  <a:pt x="71741" y="2960338"/>
                  <a:pt x="54435" y="2968079"/>
                </a:cubicBezTo>
                <a:cubicBezTo>
                  <a:pt x="28569" y="2979627"/>
                  <a:pt x="663" y="2959150"/>
                  <a:pt x="202" y="2930512"/>
                </a:cubicBezTo>
                <a:cubicBezTo>
                  <a:pt x="-601" y="2915370"/>
                  <a:pt x="997" y="2900197"/>
                  <a:pt x="4936" y="2885555"/>
                </a:cubicBezTo>
                <a:cubicBezTo>
                  <a:pt x="15136" y="2853030"/>
                  <a:pt x="28261" y="2821467"/>
                  <a:pt x="39578" y="2789327"/>
                </a:cubicBezTo>
                <a:cubicBezTo>
                  <a:pt x="55667" y="2744177"/>
                  <a:pt x="72796" y="2699335"/>
                  <a:pt x="86845" y="2653569"/>
                </a:cubicBezTo>
                <a:cubicBezTo>
                  <a:pt x="111824" y="2570663"/>
                  <a:pt x="143624" y="2489967"/>
                  <a:pt x="181917" y="2412308"/>
                </a:cubicBezTo>
                <a:cubicBezTo>
                  <a:pt x="204204" y="2368274"/>
                  <a:pt x="218599" y="2321161"/>
                  <a:pt x="245505" y="2278552"/>
                </a:cubicBezTo>
                <a:cubicBezTo>
                  <a:pt x="264211" y="2248837"/>
                  <a:pt x="267136" y="2209614"/>
                  <a:pt x="280339" y="2175896"/>
                </a:cubicBezTo>
                <a:cubicBezTo>
                  <a:pt x="296197" y="2135519"/>
                  <a:pt x="315404" y="2096451"/>
                  <a:pt x="333302" y="2056920"/>
                </a:cubicBezTo>
                <a:cubicBezTo>
                  <a:pt x="361901" y="1993718"/>
                  <a:pt x="387190" y="1928668"/>
                  <a:pt x="420677" y="1868315"/>
                </a:cubicBezTo>
                <a:cubicBezTo>
                  <a:pt x="437844" y="1837522"/>
                  <a:pt x="446427" y="1800186"/>
                  <a:pt x="476681" y="1775936"/>
                </a:cubicBezTo>
                <a:cubicBezTo>
                  <a:pt x="483225" y="1770470"/>
                  <a:pt x="480415" y="1753457"/>
                  <a:pt x="482763" y="1735521"/>
                </a:cubicBezTo>
                <a:close/>
                <a:moveTo>
                  <a:pt x="203241" y="2622353"/>
                </a:moveTo>
                <a:cubicBezTo>
                  <a:pt x="211286" y="2617272"/>
                  <a:pt x="219177" y="2615040"/>
                  <a:pt x="222179" y="2609921"/>
                </a:cubicBezTo>
                <a:cubicBezTo>
                  <a:pt x="237999" y="2582977"/>
                  <a:pt x="252972" y="2555186"/>
                  <a:pt x="267483" y="2527473"/>
                </a:cubicBezTo>
                <a:cubicBezTo>
                  <a:pt x="289654" y="2485556"/>
                  <a:pt x="310631" y="2443024"/>
                  <a:pt x="333495" y="2401723"/>
                </a:cubicBezTo>
                <a:cubicBezTo>
                  <a:pt x="354780" y="2363001"/>
                  <a:pt x="379184" y="2325973"/>
                  <a:pt x="399853" y="2286981"/>
                </a:cubicBezTo>
                <a:cubicBezTo>
                  <a:pt x="438999" y="2213117"/>
                  <a:pt x="476181" y="2138752"/>
                  <a:pt x="514326" y="2064734"/>
                </a:cubicBezTo>
                <a:cubicBezTo>
                  <a:pt x="539075" y="2016813"/>
                  <a:pt x="560746" y="1967814"/>
                  <a:pt x="593848" y="1924434"/>
                </a:cubicBezTo>
                <a:cubicBezTo>
                  <a:pt x="611053" y="1901956"/>
                  <a:pt x="629029" y="1877091"/>
                  <a:pt x="636188" y="1850455"/>
                </a:cubicBezTo>
                <a:cubicBezTo>
                  <a:pt x="651584" y="1792718"/>
                  <a:pt x="688266" y="1746837"/>
                  <a:pt x="714517" y="1695298"/>
                </a:cubicBezTo>
                <a:cubicBezTo>
                  <a:pt x="734225" y="1656653"/>
                  <a:pt x="758474" y="1620356"/>
                  <a:pt x="778566" y="1581865"/>
                </a:cubicBezTo>
                <a:cubicBezTo>
                  <a:pt x="811591" y="1518662"/>
                  <a:pt x="842846" y="1454536"/>
                  <a:pt x="874986" y="1390872"/>
                </a:cubicBezTo>
                <a:cubicBezTo>
                  <a:pt x="904278" y="1332866"/>
                  <a:pt x="933800" y="1274976"/>
                  <a:pt x="963515" y="1216354"/>
                </a:cubicBezTo>
                <a:cubicBezTo>
                  <a:pt x="950159" y="1205923"/>
                  <a:pt x="939497" y="1210234"/>
                  <a:pt x="928142" y="1216354"/>
                </a:cubicBezTo>
                <a:cubicBezTo>
                  <a:pt x="890690" y="1236446"/>
                  <a:pt x="852353" y="1254845"/>
                  <a:pt x="815594" y="1276092"/>
                </a:cubicBezTo>
                <a:cubicBezTo>
                  <a:pt x="776565" y="1298455"/>
                  <a:pt x="739228" y="1323744"/>
                  <a:pt x="700737" y="1347454"/>
                </a:cubicBezTo>
                <a:cubicBezTo>
                  <a:pt x="674140" y="1363852"/>
                  <a:pt x="641384" y="1363197"/>
                  <a:pt x="625526" y="1346685"/>
                </a:cubicBezTo>
                <a:cubicBezTo>
                  <a:pt x="603278" y="1323590"/>
                  <a:pt x="603317" y="1312659"/>
                  <a:pt x="626450" y="1275091"/>
                </a:cubicBezTo>
                <a:cubicBezTo>
                  <a:pt x="638497" y="1255461"/>
                  <a:pt x="652316" y="1236831"/>
                  <a:pt x="662978" y="1216547"/>
                </a:cubicBezTo>
                <a:cubicBezTo>
                  <a:pt x="707165" y="1132380"/>
                  <a:pt x="750788" y="1047930"/>
                  <a:pt x="793847" y="963199"/>
                </a:cubicBezTo>
                <a:cubicBezTo>
                  <a:pt x="808166" y="935216"/>
                  <a:pt x="819251" y="905462"/>
                  <a:pt x="834186" y="877903"/>
                </a:cubicBezTo>
                <a:cubicBezTo>
                  <a:pt x="869366" y="812814"/>
                  <a:pt x="906626" y="748881"/>
                  <a:pt x="941575" y="683716"/>
                </a:cubicBezTo>
                <a:cubicBezTo>
                  <a:pt x="950659" y="666818"/>
                  <a:pt x="962361" y="649613"/>
                  <a:pt x="963400" y="624478"/>
                </a:cubicBezTo>
                <a:cubicBezTo>
                  <a:pt x="941922" y="632176"/>
                  <a:pt x="924909" y="636949"/>
                  <a:pt x="908512" y="643954"/>
                </a:cubicBezTo>
                <a:cubicBezTo>
                  <a:pt x="857242" y="666087"/>
                  <a:pt x="806472" y="689528"/>
                  <a:pt x="755125" y="711468"/>
                </a:cubicBezTo>
                <a:cubicBezTo>
                  <a:pt x="693540" y="737834"/>
                  <a:pt x="631608" y="763969"/>
                  <a:pt x="569175" y="788450"/>
                </a:cubicBezTo>
                <a:cubicBezTo>
                  <a:pt x="540576" y="799727"/>
                  <a:pt x="507782" y="770782"/>
                  <a:pt x="511439" y="738796"/>
                </a:cubicBezTo>
                <a:cubicBezTo>
                  <a:pt x="513064" y="729278"/>
                  <a:pt x="515857" y="719995"/>
                  <a:pt x="519753" y="711160"/>
                </a:cubicBezTo>
                <a:cubicBezTo>
                  <a:pt x="549853" y="631483"/>
                  <a:pt x="580107" y="551884"/>
                  <a:pt x="611900" y="468166"/>
                </a:cubicBezTo>
                <a:cubicBezTo>
                  <a:pt x="603625" y="471592"/>
                  <a:pt x="598467" y="472015"/>
                  <a:pt x="597043" y="474594"/>
                </a:cubicBezTo>
                <a:cubicBezTo>
                  <a:pt x="500815" y="645148"/>
                  <a:pt x="422640" y="824554"/>
                  <a:pt x="340462" y="1001921"/>
                </a:cubicBezTo>
                <a:cubicBezTo>
                  <a:pt x="336189" y="1011120"/>
                  <a:pt x="337036" y="1022706"/>
                  <a:pt x="334958" y="1036563"/>
                </a:cubicBezTo>
                <a:cubicBezTo>
                  <a:pt x="397351" y="1029134"/>
                  <a:pt x="433418" y="978172"/>
                  <a:pt x="486766" y="959234"/>
                </a:cubicBezTo>
                <a:cubicBezTo>
                  <a:pt x="524295" y="945916"/>
                  <a:pt x="554780" y="912776"/>
                  <a:pt x="585534" y="890566"/>
                </a:cubicBezTo>
                <a:lnTo>
                  <a:pt x="655164" y="940605"/>
                </a:lnTo>
                <a:cubicBezTo>
                  <a:pt x="648928" y="960427"/>
                  <a:pt x="644156" y="984677"/>
                  <a:pt x="633840" y="1006039"/>
                </a:cubicBezTo>
                <a:cubicBezTo>
                  <a:pt x="616943" y="1041336"/>
                  <a:pt x="596119" y="1074168"/>
                  <a:pt x="580799" y="1110889"/>
                </a:cubicBezTo>
                <a:cubicBezTo>
                  <a:pt x="552470" y="1178748"/>
                  <a:pt x="515827" y="1243144"/>
                  <a:pt x="482878" y="1309117"/>
                </a:cubicBezTo>
                <a:cubicBezTo>
                  <a:pt x="446774" y="1381352"/>
                  <a:pt x="410772" y="1453677"/>
                  <a:pt x="374873" y="1526091"/>
                </a:cubicBezTo>
                <a:cubicBezTo>
                  <a:pt x="360246" y="1555421"/>
                  <a:pt x="343811" y="1583828"/>
                  <a:pt x="330878" y="1614005"/>
                </a:cubicBezTo>
                <a:cubicBezTo>
                  <a:pt x="310901" y="1660194"/>
                  <a:pt x="291193" y="1706729"/>
                  <a:pt x="275451" y="1754497"/>
                </a:cubicBezTo>
                <a:cubicBezTo>
                  <a:pt x="267752" y="1778092"/>
                  <a:pt x="249777" y="1800686"/>
                  <a:pt x="255474" y="1830478"/>
                </a:cubicBezTo>
                <a:cubicBezTo>
                  <a:pt x="268561" y="1818199"/>
                  <a:pt x="278568" y="1807614"/>
                  <a:pt x="289615" y="1798723"/>
                </a:cubicBezTo>
                <a:cubicBezTo>
                  <a:pt x="312710" y="1780401"/>
                  <a:pt x="336536" y="1762888"/>
                  <a:pt x="360169" y="1745182"/>
                </a:cubicBezTo>
                <a:cubicBezTo>
                  <a:pt x="409592" y="1708077"/>
                  <a:pt x="451778" y="1661079"/>
                  <a:pt x="510823" y="1637022"/>
                </a:cubicBezTo>
                <a:cubicBezTo>
                  <a:pt x="520138" y="1633173"/>
                  <a:pt x="526604" y="1622242"/>
                  <a:pt x="533917" y="1614274"/>
                </a:cubicBezTo>
                <a:cubicBezTo>
                  <a:pt x="541231" y="1606306"/>
                  <a:pt x="547813" y="1598339"/>
                  <a:pt x="554857" y="1590217"/>
                </a:cubicBezTo>
                <a:lnTo>
                  <a:pt x="622293" y="1624551"/>
                </a:lnTo>
                <a:cubicBezTo>
                  <a:pt x="618136" y="1642411"/>
                  <a:pt x="615595" y="1659924"/>
                  <a:pt x="609745" y="1676283"/>
                </a:cubicBezTo>
                <a:cubicBezTo>
                  <a:pt x="602454" y="1695582"/>
                  <a:pt x="593983" y="1714414"/>
                  <a:pt x="584379" y="1732672"/>
                </a:cubicBezTo>
                <a:cubicBezTo>
                  <a:pt x="557974" y="1784982"/>
                  <a:pt x="529106" y="1836098"/>
                  <a:pt x="504703" y="1889292"/>
                </a:cubicBezTo>
                <a:cubicBezTo>
                  <a:pt x="472755" y="1958922"/>
                  <a:pt x="444195" y="2030092"/>
                  <a:pt x="414172" y="2100569"/>
                </a:cubicBezTo>
                <a:cubicBezTo>
                  <a:pt x="373833" y="2195257"/>
                  <a:pt x="333469" y="2289919"/>
                  <a:pt x="293079" y="2384556"/>
                </a:cubicBezTo>
                <a:cubicBezTo>
                  <a:pt x="291305" y="2389764"/>
                  <a:pt x="289063" y="2394801"/>
                  <a:pt x="286382" y="2399606"/>
                </a:cubicBezTo>
                <a:cubicBezTo>
                  <a:pt x="243465" y="2463770"/>
                  <a:pt x="230686" y="2540290"/>
                  <a:pt x="200085" y="2609497"/>
                </a:cubicBezTo>
                <a:cubicBezTo>
                  <a:pt x="199161" y="2611845"/>
                  <a:pt x="201240" y="2615078"/>
                  <a:pt x="203241" y="2622353"/>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 name="Google Shape;14;p2"/>
          <p:cNvSpPr/>
          <p:nvPr/>
        </p:nvSpPr>
        <p:spPr>
          <a:xfrm>
            <a:off x="7958681" y="514350"/>
            <a:ext cx="580627" cy="785554"/>
          </a:xfrm>
          <a:custGeom>
            <a:avLst/>
            <a:gdLst/>
            <a:ahLst/>
            <a:cxnLst/>
            <a:rect l="l" t="t" r="r" b="b"/>
            <a:pathLst>
              <a:path w="1161255" h="1571108" extrusionOk="0">
                <a:moveTo>
                  <a:pt x="486022" y="0"/>
                </a:moveTo>
                <a:cubicBezTo>
                  <a:pt x="537625" y="20516"/>
                  <a:pt x="555192" y="59349"/>
                  <a:pt x="557388" y="106608"/>
                </a:cubicBezTo>
                <a:cubicBezTo>
                  <a:pt x="562146" y="199661"/>
                  <a:pt x="583739" y="286486"/>
                  <a:pt x="627656" y="370014"/>
                </a:cubicBezTo>
                <a:cubicBezTo>
                  <a:pt x="652177" y="416540"/>
                  <a:pt x="692435" y="435224"/>
                  <a:pt x="733059" y="457938"/>
                </a:cubicBezTo>
                <a:cubicBezTo>
                  <a:pt x="744770" y="464532"/>
                  <a:pt x="756116" y="471127"/>
                  <a:pt x="767827" y="476988"/>
                </a:cubicBezTo>
                <a:cubicBezTo>
                  <a:pt x="774415" y="480285"/>
                  <a:pt x="781002" y="484315"/>
                  <a:pt x="787956" y="485048"/>
                </a:cubicBezTo>
                <a:cubicBezTo>
                  <a:pt x="824920" y="489444"/>
                  <a:pt x="859688" y="498603"/>
                  <a:pt x="892626" y="517287"/>
                </a:cubicBezTo>
                <a:cubicBezTo>
                  <a:pt x="904704" y="524247"/>
                  <a:pt x="921539" y="522782"/>
                  <a:pt x="936178" y="524247"/>
                </a:cubicBezTo>
                <a:cubicBezTo>
                  <a:pt x="964724" y="526812"/>
                  <a:pt x="993271" y="528277"/>
                  <a:pt x="1019256" y="544030"/>
                </a:cubicBezTo>
                <a:cubicBezTo>
                  <a:pt x="1024013" y="546961"/>
                  <a:pt x="1031699" y="545129"/>
                  <a:pt x="1037921" y="543664"/>
                </a:cubicBezTo>
                <a:cubicBezTo>
                  <a:pt x="1039018" y="543298"/>
                  <a:pt x="1039018" y="535971"/>
                  <a:pt x="1039384" y="531941"/>
                </a:cubicBezTo>
                <a:cubicBezTo>
                  <a:pt x="1045240" y="533406"/>
                  <a:pt x="1051462" y="534872"/>
                  <a:pt x="1056952" y="537070"/>
                </a:cubicBezTo>
                <a:cubicBezTo>
                  <a:pt x="1061343" y="538901"/>
                  <a:pt x="1065003" y="544030"/>
                  <a:pt x="1069029" y="544030"/>
                </a:cubicBezTo>
                <a:cubicBezTo>
                  <a:pt x="1080008" y="544763"/>
                  <a:pt x="1090988" y="543664"/>
                  <a:pt x="1102333" y="543664"/>
                </a:cubicBezTo>
                <a:cubicBezTo>
                  <a:pt x="1104529" y="543664"/>
                  <a:pt x="1107091" y="545496"/>
                  <a:pt x="1108921" y="546961"/>
                </a:cubicBezTo>
                <a:cubicBezTo>
                  <a:pt x="1125756" y="561615"/>
                  <a:pt x="1142591" y="576635"/>
                  <a:pt x="1161256" y="593121"/>
                </a:cubicBezTo>
                <a:cubicBezTo>
                  <a:pt x="1133442" y="612904"/>
                  <a:pt x="1102333" y="619498"/>
                  <a:pt x="1072689" y="629390"/>
                </a:cubicBezTo>
                <a:cubicBezTo>
                  <a:pt x="1022183" y="646608"/>
                  <a:pt x="969848" y="660896"/>
                  <a:pt x="922637" y="685442"/>
                </a:cubicBezTo>
                <a:cubicBezTo>
                  <a:pt x="888601" y="703026"/>
                  <a:pt x="861518" y="734899"/>
                  <a:pt x="831508" y="760177"/>
                </a:cubicBezTo>
                <a:cubicBezTo>
                  <a:pt x="757214" y="822823"/>
                  <a:pt x="730131" y="910747"/>
                  <a:pt x="703048" y="999037"/>
                </a:cubicBezTo>
                <a:cubicBezTo>
                  <a:pt x="690971" y="1038970"/>
                  <a:pt x="675966" y="1077803"/>
                  <a:pt x="664255" y="1117735"/>
                </a:cubicBezTo>
                <a:cubicBezTo>
                  <a:pt x="656203" y="1144112"/>
                  <a:pt x="650713" y="1171588"/>
                  <a:pt x="645224" y="1198698"/>
                </a:cubicBezTo>
                <a:cubicBezTo>
                  <a:pt x="632048" y="1267572"/>
                  <a:pt x="618507" y="1336446"/>
                  <a:pt x="606796" y="1406053"/>
                </a:cubicBezTo>
                <a:cubicBezTo>
                  <a:pt x="601672" y="1436093"/>
                  <a:pt x="601672" y="1466867"/>
                  <a:pt x="598744" y="1497274"/>
                </a:cubicBezTo>
                <a:cubicBezTo>
                  <a:pt x="596914" y="1517423"/>
                  <a:pt x="594352" y="1537573"/>
                  <a:pt x="592522" y="1556623"/>
                </a:cubicBezTo>
                <a:cubicBezTo>
                  <a:pt x="548239" y="1581535"/>
                  <a:pt x="535795" y="1575673"/>
                  <a:pt x="528110" y="1528414"/>
                </a:cubicBezTo>
                <a:cubicBezTo>
                  <a:pt x="527378" y="1523285"/>
                  <a:pt x="525548" y="1518522"/>
                  <a:pt x="525182" y="1513393"/>
                </a:cubicBezTo>
                <a:cubicBezTo>
                  <a:pt x="522986" y="1478224"/>
                  <a:pt x="527378" y="1440856"/>
                  <a:pt x="517862" y="1407884"/>
                </a:cubicBezTo>
                <a:cubicBezTo>
                  <a:pt x="507615" y="1373814"/>
                  <a:pt x="509445" y="1340110"/>
                  <a:pt x="506517" y="1306039"/>
                </a:cubicBezTo>
                <a:cubicBezTo>
                  <a:pt x="503589" y="1274899"/>
                  <a:pt x="502125" y="1243027"/>
                  <a:pt x="502491" y="1211887"/>
                </a:cubicBezTo>
                <a:cubicBezTo>
                  <a:pt x="503955" y="1091724"/>
                  <a:pt x="476873" y="979621"/>
                  <a:pt x="404408" y="882538"/>
                </a:cubicBezTo>
                <a:cubicBezTo>
                  <a:pt x="372934" y="840408"/>
                  <a:pt x="327187" y="809634"/>
                  <a:pt x="276681" y="795347"/>
                </a:cubicBezTo>
                <a:cubicBezTo>
                  <a:pt x="235691" y="783623"/>
                  <a:pt x="191042" y="784356"/>
                  <a:pt x="147856" y="782158"/>
                </a:cubicBezTo>
                <a:cubicBezTo>
                  <a:pt x="116016" y="780326"/>
                  <a:pt x="83810" y="784722"/>
                  <a:pt x="51969" y="782524"/>
                </a:cubicBezTo>
                <a:cubicBezTo>
                  <a:pt x="32938" y="781059"/>
                  <a:pt x="8784" y="783257"/>
                  <a:pt x="0" y="752850"/>
                </a:cubicBezTo>
                <a:cubicBezTo>
                  <a:pt x="32206" y="739661"/>
                  <a:pt x="64047" y="725740"/>
                  <a:pt x="96619" y="712918"/>
                </a:cubicBezTo>
                <a:cubicBezTo>
                  <a:pt x="150418" y="691670"/>
                  <a:pt x="204217" y="671154"/>
                  <a:pt x="258016" y="649906"/>
                </a:cubicBezTo>
                <a:cubicBezTo>
                  <a:pt x="262408" y="648074"/>
                  <a:pt x="266434" y="644044"/>
                  <a:pt x="269728" y="640014"/>
                </a:cubicBezTo>
                <a:cubicBezTo>
                  <a:pt x="307790" y="597884"/>
                  <a:pt x="345852" y="556853"/>
                  <a:pt x="373666" y="505197"/>
                </a:cubicBezTo>
                <a:cubicBezTo>
                  <a:pt x="415022" y="427531"/>
                  <a:pt x="438445" y="344369"/>
                  <a:pt x="458208" y="260109"/>
                </a:cubicBezTo>
                <a:cubicBezTo>
                  <a:pt x="476873" y="179145"/>
                  <a:pt x="491146" y="97083"/>
                  <a:pt x="483826" y="13189"/>
                </a:cubicBezTo>
                <a:cubicBezTo>
                  <a:pt x="483094" y="10258"/>
                  <a:pt x="484924" y="6594"/>
                  <a:pt x="486022" y="0"/>
                </a:cubicBezTo>
                <a:close/>
                <a:moveTo>
                  <a:pt x="146026" y="744790"/>
                </a:moveTo>
                <a:cubicBezTo>
                  <a:pt x="146758" y="747355"/>
                  <a:pt x="147490" y="750286"/>
                  <a:pt x="148222" y="752850"/>
                </a:cubicBezTo>
                <a:cubicBezTo>
                  <a:pt x="155542" y="752850"/>
                  <a:pt x="163227" y="752484"/>
                  <a:pt x="170547" y="752850"/>
                </a:cubicBezTo>
                <a:cubicBezTo>
                  <a:pt x="190676" y="753949"/>
                  <a:pt x="212269" y="751385"/>
                  <a:pt x="231300" y="756880"/>
                </a:cubicBezTo>
                <a:cubicBezTo>
                  <a:pt x="268630" y="767870"/>
                  <a:pt x="305228" y="782891"/>
                  <a:pt x="341460" y="797178"/>
                </a:cubicBezTo>
                <a:cubicBezTo>
                  <a:pt x="382816" y="813298"/>
                  <a:pt x="415022" y="841507"/>
                  <a:pt x="445032" y="873379"/>
                </a:cubicBezTo>
                <a:cubicBezTo>
                  <a:pt x="498099" y="929065"/>
                  <a:pt x="522254" y="999037"/>
                  <a:pt x="541285" y="1070109"/>
                </a:cubicBezTo>
                <a:cubicBezTo>
                  <a:pt x="552264" y="1111141"/>
                  <a:pt x="567270" y="1153271"/>
                  <a:pt x="555558" y="1197966"/>
                </a:cubicBezTo>
                <a:cubicBezTo>
                  <a:pt x="554094" y="1204194"/>
                  <a:pt x="564342" y="1213352"/>
                  <a:pt x="573857" y="1229105"/>
                </a:cubicBezTo>
                <a:cubicBezTo>
                  <a:pt x="581543" y="1170856"/>
                  <a:pt x="605698" y="1127260"/>
                  <a:pt x="614115" y="1078535"/>
                </a:cubicBezTo>
                <a:cubicBezTo>
                  <a:pt x="618873" y="1051426"/>
                  <a:pt x="629852" y="1025415"/>
                  <a:pt x="636440" y="998305"/>
                </a:cubicBezTo>
                <a:cubicBezTo>
                  <a:pt x="659131" y="905252"/>
                  <a:pt x="685481" y="813664"/>
                  <a:pt x="753554" y="741493"/>
                </a:cubicBezTo>
                <a:cubicBezTo>
                  <a:pt x="774781" y="718779"/>
                  <a:pt x="796739" y="696432"/>
                  <a:pt x="818698" y="674451"/>
                </a:cubicBezTo>
                <a:cubicBezTo>
                  <a:pt x="850539" y="642579"/>
                  <a:pt x="884575" y="614003"/>
                  <a:pt x="931420" y="605943"/>
                </a:cubicBezTo>
                <a:cubicBezTo>
                  <a:pt x="940204" y="604478"/>
                  <a:pt x="947889" y="596418"/>
                  <a:pt x="958869" y="589458"/>
                </a:cubicBezTo>
                <a:cubicBezTo>
                  <a:pt x="939106" y="581032"/>
                  <a:pt x="923003" y="567110"/>
                  <a:pt x="909461" y="569308"/>
                </a:cubicBezTo>
                <a:cubicBezTo>
                  <a:pt x="864812" y="576269"/>
                  <a:pt x="836997" y="540000"/>
                  <a:pt x="797837" y="531208"/>
                </a:cubicBezTo>
                <a:cubicBezTo>
                  <a:pt x="755750" y="521317"/>
                  <a:pt x="716590" y="493108"/>
                  <a:pt x="677064" y="470760"/>
                </a:cubicBezTo>
                <a:cubicBezTo>
                  <a:pt x="611919" y="434492"/>
                  <a:pt x="578615" y="378074"/>
                  <a:pt x="552264" y="313962"/>
                </a:cubicBezTo>
                <a:cubicBezTo>
                  <a:pt x="540187" y="285021"/>
                  <a:pt x="529208" y="256079"/>
                  <a:pt x="515300" y="220909"/>
                </a:cubicBezTo>
                <a:cubicBezTo>
                  <a:pt x="510543" y="240692"/>
                  <a:pt x="506883" y="255346"/>
                  <a:pt x="503955" y="270000"/>
                </a:cubicBezTo>
                <a:cubicBezTo>
                  <a:pt x="481630" y="380272"/>
                  <a:pt x="453084" y="488345"/>
                  <a:pt x="394527" y="586527"/>
                </a:cubicBezTo>
                <a:cubicBezTo>
                  <a:pt x="368542" y="630123"/>
                  <a:pt x="334506" y="662728"/>
                  <a:pt x="289491" y="683610"/>
                </a:cubicBezTo>
                <a:cubicBezTo>
                  <a:pt x="254722" y="699729"/>
                  <a:pt x="218856" y="713651"/>
                  <a:pt x="183722" y="728671"/>
                </a:cubicBezTo>
                <a:cubicBezTo>
                  <a:pt x="170913" y="734166"/>
                  <a:pt x="158470" y="739295"/>
                  <a:pt x="146026" y="74479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 name="Google Shape;15;p2"/>
          <p:cNvSpPr txBox="1">
            <a:spLocks noGrp="1"/>
          </p:cNvSpPr>
          <p:nvPr>
            <p:ph type="ctrTitle"/>
          </p:nvPr>
        </p:nvSpPr>
        <p:spPr>
          <a:xfrm>
            <a:off x="855300" y="1991825"/>
            <a:ext cx="7433400" cy="11598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7500"/>
              <a:buNone/>
              <a:defRPr sz="7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p:nvPr/>
        </p:nvSpPr>
        <p:spPr>
          <a:xfrm flipH="1">
            <a:off x="6986212" y="3229323"/>
            <a:ext cx="534976" cy="685573"/>
          </a:xfrm>
          <a:custGeom>
            <a:avLst/>
            <a:gdLst/>
            <a:ahLst/>
            <a:cxnLst/>
            <a:rect l="l" t="t" r="r" b="b"/>
            <a:pathLst>
              <a:path w="1069952" h="1371145" extrusionOk="0">
                <a:moveTo>
                  <a:pt x="490796" y="1175868"/>
                </a:moveTo>
                <a:cubicBezTo>
                  <a:pt x="461329" y="1176538"/>
                  <a:pt x="446595" y="1166150"/>
                  <a:pt x="436215" y="1142358"/>
                </a:cubicBezTo>
                <a:cubicBezTo>
                  <a:pt x="421481" y="1109853"/>
                  <a:pt x="401390" y="1080029"/>
                  <a:pt x="384647" y="1048529"/>
                </a:cubicBezTo>
                <a:cubicBezTo>
                  <a:pt x="378285" y="1036466"/>
                  <a:pt x="374267" y="1023397"/>
                  <a:pt x="367570" y="1006977"/>
                </a:cubicBezTo>
                <a:cubicBezTo>
                  <a:pt x="361208" y="1016695"/>
                  <a:pt x="355515" y="1024402"/>
                  <a:pt x="350827" y="1032445"/>
                </a:cubicBezTo>
                <a:cubicBezTo>
                  <a:pt x="309975" y="1100470"/>
                  <a:pt x="268453" y="1168160"/>
                  <a:pt x="228271" y="1236856"/>
                </a:cubicBezTo>
                <a:cubicBezTo>
                  <a:pt x="211528" y="1265675"/>
                  <a:pt x="196795" y="1295834"/>
                  <a:pt x="182061" y="1325993"/>
                </a:cubicBezTo>
                <a:cubicBezTo>
                  <a:pt x="157617" y="1375252"/>
                  <a:pt x="153599" y="1378603"/>
                  <a:pt x="103371" y="1362519"/>
                </a:cubicBezTo>
                <a:cubicBezTo>
                  <a:pt x="77252" y="1354141"/>
                  <a:pt x="51134" y="1343083"/>
                  <a:pt x="27359" y="1329679"/>
                </a:cubicBezTo>
                <a:cubicBezTo>
                  <a:pt x="-2778" y="1312924"/>
                  <a:pt x="-7131" y="1286786"/>
                  <a:pt x="9947" y="1256292"/>
                </a:cubicBezTo>
                <a:cubicBezTo>
                  <a:pt x="37405" y="1207032"/>
                  <a:pt x="63523" y="1157102"/>
                  <a:pt x="90981" y="1107842"/>
                </a:cubicBezTo>
                <a:cubicBezTo>
                  <a:pt x="105380" y="1081704"/>
                  <a:pt x="121788" y="1056237"/>
                  <a:pt x="136186" y="1030099"/>
                </a:cubicBezTo>
                <a:cubicBezTo>
                  <a:pt x="159626" y="988211"/>
                  <a:pt x="182731" y="945989"/>
                  <a:pt x="206840" y="902091"/>
                </a:cubicBezTo>
                <a:cubicBezTo>
                  <a:pt x="178043" y="886676"/>
                  <a:pt x="150920" y="894383"/>
                  <a:pt x="125136" y="890697"/>
                </a:cubicBezTo>
                <a:cubicBezTo>
                  <a:pt x="97678" y="887011"/>
                  <a:pt x="70220" y="883995"/>
                  <a:pt x="42762" y="881314"/>
                </a:cubicBezTo>
                <a:cubicBezTo>
                  <a:pt x="20327" y="879304"/>
                  <a:pt x="10616" y="863889"/>
                  <a:pt x="5259" y="845794"/>
                </a:cubicBezTo>
                <a:cubicBezTo>
                  <a:pt x="236" y="828704"/>
                  <a:pt x="12625" y="817310"/>
                  <a:pt x="24680" y="808598"/>
                </a:cubicBezTo>
                <a:cubicBezTo>
                  <a:pt x="62853" y="780784"/>
                  <a:pt x="102031" y="754311"/>
                  <a:pt x="140204" y="726163"/>
                </a:cubicBezTo>
                <a:cubicBezTo>
                  <a:pt x="195790" y="685281"/>
                  <a:pt x="250036" y="642723"/>
                  <a:pt x="305622" y="602176"/>
                </a:cubicBezTo>
                <a:cubicBezTo>
                  <a:pt x="354845" y="566320"/>
                  <a:pt x="405073" y="531134"/>
                  <a:pt x="455301" y="496619"/>
                </a:cubicBezTo>
                <a:cubicBezTo>
                  <a:pt x="487447" y="474502"/>
                  <a:pt x="519928" y="452721"/>
                  <a:pt x="554083" y="433955"/>
                </a:cubicBezTo>
                <a:cubicBezTo>
                  <a:pt x="581206" y="419211"/>
                  <a:pt x="610338" y="407482"/>
                  <a:pt x="639471" y="397764"/>
                </a:cubicBezTo>
                <a:cubicBezTo>
                  <a:pt x="665589" y="389052"/>
                  <a:pt x="681327" y="403461"/>
                  <a:pt x="677644" y="430939"/>
                </a:cubicBezTo>
                <a:cubicBezTo>
                  <a:pt x="675300" y="450375"/>
                  <a:pt x="669942" y="469476"/>
                  <a:pt x="665589" y="488577"/>
                </a:cubicBezTo>
                <a:cubicBezTo>
                  <a:pt x="642149" y="594468"/>
                  <a:pt x="620384" y="700695"/>
                  <a:pt x="594600" y="805917"/>
                </a:cubicBezTo>
                <a:cubicBezTo>
                  <a:pt x="578192" y="872937"/>
                  <a:pt x="556092" y="938617"/>
                  <a:pt x="537675" y="1005301"/>
                </a:cubicBezTo>
                <a:cubicBezTo>
                  <a:pt x="524281" y="1052886"/>
                  <a:pt x="512561" y="1101140"/>
                  <a:pt x="499837" y="1149060"/>
                </a:cubicBezTo>
                <a:cubicBezTo>
                  <a:pt x="498162" y="1158442"/>
                  <a:pt x="494479" y="1166485"/>
                  <a:pt x="490796" y="1175868"/>
                </a:cubicBezTo>
                <a:close/>
                <a:moveTo>
                  <a:pt x="966957" y="434625"/>
                </a:moveTo>
                <a:cubicBezTo>
                  <a:pt x="939499" y="435966"/>
                  <a:pt x="912041" y="436971"/>
                  <a:pt x="884918" y="438982"/>
                </a:cubicBezTo>
                <a:cubicBezTo>
                  <a:pt x="858464" y="440657"/>
                  <a:pt x="848754" y="457747"/>
                  <a:pt x="859469" y="481875"/>
                </a:cubicBezTo>
                <a:cubicBezTo>
                  <a:pt x="866166" y="496954"/>
                  <a:pt x="877886" y="505667"/>
                  <a:pt x="893624" y="507677"/>
                </a:cubicBezTo>
                <a:cubicBezTo>
                  <a:pt x="941843" y="513709"/>
                  <a:pt x="990062" y="514379"/>
                  <a:pt x="1037611" y="502986"/>
                </a:cubicBezTo>
                <a:cubicBezTo>
                  <a:pt x="1052344" y="499635"/>
                  <a:pt x="1067413" y="495614"/>
                  <a:pt x="1069757" y="476848"/>
                </a:cubicBezTo>
                <a:cubicBezTo>
                  <a:pt x="1071431" y="462104"/>
                  <a:pt x="1062390" y="449705"/>
                  <a:pt x="1042299" y="441998"/>
                </a:cubicBezTo>
                <a:cubicBezTo>
                  <a:pt x="1032923" y="438311"/>
                  <a:pt x="1022208" y="436301"/>
                  <a:pt x="1012162" y="435631"/>
                </a:cubicBezTo>
                <a:cubicBezTo>
                  <a:pt x="997428" y="434625"/>
                  <a:pt x="982360" y="435296"/>
                  <a:pt x="967292" y="435296"/>
                </a:cubicBezTo>
                <a:cubicBezTo>
                  <a:pt x="966957" y="434960"/>
                  <a:pt x="966957" y="434625"/>
                  <a:pt x="966957" y="434625"/>
                </a:cubicBezTo>
                <a:close/>
                <a:moveTo>
                  <a:pt x="518254" y="39207"/>
                </a:moveTo>
                <a:cubicBezTo>
                  <a:pt x="516579" y="80424"/>
                  <a:pt x="514235" y="121977"/>
                  <a:pt x="516914" y="163194"/>
                </a:cubicBezTo>
                <a:cubicBezTo>
                  <a:pt x="518589" y="186651"/>
                  <a:pt x="528299" y="209773"/>
                  <a:pt x="536671" y="231890"/>
                </a:cubicBezTo>
                <a:cubicBezTo>
                  <a:pt x="539349" y="238592"/>
                  <a:pt x="551069" y="245964"/>
                  <a:pt x="557432" y="244958"/>
                </a:cubicBezTo>
                <a:cubicBezTo>
                  <a:pt x="563459" y="244288"/>
                  <a:pt x="571161" y="233900"/>
                  <a:pt x="573170" y="226528"/>
                </a:cubicBezTo>
                <a:cubicBezTo>
                  <a:pt x="576853" y="212119"/>
                  <a:pt x="578527" y="197039"/>
                  <a:pt x="578192" y="182295"/>
                </a:cubicBezTo>
                <a:cubicBezTo>
                  <a:pt x="577523" y="143088"/>
                  <a:pt x="575514" y="104216"/>
                  <a:pt x="573504" y="65345"/>
                </a:cubicBezTo>
                <a:cubicBezTo>
                  <a:pt x="572835" y="53951"/>
                  <a:pt x="570826" y="42558"/>
                  <a:pt x="567812" y="31499"/>
                </a:cubicBezTo>
                <a:cubicBezTo>
                  <a:pt x="563794" y="16420"/>
                  <a:pt x="556092" y="3686"/>
                  <a:pt x="537340" y="0"/>
                </a:cubicBezTo>
                <a:cubicBezTo>
                  <a:pt x="520598" y="9048"/>
                  <a:pt x="518923" y="25133"/>
                  <a:pt x="518254" y="39207"/>
                </a:cubicBezTo>
                <a:close/>
                <a:moveTo>
                  <a:pt x="875207" y="66015"/>
                </a:moveTo>
                <a:cubicBezTo>
                  <a:pt x="850763" y="96844"/>
                  <a:pt x="826319" y="127338"/>
                  <a:pt x="803549" y="159173"/>
                </a:cubicBezTo>
                <a:cubicBezTo>
                  <a:pt x="797186" y="168220"/>
                  <a:pt x="794173" y="180284"/>
                  <a:pt x="791494" y="191342"/>
                </a:cubicBezTo>
                <a:cubicBezTo>
                  <a:pt x="786806" y="210443"/>
                  <a:pt x="793838" y="231890"/>
                  <a:pt x="806562" y="237586"/>
                </a:cubicBezTo>
                <a:cubicBezTo>
                  <a:pt x="826653" y="246634"/>
                  <a:pt x="838373" y="231554"/>
                  <a:pt x="846075" y="218821"/>
                </a:cubicBezTo>
                <a:cubicBezTo>
                  <a:pt x="870184" y="178273"/>
                  <a:pt x="892954" y="136721"/>
                  <a:pt x="913380" y="94498"/>
                </a:cubicBezTo>
                <a:cubicBezTo>
                  <a:pt x="922756" y="75398"/>
                  <a:pt x="917733" y="69701"/>
                  <a:pt x="892285" y="52276"/>
                </a:cubicBezTo>
                <a:cubicBezTo>
                  <a:pt x="885588" y="57302"/>
                  <a:pt x="879225" y="60653"/>
                  <a:pt x="875207" y="6601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 name="Google Shape;18;p3"/>
          <p:cNvSpPr/>
          <p:nvPr/>
        </p:nvSpPr>
        <p:spPr>
          <a:xfrm rot="5331254">
            <a:off x="1113021" y="-1536085"/>
            <a:ext cx="1315849" cy="3520887"/>
          </a:xfrm>
          <a:custGeom>
            <a:avLst/>
            <a:gdLst/>
            <a:ahLst/>
            <a:cxnLst/>
            <a:rect l="l" t="t" r="r" b="b"/>
            <a:pathLst>
              <a:path w="2631171" h="7040367" extrusionOk="0">
                <a:moveTo>
                  <a:pt x="707520" y="7040368"/>
                </a:moveTo>
                <a:cubicBezTo>
                  <a:pt x="597680" y="6921287"/>
                  <a:pt x="602138" y="6832929"/>
                  <a:pt x="720084" y="6703553"/>
                </a:cubicBezTo>
                <a:cubicBezTo>
                  <a:pt x="749337" y="6672485"/>
                  <a:pt x="776781" y="6639763"/>
                  <a:pt x="802282" y="6605548"/>
                </a:cubicBezTo>
                <a:cubicBezTo>
                  <a:pt x="897449" y="6473174"/>
                  <a:pt x="995210" y="6344689"/>
                  <a:pt x="1110319" y="6226744"/>
                </a:cubicBezTo>
                <a:cubicBezTo>
                  <a:pt x="1211161" y="6123227"/>
                  <a:pt x="1286144" y="5994175"/>
                  <a:pt x="1369719" y="5874527"/>
                </a:cubicBezTo>
                <a:cubicBezTo>
                  <a:pt x="1451511" y="5757878"/>
                  <a:pt x="1530466" y="5639446"/>
                  <a:pt x="1609664" y="5520932"/>
                </a:cubicBezTo>
                <a:cubicBezTo>
                  <a:pt x="1712695" y="5366914"/>
                  <a:pt x="1813455" y="5210868"/>
                  <a:pt x="1917702" y="5057255"/>
                </a:cubicBezTo>
                <a:cubicBezTo>
                  <a:pt x="2088906" y="4804502"/>
                  <a:pt x="2221443" y="4530348"/>
                  <a:pt x="2335579" y="4249710"/>
                </a:cubicBezTo>
                <a:cubicBezTo>
                  <a:pt x="2407806" y="4072102"/>
                  <a:pt x="2459523" y="3880714"/>
                  <a:pt x="2468764" y="3686812"/>
                </a:cubicBezTo>
                <a:cubicBezTo>
                  <a:pt x="2472656" y="3605750"/>
                  <a:pt x="2475412" y="3510907"/>
                  <a:pt x="2419073" y="3438031"/>
                </a:cubicBezTo>
                <a:cubicBezTo>
                  <a:pt x="2265703" y="3437302"/>
                  <a:pt x="2153107" y="3530848"/>
                  <a:pt x="2034513" y="3597644"/>
                </a:cubicBezTo>
                <a:cubicBezTo>
                  <a:pt x="1981660" y="3627393"/>
                  <a:pt x="1959125" y="3715427"/>
                  <a:pt x="1929131" y="3779872"/>
                </a:cubicBezTo>
                <a:cubicBezTo>
                  <a:pt x="1871982" y="3901466"/>
                  <a:pt x="1822534" y="4027275"/>
                  <a:pt x="1763602" y="4148220"/>
                </a:cubicBezTo>
                <a:cubicBezTo>
                  <a:pt x="1699400" y="4279947"/>
                  <a:pt x="1630416" y="4409485"/>
                  <a:pt x="1559081" y="4537320"/>
                </a:cubicBezTo>
                <a:cubicBezTo>
                  <a:pt x="1491070" y="4659562"/>
                  <a:pt x="1430435" y="4789262"/>
                  <a:pt x="1343212" y="4896751"/>
                </a:cubicBezTo>
                <a:cubicBezTo>
                  <a:pt x="1202568" y="5070144"/>
                  <a:pt x="1088838" y="5266315"/>
                  <a:pt x="916175" y="5413606"/>
                </a:cubicBezTo>
                <a:cubicBezTo>
                  <a:pt x="867537" y="5454947"/>
                  <a:pt x="825222" y="5492479"/>
                  <a:pt x="752023" y="5487372"/>
                </a:cubicBezTo>
                <a:cubicBezTo>
                  <a:pt x="671852" y="5481860"/>
                  <a:pt x="646642" y="5475699"/>
                  <a:pt x="631888" y="5397069"/>
                </a:cubicBezTo>
                <a:cubicBezTo>
                  <a:pt x="620621" y="5335461"/>
                  <a:pt x="618918" y="5271990"/>
                  <a:pt x="615676" y="5209166"/>
                </a:cubicBezTo>
                <a:cubicBezTo>
                  <a:pt x="599463" y="4918395"/>
                  <a:pt x="657828" y="4641729"/>
                  <a:pt x="806740" y="4392623"/>
                </a:cubicBezTo>
                <a:cubicBezTo>
                  <a:pt x="876535" y="4275974"/>
                  <a:pt x="978268" y="4175619"/>
                  <a:pt x="1077489" y="4080289"/>
                </a:cubicBezTo>
                <a:cubicBezTo>
                  <a:pt x="1201920" y="3960641"/>
                  <a:pt x="1336484" y="3851045"/>
                  <a:pt x="1470885" y="3742259"/>
                </a:cubicBezTo>
                <a:cubicBezTo>
                  <a:pt x="1546111" y="3681300"/>
                  <a:pt x="1630822" y="3632095"/>
                  <a:pt x="1709290" y="3574946"/>
                </a:cubicBezTo>
                <a:cubicBezTo>
                  <a:pt x="1789299" y="3516581"/>
                  <a:pt x="1853581" y="3452379"/>
                  <a:pt x="1896382" y="3352997"/>
                </a:cubicBezTo>
                <a:cubicBezTo>
                  <a:pt x="1969338" y="3183252"/>
                  <a:pt x="2012058" y="3008643"/>
                  <a:pt x="2038161" y="2828847"/>
                </a:cubicBezTo>
                <a:cubicBezTo>
                  <a:pt x="2062966" y="2658210"/>
                  <a:pt x="2061506" y="2487330"/>
                  <a:pt x="2003871" y="2321314"/>
                </a:cubicBezTo>
                <a:cubicBezTo>
                  <a:pt x="1998213" y="2306459"/>
                  <a:pt x="1991042" y="2292225"/>
                  <a:pt x="1982471" y="2278838"/>
                </a:cubicBezTo>
                <a:cubicBezTo>
                  <a:pt x="1978499" y="2272353"/>
                  <a:pt x="1971041" y="2268137"/>
                  <a:pt x="1955963" y="2254519"/>
                </a:cubicBezTo>
                <a:cubicBezTo>
                  <a:pt x="1902543" y="2337203"/>
                  <a:pt x="1852527" y="2420048"/>
                  <a:pt x="1797162" y="2499165"/>
                </a:cubicBezTo>
                <a:cubicBezTo>
                  <a:pt x="1624904" y="2745352"/>
                  <a:pt x="1470885" y="3004185"/>
                  <a:pt x="1272282" y="3232052"/>
                </a:cubicBezTo>
                <a:cubicBezTo>
                  <a:pt x="1134476" y="3390205"/>
                  <a:pt x="1009640" y="3559950"/>
                  <a:pt x="873617" y="3719805"/>
                </a:cubicBezTo>
                <a:cubicBezTo>
                  <a:pt x="724462" y="3894900"/>
                  <a:pt x="571821" y="4066833"/>
                  <a:pt x="380757" y="4199208"/>
                </a:cubicBezTo>
                <a:cubicBezTo>
                  <a:pt x="357897" y="4215016"/>
                  <a:pt x="336172" y="4233255"/>
                  <a:pt x="311367" y="4245009"/>
                </a:cubicBezTo>
                <a:cubicBezTo>
                  <a:pt x="169994" y="4312128"/>
                  <a:pt x="58371" y="4242739"/>
                  <a:pt x="24082" y="4087828"/>
                </a:cubicBezTo>
                <a:cubicBezTo>
                  <a:pt x="-16936" y="3903816"/>
                  <a:pt x="-1453" y="3724831"/>
                  <a:pt x="39727" y="3546412"/>
                </a:cubicBezTo>
                <a:cubicBezTo>
                  <a:pt x="62291" y="3450523"/>
                  <a:pt x="93829" y="3356970"/>
                  <a:pt x="133921" y="3266990"/>
                </a:cubicBezTo>
                <a:cubicBezTo>
                  <a:pt x="185315" y="3150908"/>
                  <a:pt x="238654" y="3033448"/>
                  <a:pt x="308935" y="2928554"/>
                </a:cubicBezTo>
                <a:cubicBezTo>
                  <a:pt x="402319" y="2789207"/>
                  <a:pt x="515969" y="2663641"/>
                  <a:pt x="615352" y="2528105"/>
                </a:cubicBezTo>
                <a:cubicBezTo>
                  <a:pt x="731028" y="2370276"/>
                  <a:pt x="901989" y="2280945"/>
                  <a:pt x="1052684" y="2167052"/>
                </a:cubicBezTo>
                <a:cubicBezTo>
                  <a:pt x="1087379" y="2140788"/>
                  <a:pt x="1144203" y="2145328"/>
                  <a:pt x="1188950" y="2130007"/>
                </a:cubicBezTo>
                <a:cubicBezTo>
                  <a:pt x="1220645" y="2119144"/>
                  <a:pt x="1248774" y="2098149"/>
                  <a:pt x="1279172" y="2082909"/>
                </a:cubicBezTo>
                <a:cubicBezTo>
                  <a:pt x="1314354" y="2065319"/>
                  <a:pt x="1349291" y="2037271"/>
                  <a:pt x="1385932" y="2034272"/>
                </a:cubicBezTo>
                <a:cubicBezTo>
                  <a:pt x="1534519" y="2022518"/>
                  <a:pt x="1684485" y="2008656"/>
                  <a:pt x="1831775" y="2065967"/>
                </a:cubicBezTo>
                <a:cubicBezTo>
                  <a:pt x="1947533" y="1909598"/>
                  <a:pt x="2029892" y="1735314"/>
                  <a:pt x="2101551" y="1556976"/>
                </a:cubicBezTo>
                <a:cubicBezTo>
                  <a:pt x="2182614" y="1354725"/>
                  <a:pt x="2264244" y="1151664"/>
                  <a:pt x="2325770" y="942765"/>
                </a:cubicBezTo>
                <a:cubicBezTo>
                  <a:pt x="2380812" y="756322"/>
                  <a:pt x="2410156" y="562339"/>
                  <a:pt x="2365329" y="364952"/>
                </a:cubicBezTo>
                <a:cubicBezTo>
                  <a:pt x="2336957" y="238332"/>
                  <a:pt x="2245194" y="165457"/>
                  <a:pt x="2110874" y="173320"/>
                </a:cubicBezTo>
                <a:cubicBezTo>
                  <a:pt x="1974932" y="181426"/>
                  <a:pt x="1861525" y="245547"/>
                  <a:pt x="1749011" y="313153"/>
                </a:cubicBezTo>
                <a:cubicBezTo>
                  <a:pt x="1504040" y="460281"/>
                  <a:pt x="1310706" y="664073"/>
                  <a:pt x="1137394" y="886427"/>
                </a:cubicBezTo>
                <a:cubicBezTo>
                  <a:pt x="1018638" y="1038825"/>
                  <a:pt x="908393" y="1198437"/>
                  <a:pt x="803173" y="1360480"/>
                </a:cubicBezTo>
                <a:cubicBezTo>
                  <a:pt x="748132" y="1445191"/>
                  <a:pt x="712221" y="1542304"/>
                  <a:pt x="666664" y="1636093"/>
                </a:cubicBezTo>
                <a:lnTo>
                  <a:pt x="543530" y="1622799"/>
                </a:lnTo>
                <a:cubicBezTo>
                  <a:pt x="522454" y="1558678"/>
                  <a:pt x="517833" y="1509311"/>
                  <a:pt x="539153" y="1439598"/>
                </a:cubicBezTo>
                <a:cubicBezTo>
                  <a:pt x="604570" y="1225349"/>
                  <a:pt x="748456" y="1061036"/>
                  <a:pt x="866807" y="882374"/>
                </a:cubicBezTo>
                <a:cubicBezTo>
                  <a:pt x="974635" y="720912"/>
                  <a:pt x="1099424" y="571447"/>
                  <a:pt x="1239047" y="436530"/>
                </a:cubicBezTo>
                <a:cubicBezTo>
                  <a:pt x="1390309" y="289645"/>
                  <a:pt x="1545463" y="137247"/>
                  <a:pt x="1746741" y="59022"/>
                </a:cubicBezTo>
                <a:cubicBezTo>
                  <a:pt x="1819697" y="30812"/>
                  <a:pt x="1895491" y="-1937"/>
                  <a:pt x="1982714" y="90"/>
                </a:cubicBezTo>
                <a:cubicBezTo>
                  <a:pt x="2129599" y="3575"/>
                  <a:pt x="2165915" y="981"/>
                  <a:pt x="2253057" y="41675"/>
                </a:cubicBezTo>
                <a:cubicBezTo>
                  <a:pt x="2270405" y="49781"/>
                  <a:pt x="2293589" y="55374"/>
                  <a:pt x="2302749" y="69398"/>
                </a:cubicBezTo>
                <a:cubicBezTo>
                  <a:pt x="2376759" y="181426"/>
                  <a:pt x="2480681" y="278945"/>
                  <a:pt x="2509782" y="413752"/>
                </a:cubicBezTo>
                <a:cubicBezTo>
                  <a:pt x="2543261" y="569310"/>
                  <a:pt x="2553313" y="726977"/>
                  <a:pt x="2517321" y="887238"/>
                </a:cubicBezTo>
                <a:cubicBezTo>
                  <a:pt x="2442014" y="1222917"/>
                  <a:pt x="2314665" y="1538899"/>
                  <a:pt x="2169401" y="1848396"/>
                </a:cubicBezTo>
                <a:cubicBezTo>
                  <a:pt x="2118007" y="1958073"/>
                  <a:pt x="2052347" y="2061104"/>
                  <a:pt x="1991063" y="2171511"/>
                </a:cubicBezTo>
                <a:cubicBezTo>
                  <a:pt x="2014571" y="2199964"/>
                  <a:pt x="2035486" y="2228255"/>
                  <a:pt x="2059561" y="2253870"/>
                </a:cubicBezTo>
                <a:cubicBezTo>
                  <a:pt x="2157485" y="2357630"/>
                  <a:pt x="2191531" y="2485466"/>
                  <a:pt x="2202718" y="2622948"/>
                </a:cubicBezTo>
                <a:cubicBezTo>
                  <a:pt x="2220936" y="2833876"/>
                  <a:pt x="2193680" y="3046258"/>
                  <a:pt x="2122790" y="3245751"/>
                </a:cubicBezTo>
                <a:cubicBezTo>
                  <a:pt x="2117027" y="3264748"/>
                  <a:pt x="2112691" y="3284149"/>
                  <a:pt x="2109820" y="3303792"/>
                </a:cubicBezTo>
                <a:cubicBezTo>
                  <a:pt x="2109252" y="3306791"/>
                  <a:pt x="2112819" y="3310601"/>
                  <a:pt x="2118656" y="3322923"/>
                </a:cubicBezTo>
                <a:cubicBezTo>
                  <a:pt x="2134624" y="3317708"/>
                  <a:pt x="2150223" y="3311424"/>
                  <a:pt x="2165348" y="3304116"/>
                </a:cubicBezTo>
                <a:cubicBezTo>
                  <a:pt x="2263433" y="3248912"/>
                  <a:pt x="2389729" y="3275420"/>
                  <a:pt x="2480600" y="3343026"/>
                </a:cubicBezTo>
                <a:cubicBezTo>
                  <a:pt x="2625053" y="3450434"/>
                  <a:pt x="2646129" y="3590186"/>
                  <a:pt x="2623351" y="3752067"/>
                </a:cubicBezTo>
                <a:cubicBezTo>
                  <a:pt x="2610867" y="3841236"/>
                  <a:pt x="2615650" y="3933161"/>
                  <a:pt x="2595789" y="4020060"/>
                </a:cubicBezTo>
                <a:cubicBezTo>
                  <a:pt x="2564256" y="4158677"/>
                  <a:pt x="2522347" y="4295267"/>
                  <a:pt x="2478249" y="4430561"/>
                </a:cubicBezTo>
                <a:cubicBezTo>
                  <a:pt x="2404239" y="4657536"/>
                  <a:pt x="2309477" y="4874378"/>
                  <a:pt x="2178318" y="5075737"/>
                </a:cubicBezTo>
                <a:cubicBezTo>
                  <a:pt x="2086636" y="5216462"/>
                  <a:pt x="2011167" y="5367562"/>
                  <a:pt x="1921431" y="5509827"/>
                </a:cubicBezTo>
                <a:cubicBezTo>
                  <a:pt x="1847502" y="5627043"/>
                  <a:pt x="1765791" y="5739558"/>
                  <a:pt x="1683269" y="5850938"/>
                </a:cubicBezTo>
                <a:cubicBezTo>
                  <a:pt x="1556163" y="6022223"/>
                  <a:pt x="1461239" y="6215071"/>
                  <a:pt x="1311760" y="6371683"/>
                </a:cubicBezTo>
                <a:cubicBezTo>
                  <a:pt x="1245531" y="6440911"/>
                  <a:pt x="1205487" y="6534862"/>
                  <a:pt x="1150850" y="6615762"/>
                </a:cubicBezTo>
                <a:cubicBezTo>
                  <a:pt x="1113237" y="6671615"/>
                  <a:pt x="1071004" y="6724305"/>
                  <a:pt x="1030716" y="6777887"/>
                </a:cubicBezTo>
                <a:cubicBezTo>
                  <a:pt x="971864" y="6856518"/>
                  <a:pt x="912851" y="6935068"/>
                  <a:pt x="850595" y="7018157"/>
                </a:cubicBezTo>
                <a:close/>
                <a:moveTo>
                  <a:pt x="1765710" y="2170376"/>
                </a:moveTo>
                <a:cubicBezTo>
                  <a:pt x="1706858" y="2170376"/>
                  <a:pt x="1670380" y="2164945"/>
                  <a:pt x="1636010" y="2171349"/>
                </a:cubicBezTo>
                <a:cubicBezTo>
                  <a:pt x="1491556" y="2198505"/>
                  <a:pt x="1349048" y="2232956"/>
                  <a:pt x="1219754" y="2306966"/>
                </a:cubicBezTo>
                <a:cubicBezTo>
                  <a:pt x="827087" y="2531834"/>
                  <a:pt x="546124" y="2858678"/>
                  <a:pt x="350520" y="3262693"/>
                </a:cubicBezTo>
                <a:cubicBezTo>
                  <a:pt x="315826" y="3334271"/>
                  <a:pt x="287859" y="3409092"/>
                  <a:pt x="255839" y="3481562"/>
                </a:cubicBezTo>
                <a:cubicBezTo>
                  <a:pt x="176074" y="3664196"/>
                  <a:pt x="153782" y="3853558"/>
                  <a:pt x="179398" y="4064888"/>
                </a:cubicBezTo>
                <a:cubicBezTo>
                  <a:pt x="215227" y="4051756"/>
                  <a:pt x="247166" y="4047459"/>
                  <a:pt x="269296" y="4030436"/>
                </a:cubicBezTo>
                <a:cubicBezTo>
                  <a:pt x="319423" y="3991908"/>
                  <a:pt x="366773" y="3949894"/>
                  <a:pt x="410993" y="3904708"/>
                </a:cubicBezTo>
                <a:cubicBezTo>
                  <a:pt x="504053" y="3809703"/>
                  <a:pt x="596869" y="3714130"/>
                  <a:pt x="684903" y="3614504"/>
                </a:cubicBezTo>
                <a:cubicBezTo>
                  <a:pt x="818818" y="3463242"/>
                  <a:pt x="945681" y="3305656"/>
                  <a:pt x="1081137" y="3155853"/>
                </a:cubicBezTo>
                <a:cubicBezTo>
                  <a:pt x="1165280" y="3062712"/>
                  <a:pt x="1247558" y="2970058"/>
                  <a:pt x="1305112" y="2857381"/>
                </a:cubicBezTo>
                <a:cubicBezTo>
                  <a:pt x="1320967" y="2825229"/>
                  <a:pt x="1342030" y="2795921"/>
                  <a:pt x="1367449" y="2770644"/>
                </a:cubicBezTo>
                <a:cubicBezTo>
                  <a:pt x="1516442" y="2628379"/>
                  <a:pt x="1595721" y="2438693"/>
                  <a:pt x="1709533" y="2272515"/>
                </a:cubicBezTo>
                <a:cubicBezTo>
                  <a:pt x="1726800" y="2247385"/>
                  <a:pt x="1739283" y="2218932"/>
                  <a:pt x="1765710" y="2170376"/>
                </a:cubicBezTo>
                <a:close/>
                <a:moveTo>
                  <a:pt x="823763" y="5128752"/>
                </a:moveTo>
                <a:cubicBezTo>
                  <a:pt x="928334" y="5023371"/>
                  <a:pt x="1040200" y="4945227"/>
                  <a:pt x="1100349" y="4838143"/>
                </a:cubicBezTo>
                <a:cubicBezTo>
                  <a:pt x="1144852" y="4758945"/>
                  <a:pt x="1198758" y="4688420"/>
                  <a:pt x="1246261" y="4612546"/>
                </a:cubicBezTo>
                <a:cubicBezTo>
                  <a:pt x="1348967" y="4447989"/>
                  <a:pt x="1451025" y="4283027"/>
                  <a:pt x="1547976" y="4115146"/>
                </a:cubicBezTo>
                <a:cubicBezTo>
                  <a:pt x="1591749" y="4039434"/>
                  <a:pt x="1622715" y="3956426"/>
                  <a:pt x="1659518" y="3876742"/>
                </a:cubicBezTo>
                <a:cubicBezTo>
                  <a:pt x="1617485" y="3885389"/>
                  <a:pt x="1578395" y="3904739"/>
                  <a:pt x="1546030" y="3932918"/>
                </a:cubicBezTo>
                <a:cubicBezTo>
                  <a:pt x="1477613" y="3992418"/>
                  <a:pt x="1414304" y="4057835"/>
                  <a:pt x="1344752" y="4115876"/>
                </a:cubicBezTo>
                <a:cubicBezTo>
                  <a:pt x="1190733" y="4244441"/>
                  <a:pt x="1058601" y="4389786"/>
                  <a:pt x="963272" y="4567799"/>
                </a:cubicBezTo>
                <a:cubicBezTo>
                  <a:pt x="872320" y="4736977"/>
                  <a:pt x="819710" y="4914342"/>
                  <a:pt x="823763" y="512875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 name="Google Shape;19;p3"/>
          <p:cNvSpPr/>
          <p:nvPr/>
        </p:nvSpPr>
        <p:spPr>
          <a:xfrm>
            <a:off x="-31954" y="4976525"/>
            <a:ext cx="9207900" cy="167100"/>
          </a:xfrm>
          <a:prstGeom prst="rect">
            <a:avLst/>
          </a:prstGeom>
          <a:solidFill>
            <a:srgbClr val="EDECE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 name="Google Shape;20;p3"/>
          <p:cNvSpPr/>
          <p:nvPr/>
        </p:nvSpPr>
        <p:spPr>
          <a:xfrm>
            <a:off x="7711191" y="514350"/>
            <a:ext cx="918724" cy="374315"/>
          </a:xfrm>
          <a:custGeom>
            <a:avLst/>
            <a:gdLst/>
            <a:ahLst/>
            <a:cxnLst/>
            <a:rect l="l" t="t" r="r" b="b"/>
            <a:pathLst>
              <a:path w="1837447" h="748629" extrusionOk="0">
                <a:moveTo>
                  <a:pt x="794424" y="293495"/>
                </a:moveTo>
                <a:cubicBezTo>
                  <a:pt x="793250" y="311691"/>
                  <a:pt x="793544" y="326072"/>
                  <a:pt x="790902" y="339867"/>
                </a:cubicBezTo>
                <a:cubicBezTo>
                  <a:pt x="780630" y="390935"/>
                  <a:pt x="768303" y="442003"/>
                  <a:pt x="741302" y="487201"/>
                </a:cubicBezTo>
                <a:cubicBezTo>
                  <a:pt x="716648" y="528290"/>
                  <a:pt x="687299" y="566738"/>
                  <a:pt x="646503" y="593739"/>
                </a:cubicBezTo>
                <a:cubicBezTo>
                  <a:pt x="627426" y="606360"/>
                  <a:pt x="607762" y="619860"/>
                  <a:pt x="586337" y="627491"/>
                </a:cubicBezTo>
                <a:cubicBezTo>
                  <a:pt x="549356" y="640699"/>
                  <a:pt x="510909" y="641873"/>
                  <a:pt x="472754" y="629839"/>
                </a:cubicBezTo>
                <a:cubicBezTo>
                  <a:pt x="436654" y="618393"/>
                  <a:pt x="409653" y="596968"/>
                  <a:pt x="390282" y="563803"/>
                </a:cubicBezTo>
                <a:cubicBezTo>
                  <a:pt x="374434" y="536508"/>
                  <a:pt x="362107" y="508332"/>
                  <a:pt x="353889" y="478103"/>
                </a:cubicBezTo>
                <a:cubicBezTo>
                  <a:pt x="351248" y="469004"/>
                  <a:pt x="351835" y="459025"/>
                  <a:pt x="351248" y="449340"/>
                </a:cubicBezTo>
                <a:cubicBezTo>
                  <a:pt x="350661" y="432611"/>
                  <a:pt x="348313" y="415588"/>
                  <a:pt x="350367" y="399153"/>
                </a:cubicBezTo>
                <a:cubicBezTo>
                  <a:pt x="353302" y="374499"/>
                  <a:pt x="357117" y="349552"/>
                  <a:pt x="364748" y="326366"/>
                </a:cubicBezTo>
                <a:cubicBezTo>
                  <a:pt x="375314" y="294375"/>
                  <a:pt x="387641" y="262678"/>
                  <a:pt x="403490" y="233035"/>
                </a:cubicBezTo>
                <a:cubicBezTo>
                  <a:pt x="419338" y="204272"/>
                  <a:pt x="437241" y="176097"/>
                  <a:pt x="464536" y="155552"/>
                </a:cubicBezTo>
                <a:cubicBezTo>
                  <a:pt x="481559" y="142932"/>
                  <a:pt x="495647" y="126790"/>
                  <a:pt x="516191" y="117985"/>
                </a:cubicBezTo>
                <a:cubicBezTo>
                  <a:pt x="529692" y="112115"/>
                  <a:pt x="540552" y="100962"/>
                  <a:pt x="557574" y="104191"/>
                </a:cubicBezTo>
                <a:cubicBezTo>
                  <a:pt x="562857" y="105071"/>
                  <a:pt x="569607" y="99201"/>
                  <a:pt x="575477" y="96560"/>
                </a:cubicBezTo>
                <a:cubicBezTo>
                  <a:pt x="595141" y="88048"/>
                  <a:pt x="615980" y="92157"/>
                  <a:pt x="636231" y="89516"/>
                </a:cubicBezTo>
                <a:cubicBezTo>
                  <a:pt x="641514" y="88929"/>
                  <a:pt x="646796" y="86874"/>
                  <a:pt x="652079" y="87168"/>
                </a:cubicBezTo>
                <a:cubicBezTo>
                  <a:pt x="662939" y="87755"/>
                  <a:pt x="674385" y="87461"/>
                  <a:pt x="684951" y="90690"/>
                </a:cubicBezTo>
                <a:cubicBezTo>
                  <a:pt x="699332" y="95092"/>
                  <a:pt x="712833" y="103310"/>
                  <a:pt x="727214" y="107419"/>
                </a:cubicBezTo>
                <a:cubicBezTo>
                  <a:pt x="746585" y="113289"/>
                  <a:pt x="753628" y="130018"/>
                  <a:pt x="761553" y="144693"/>
                </a:cubicBezTo>
                <a:cubicBezTo>
                  <a:pt x="774760" y="169053"/>
                  <a:pt x="785326" y="194880"/>
                  <a:pt x="797359" y="221001"/>
                </a:cubicBezTo>
                <a:cubicBezTo>
                  <a:pt x="808512" y="221588"/>
                  <a:pt x="815849" y="217186"/>
                  <a:pt x="821426" y="206033"/>
                </a:cubicBezTo>
                <a:cubicBezTo>
                  <a:pt x="825828" y="196935"/>
                  <a:pt x="834339" y="189597"/>
                  <a:pt x="841090" y="181673"/>
                </a:cubicBezTo>
                <a:cubicBezTo>
                  <a:pt x="864863" y="154085"/>
                  <a:pt x="888636" y="126790"/>
                  <a:pt x="912409" y="99201"/>
                </a:cubicBezTo>
                <a:cubicBezTo>
                  <a:pt x="914463" y="96853"/>
                  <a:pt x="915637" y="93038"/>
                  <a:pt x="918279" y="91864"/>
                </a:cubicBezTo>
                <a:cubicBezTo>
                  <a:pt x="940878" y="79537"/>
                  <a:pt x="954966" y="57818"/>
                  <a:pt x="972869" y="40502"/>
                </a:cubicBezTo>
                <a:cubicBezTo>
                  <a:pt x="987544" y="26708"/>
                  <a:pt x="1005447" y="14675"/>
                  <a:pt x="1025991" y="17903"/>
                </a:cubicBezTo>
                <a:cubicBezTo>
                  <a:pt x="1052699" y="22012"/>
                  <a:pt x="1066200" y="42850"/>
                  <a:pt x="1061504" y="71026"/>
                </a:cubicBezTo>
                <a:cubicBezTo>
                  <a:pt x="1057102" y="96853"/>
                  <a:pt x="1051525" y="122974"/>
                  <a:pt x="1043601" y="147921"/>
                </a:cubicBezTo>
                <a:cubicBezTo>
                  <a:pt x="1028339" y="195467"/>
                  <a:pt x="1009849" y="242133"/>
                  <a:pt x="995174" y="289973"/>
                </a:cubicBezTo>
                <a:cubicBezTo>
                  <a:pt x="980206" y="338986"/>
                  <a:pt x="969053" y="388880"/>
                  <a:pt x="961716" y="439655"/>
                </a:cubicBezTo>
                <a:cubicBezTo>
                  <a:pt x="954672" y="486907"/>
                  <a:pt x="945280" y="533573"/>
                  <a:pt x="937062" y="580532"/>
                </a:cubicBezTo>
                <a:cubicBezTo>
                  <a:pt x="938530" y="581119"/>
                  <a:pt x="940291" y="581413"/>
                  <a:pt x="941758" y="582000"/>
                </a:cubicBezTo>
                <a:cubicBezTo>
                  <a:pt x="945574" y="573782"/>
                  <a:pt x="950270" y="565857"/>
                  <a:pt x="952618" y="557346"/>
                </a:cubicBezTo>
                <a:cubicBezTo>
                  <a:pt x="955259" y="548541"/>
                  <a:pt x="968466" y="546487"/>
                  <a:pt x="965825" y="534454"/>
                </a:cubicBezTo>
                <a:cubicBezTo>
                  <a:pt x="965238" y="532106"/>
                  <a:pt x="967292" y="528290"/>
                  <a:pt x="969347" y="525942"/>
                </a:cubicBezTo>
                <a:cubicBezTo>
                  <a:pt x="985783" y="507746"/>
                  <a:pt x="989598" y="481625"/>
                  <a:pt x="1008088" y="464308"/>
                </a:cubicBezTo>
                <a:cubicBezTo>
                  <a:pt x="1013958" y="458732"/>
                  <a:pt x="1015425" y="448753"/>
                  <a:pt x="1019241" y="441122"/>
                </a:cubicBezTo>
                <a:cubicBezTo>
                  <a:pt x="1043307" y="391815"/>
                  <a:pt x="1074124" y="346030"/>
                  <a:pt x="1099658" y="297897"/>
                </a:cubicBezTo>
                <a:cubicBezTo>
                  <a:pt x="1120496" y="258275"/>
                  <a:pt x="1146031" y="222175"/>
                  <a:pt x="1168043" y="183434"/>
                </a:cubicBezTo>
                <a:cubicBezTo>
                  <a:pt x="1187707" y="149095"/>
                  <a:pt x="1212947" y="117985"/>
                  <a:pt x="1234959" y="84820"/>
                </a:cubicBezTo>
                <a:cubicBezTo>
                  <a:pt x="1249928" y="62221"/>
                  <a:pt x="1263722" y="38741"/>
                  <a:pt x="1278103" y="15849"/>
                </a:cubicBezTo>
                <a:cubicBezTo>
                  <a:pt x="1281038" y="11153"/>
                  <a:pt x="1284266" y="6750"/>
                  <a:pt x="1288669" y="0"/>
                </a:cubicBezTo>
                <a:cubicBezTo>
                  <a:pt x="1298354" y="4402"/>
                  <a:pt x="1307746" y="8511"/>
                  <a:pt x="1316844" y="12620"/>
                </a:cubicBezTo>
                <a:cubicBezTo>
                  <a:pt x="1323888" y="36980"/>
                  <a:pt x="1307452" y="53123"/>
                  <a:pt x="1298061" y="70439"/>
                </a:cubicBezTo>
                <a:cubicBezTo>
                  <a:pt x="1288669" y="88048"/>
                  <a:pt x="1275462" y="103310"/>
                  <a:pt x="1264309" y="120039"/>
                </a:cubicBezTo>
                <a:cubicBezTo>
                  <a:pt x="1243764" y="151443"/>
                  <a:pt x="1223220" y="182847"/>
                  <a:pt x="1202968" y="214544"/>
                </a:cubicBezTo>
                <a:cubicBezTo>
                  <a:pt x="1174206" y="258862"/>
                  <a:pt x="1143976" y="302593"/>
                  <a:pt x="1117268" y="348084"/>
                </a:cubicBezTo>
                <a:cubicBezTo>
                  <a:pt x="1091147" y="392696"/>
                  <a:pt x="1068841" y="439655"/>
                  <a:pt x="1044188" y="485146"/>
                </a:cubicBezTo>
                <a:cubicBezTo>
                  <a:pt x="1013958" y="540617"/>
                  <a:pt x="983728" y="596087"/>
                  <a:pt x="952031" y="650677"/>
                </a:cubicBezTo>
                <a:cubicBezTo>
                  <a:pt x="946161" y="660950"/>
                  <a:pt x="933247" y="667113"/>
                  <a:pt x="924442" y="674450"/>
                </a:cubicBezTo>
                <a:cubicBezTo>
                  <a:pt x="891864" y="660950"/>
                  <a:pt x="890690" y="660656"/>
                  <a:pt x="892158" y="627491"/>
                </a:cubicBezTo>
                <a:cubicBezTo>
                  <a:pt x="894506" y="576423"/>
                  <a:pt x="897441" y="525355"/>
                  <a:pt x="911235" y="475461"/>
                </a:cubicBezTo>
                <a:cubicBezTo>
                  <a:pt x="919453" y="445818"/>
                  <a:pt x="922681" y="414708"/>
                  <a:pt x="929432" y="384478"/>
                </a:cubicBezTo>
                <a:cubicBezTo>
                  <a:pt x="938530" y="343389"/>
                  <a:pt x="947628" y="302299"/>
                  <a:pt x="959368" y="261797"/>
                </a:cubicBezTo>
                <a:cubicBezTo>
                  <a:pt x="969640" y="226578"/>
                  <a:pt x="983728" y="192239"/>
                  <a:pt x="995468" y="157313"/>
                </a:cubicBezTo>
                <a:cubicBezTo>
                  <a:pt x="1006034" y="126496"/>
                  <a:pt x="1015425" y="95092"/>
                  <a:pt x="1025404" y="63982"/>
                </a:cubicBezTo>
                <a:cubicBezTo>
                  <a:pt x="1026578" y="60460"/>
                  <a:pt x="1025991" y="56644"/>
                  <a:pt x="1026285" y="49014"/>
                </a:cubicBezTo>
                <a:cubicBezTo>
                  <a:pt x="1019241" y="53123"/>
                  <a:pt x="1014252" y="55177"/>
                  <a:pt x="1010730" y="58405"/>
                </a:cubicBezTo>
                <a:cubicBezTo>
                  <a:pt x="974336" y="89809"/>
                  <a:pt x="942345" y="125322"/>
                  <a:pt x="912115" y="162596"/>
                </a:cubicBezTo>
                <a:cubicBezTo>
                  <a:pt x="876603" y="206327"/>
                  <a:pt x="841970" y="250644"/>
                  <a:pt x="799414" y="287918"/>
                </a:cubicBezTo>
                <a:cubicBezTo>
                  <a:pt x="795892" y="290853"/>
                  <a:pt x="793544" y="294375"/>
                  <a:pt x="794424" y="293495"/>
                </a:cubicBezTo>
                <a:close/>
                <a:moveTo>
                  <a:pt x="538204" y="174336"/>
                </a:moveTo>
                <a:cubicBezTo>
                  <a:pt x="536443" y="173455"/>
                  <a:pt x="534388" y="172281"/>
                  <a:pt x="532627" y="171401"/>
                </a:cubicBezTo>
                <a:cubicBezTo>
                  <a:pt x="529399" y="173455"/>
                  <a:pt x="525583" y="174923"/>
                  <a:pt x="523529" y="177564"/>
                </a:cubicBezTo>
                <a:cubicBezTo>
                  <a:pt x="509441" y="194880"/>
                  <a:pt x="495647" y="212490"/>
                  <a:pt x="481266" y="229513"/>
                </a:cubicBezTo>
                <a:cubicBezTo>
                  <a:pt x="456612" y="258862"/>
                  <a:pt x="442818" y="293788"/>
                  <a:pt x="429904" y="328714"/>
                </a:cubicBezTo>
                <a:cubicBezTo>
                  <a:pt x="416697" y="365107"/>
                  <a:pt x="412001" y="403848"/>
                  <a:pt x="412294" y="442296"/>
                </a:cubicBezTo>
                <a:cubicBezTo>
                  <a:pt x="412588" y="471059"/>
                  <a:pt x="418164" y="499821"/>
                  <a:pt x="430491" y="527703"/>
                </a:cubicBezTo>
                <a:cubicBezTo>
                  <a:pt x="438415" y="545900"/>
                  <a:pt x="449862" y="560281"/>
                  <a:pt x="461308" y="574956"/>
                </a:cubicBezTo>
                <a:cubicBezTo>
                  <a:pt x="466884" y="582000"/>
                  <a:pt x="475689" y="589337"/>
                  <a:pt x="483907" y="590804"/>
                </a:cubicBezTo>
                <a:cubicBezTo>
                  <a:pt x="500049" y="593739"/>
                  <a:pt x="517365" y="595500"/>
                  <a:pt x="533214" y="592272"/>
                </a:cubicBezTo>
                <a:cubicBezTo>
                  <a:pt x="558748" y="586989"/>
                  <a:pt x="581641" y="574075"/>
                  <a:pt x="603653" y="559694"/>
                </a:cubicBezTo>
                <a:cubicBezTo>
                  <a:pt x="614219" y="552944"/>
                  <a:pt x="622436" y="543845"/>
                  <a:pt x="632122" y="537095"/>
                </a:cubicBezTo>
                <a:cubicBezTo>
                  <a:pt x="654427" y="521833"/>
                  <a:pt x="668515" y="500115"/>
                  <a:pt x="681722" y="478983"/>
                </a:cubicBezTo>
                <a:cubicBezTo>
                  <a:pt x="706082" y="440242"/>
                  <a:pt x="722518" y="397098"/>
                  <a:pt x="737486" y="353954"/>
                </a:cubicBezTo>
                <a:cubicBezTo>
                  <a:pt x="738660" y="350432"/>
                  <a:pt x="736312" y="345737"/>
                  <a:pt x="735138" y="338986"/>
                </a:cubicBezTo>
                <a:cubicBezTo>
                  <a:pt x="697864" y="367455"/>
                  <a:pt x="660297" y="386239"/>
                  <a:pt x="614512" y="392696"/>
                </a:cubicBezTo>
                <a:cubicBezTo>
                  <a:pt x="581934" y="397098"/>
                  <a:pt x="537910" y="365107"/>
                  <a:pt x="530279" y="338399"/>
                </a:cubicBezTo>
                <a:cubicBezTo>
                  <a:pt x="518246" y="296723"/>
                  <a:pt x="516778" y="255047"/>
                  <a:pt x="528812" y="213077"/>
                </a:cubicBezTo>
                <a:cubicBezTo>
                  <a:pt x="532921" y="200457"/>
                  <a:pt x="535269" y="187250"/>
                  <a:pt x="538204" y="174336"/>
                </a:cubicBezTo>
                <a:close/>
                <a:moveTo>
                  <a:pt x="568727" y="282929"/>
                </a:moveTo>
                <a:cubicBezTo>
                  <a:pt x="568727" y="282929"/>
                  <a:pt x="569020" y="282929"/>
                  <a:pt x="569020" y="282929"/>
                </a:cubicBezTo>
                <a:cubicBezTo>
                  <a:pt x="569020" y="298190"/>
                  <a:pt x="567259" y="313746"/>
                  <a:pt x="569607" y="328714"/>
                </a:cubicBezTo>
                <a:cubicBezTo>
                  <a:pt x="571955" y="344856"/>
                  <a:pt x="579880" y="361292"/>
                  <a:pt x="596609" y="365107"/>
                </a:cubicBezTo>
                <a:cubicBezTo>
                  <a:pt x="610403" y="368336"/>
                  <a:pt x="626839" y="371858"/>
                  <a:pt x="638579" y="354248"/>
                </a:cubicBezTo>
                <a:cubicBezTo>
                  <a:pt x="643862" y="346030"/>
                  <a:pt x="657069" y="342802"/>
                  <a:pt x="666754" y="338106"/>
                </a:cubicBezTo>
                <a:cubicBezTo>
                  <a:pt x="675852" y="333703"/>
                  <a:pt x="687005" y="331942"/>
                  <a:pt x="694636" y="325779"/>
                </a:cubicBezTo>
                <a:cubicBezTo>
                  <a:pt x="710485" y="313452"/>
                  <a:pt x="724866" y="299364"/>
                  <a:pt x="738954" y="285277"/>
                </a:cubicBezTo>
                <a:cubicBezTo>
                  <a:pt x="743650" y="280581"/>
                  <a:pt x="747172" y="273243"/>
                  <a:pt x="748052" y="266787"/>
                </a:cubicBezTo>
                <a:cubicBezTo>
                  <a:pt x="752161" y="241839"/>
                  <a:pt x="752748" y="217186"/>
                  <a:pt x="742476" y="193413"/>
                </a:cubicBezTo>
                <a:cubicBezTo>
                  <a:pt x="736312" y="178738"/>
                  <a:pt x="728975" y="164357"/>
                  <a:pt x="721638" y="149976"/>
                </a:cubicBezTo>
                <a:cubicBezTo>
                  <a:pt x="708724" y="125029"/>
                  <a:pt x="684070" y="116224"/>
                  <a:pt x="657362" y="125909"/>
                </a:cubicBezTo>
                <a:cubicBezTo>
                  <a:pt x="651492" y="127964"/>
                  <a:pt x="645035" y="131486"/>
                  <a:pt x="639753" y="130312"/>
                </a:cubicBezTo>
                <a:cubicBezTo>
                  <a:pt x="624784" y="127377"/>
                  <a:pt x="615099" y="134127"/>
                  <a:pt x="606881" y="144986"/>
                </a:cubicBezTo>
                <a:cubicBezTo>
                  <a:pt x="586043" y="173162"/>
                  <a:pt x="574303" y="204859"/>
                  <a:pt x="570488" y="239785"/>
                </a:cubicBezTo>
                <a:cubicBezTo>
                  <a:pt x="569314" y="253873"/>
                  <a:pt x="569314" y="268547"/>
                  <a:pt x="568727" y="282929"/>
                </a:cubicBezTo>
                <a:close/>
                <a:moveTo>
                  <a:pt x="1535791" y="486614"/>
                </a:moveTo>
                <a:cubicBezTo>
                  <a:pt x="1534030" y="484853"/>
                  <a:pt x="1531976" y="483679"/>
                  <a:pt x="1529628" y="482798"/>
                </a:cubicBezTo>
                <a:cubicBezTo>
                  <a:pt x="1484136" y="469591"/>
                  <a:pt x="1438938" y="476342"/>
                  <a:pt x="1394327" y="486320"/>
                </a:cubicBezTo>
                <a:cubicBezTo>
                  <a:pt x="1363803" y="493364"/>
                  <a:pt x="1333867" y="504224"/>
                  <a:pt x="1302169" y="513909"/>
                </a:cubicBezTo>
                <a:cubicBezTo>
                  <a:pt x="1302169" y="508919"/>
                  <a:pt x="1301583" y="504224"/>
                  <a:pt x="1302169" y="499528"/>
                </a:cubicBezTo>
                <a:cubicBezTo>
                  <a:pt x="1306572" y="476048"/>
                  <a:pt x="1310974" y="452569"/>
                  <a:pt x="1316257" y="429089"/>
                </a:cubicBezTo>
                <a:cubicBezTo>
                  <a:pt x="1320953" y="408251"/>
                  <a:pt x="1326823" y="387413"/>
                  <a:pt x="1332399" y="366868"/>
                </a:cubicBezTo>
                <a:cubicBezTo>
                  <a:pt x="1335041" y="356596"/>
                  <a:pt x="1343259" y="353661"/>
                  <a:pt x="1352651" y="353661"/>
                </a:cubicBezTo>
                <a:cubicBezTo>
                  <a:pt x="1399903" y="353074"/>
                  <a:pt x="1445688" y="344563"/>
                  <a:pt x="1490299" y="329594"/>
                </a:cubicBezTo>
                <a:cubicBezTo>
                  <a:pt x="1502333" y="325485"/>
                  <a:pt x="1512605" y="315800"/>
                  <a:pt x="1523758" y="308463"/>
                </a:cubicBezTo>
                <a:cubicBezTo>
                  <a:pt x="1523464" y="305821"/>
                  <a:pt x="1523464" y="305528"/>
                  <a:pt x="1522877" y="302886"/>
                </a:cubicBezTo>
                <a:cubicBezTo>
                  <a:pt x="1516127" y="301125"/>
                  <a:pt x="1509377" y="299364"/>
                  <a:pt x="1502626" y="297310"/>
                </a:cubicBezTo>
                <a:cubicBezTo>
                  <a:pt x="1494408" y="294669"/>
                  <a:pt x="1482669" y="294082"/>
                  <a:pt x="1478560" y="288212"/>
                </a:cubicBezTo>
                <a:cubicBezTo>
                  <a:pt x="1470635" y="277646"/>
                  <a:pt x="1462124" y="278820"/>
                  <a:pt x="1453319" y="282048"/>
                </a:cubicBezTo>
                <a:cubicBezTo>
                  <a:pt x="1433655" y="288799"/>
                  <a:pt x="1412230" y="284983"/>
                  <a:pt x="1392859" y="297603"/>
                </a:cubicBezTo>
                <a:cubicBezTo>
                  <a:pt x="1383467" y="303767"/>
                  <a:pt x="1367032" y="298777"/>
                  <a:pt x="1354412" y="298777"/>
                </a:cubicBezTo>
                <a:cubicBezTo>
                  <a:pt x="1361749" y="280581"/>
                  <a:pt x="1368499" y="262091"/>
                  <a:pt x="1376424" y="244187"/>
                </a:cubicBezTo>
                <a:cubicBezTo>
                  <a:pt x="1389044" y="214544"/>
                  <a:pt x="1404599" y="186076"/>
                  <a:pt x="1414284" y="155552"/>
                </a:cubicBezTo>
                <a:cubicBezTo>
                  <a:pt x="1421328" y="133247"/>
                  <a:pt x="1432774" y="115343"/>
                  <a:pt x="1446275" y="98321"/>
                </a:cubicBezTo>
                <a:cubicBezTo>
                  <a:pt x="1472983" y="98321"/>
                  <a:pt x="1498811" y="100375"/>
                  <a:pt x="1524051" y="97734"/>
                </a:cubicBezTo>
                <a:cubicBezTo>
                  <a:pt x="1558977" y="94212"/>
                  <a:pt x="1593609" y="89516"/>
                  <a:pt x="1628829" y="90396"/>
                </a:cubicBezTo>
                <a:cubicBezTo>
                  <a:pt x="1666103" y="91277"/>
                  <a:pt x="1703963" y="92744"/>
                  <a:pt x="1740944" y="84233"/>
                </a:cubicBezTo>
                <a:cubicBezTo>
                  <a:pt x="1751510" y="81885"/>
                  <a:pt x="1756499" y="73667"/>
                  <a:pt x="1749455" y="68091"/>
                </a:cubicBezTo>
                <a:cubicBezTo>
                  <a:pt x="1736248" y="58112"/>
                  <a:pt x="1727149" y="45492"/>
                  <a:pt x="1719225" y="31404"/>
                </a:cubicBezTo>
                <a:cubicBezTo>
                  <a:pt x="1717464" y="28175"/>
                  <a:pt x="1711594" y="27295"/>
                  <a:pt x="1707485" y="25241"/>
                </a:cubicBezTo>
                <a:cubicBezTo>
                  <a:pt x="1694278" y="18197"/>
                  <a:pt x="1681071" y="20838"/>
                  <a:pt x="1666690" y="22893"/>
                </a:cubicBezTo>
                <a:cubicBezTo>
                  <a:pt x="1647906" y="25828"/>
                  <a:pt x="1627948" y="21719"/>
                  <a:pt x="1608578" y="21719"/>
                </a:cubicBezTo>
                <a:cubicBezTo>
                  <a:pt x="1589207" y="21425"/>
                  <a:pt x="1570423" y="34339"/>
                  <a:pt x="1550759" y="23480"/>
                </a:cubicBezTo>
                <a:cubicBezTo>
                  <a:pt x="1550172" y="23186"/>
                  <a:pt x="1549292" y="23773"/>
                  <a:pt x="1548411" y="24067"/>
                </a:cubicBezTo>
                <a:cubicBezTo>
                  <a:pt x="1525812" y="36980"/>
                  <a:pt x="1498811" y="28762"/>
                  <a:pt x="1475331" y="41383"/>
                </a:cubicBezTo>
                <a:cubicBezTo>
                  <a:pt x="1463298" y="47840"/>
                  <a:pt x="1445688" y="45492"/>
                  <a:pt x="1430720" y="44318"/>
                </a:cubicBezTo>
                <a:cubicBezTo>
                  <a:pt x="1413697" y="42850"/>
                  <a:pt x="1405186" y="45785"/>
                  <a:pt x="1396968" y="60753"/>
                </a:cubicBezTo>
                <a:cubicBezTo>
                  <a:pt x="1391685" y="70439"/>
                  <a:pt x="1382880" y="85994"/>
                  <a:pt x="1377304" y="95386"/>
                </a:cubicBezTo>
                <a:cubicBezTo>
                  <a:pt x="1354412" y="132953"/>
                  <a:pt x="1336215" y="172868"/>
                  <a:pt x="1318899" y="213371"/>
                </a:cubicBezTo>
                <a:cubicBezTo>
                  <a:pt x="1310387" y="233622"/>
                  <a:pt x="1296593" y="252112"/>
                  <a:pt x="1294245" y="275004"/>
                </a:cubicBezTo>
                <a:cubicBezTo>
                  <a:pt x="1293952" y="277352"/>
                  <a:pt x="1292778" y="279407"/>
                  <a:pt x="1291897" y="281755"/>
                </a:cubicBezTo>
                <a:cubicBezTo>
                  <a:pt x="1283973" y="303180"/>
                  <a:pt x="1274875" y="324605"/>
                  <a:pt x="1268418" y="346617"/>
                </a:cubicBezTo>
                <a:cubicBezTo>
                  <a:pt x="1258732" y="380369"/>
                  <a:pt x="1251982" y="415001"/>
                  <a:pt x="1242003" y="448753"/>
                </a:cubicBezTo>
                <a:cubicBezTo>
                  <a:pt x="1233198" y="478396"/>
                  <a:pt x="1231144" y="508332"/>
                  <a:pt x="1228502" y="538562"/>
                </a:cubicBezTo>
                <a:cubicBezTo>
                  <a:pt x="1225861" y="569966"/>
                  <a:pt x="1264015" y="601664"/>
                  <a:pt x="1302169" y="581413"/>
                </a:cubicBezTo>
                <a:cubicBezTo>
                  <a:pt x="1321834" y="571140"/>
                  <a:pt x="1341791" y="562042"/>
                  <a:pt x="1362923" y="555585"/>
                </a:cubicBezTo>
                <a:cubicBezTo>
                  <a:pt x="1393153" y="546193"/>
                  <a:pt x="1421035" y="528584"/>
                  <a:pt x="1453026" y="525942"/>
                </a:cubicBezTo>
                <a:cubicBezTo>
                  <a:pt x="1484136" y="523301"/>
                  <a:pt x="1510844" y="510093"/>
                  <a:pt x="1539607" y="495125"/>
                </a:cubicBezTo>
                <a:cubicBezTo>
                  <a:pt x="1538139" y="490429"/>
                  <a:pt x="1537259" y="488081"/>
                  <a:pt x="1535791" y="486614"/>
                </a:cubicBezTo>
                <a:close/>
                <a:moveTo>
                  <a:pt x="64210" y="641873"/>
                </a:moveTo>
                <a:cubicBezTo>
                  <a:pt x="66558" y="598729"/>
                  <a:pt x="76830" y="557053"/>
                  <a:pt x="85048" y="514789"/>
                </a:cubicBezTo>
                <a:cubicBezTo>
                  <a:pt x="90331" y="487494"/>
                  <a:pt x="92972" y="459319"/>
                  <a:pt x="98549" y="432024"/>
                </a:cubicBezTo>
                <a:cubicBezTo>
                  <a:pt x="105593" y="398566"/>
                  <a:pt x="116452" y="365694"/>
                  <a:pt x="122322" y="332236"/>
                </a:cubicBezTo>
                <a:cubicBezTo>
                  <a:pt x="135529" y="255634"/>
                  <a:pt x="156661" y="181086"/>
                  <a:pt x="175444" y="105658"/>
                </a:cubicBezTo>
                <a:cubicBezTo>
                  <a:pt x="182195" y="78657"/>
                  <a:pt x="187184" y="51362"/>
                  <a:pt x="193348" y="23186"/>
                </a:cubicBezTo>
                <a:cubicBezTo>
                  <a:pt x="181608" y="19077"/>
                  <a:pt x="171923" y="15555"/>
                  <a:pt x="159596" y="10859"/>
                </a:cubicBezTo>
                <a:cubicBezTo>
                  <a:pt x="149030" y="36393"/>
                  <a:pt x="138171" y="61047"/>
                  <a:pt x="128485" y="86287"/>
                </a:cubicBezTo>
                <a:cubicBezTo>
                  <a:pt x="121441" y="104191"/>
                  <a:pt x="116159" y="122681"/>
                  <a:pt x="110289" y="140877"/>
                </a:cubicBezTo>
                <a:cubicBezTo>
                  <a:pt x="100310" y="171401"/>
                  <a:pt x="89451" y="201631"/>
                  <a:pt x="81233" y="232448"/>
                </a:cubicBezTo>
                <a:cubicBezTo>
                  <a:pt x="68906" y="277646"/>
                  <a:pt x="64797" y="324898"/>
                  <a:pt x="50122" y="369510"/>
                </a:cubicBezTo>
                <a:cubicBezTo>
                  <a:pt x="49242" y="371858"/>
                  <a:pt x="48948" y="374206"/>
                  <a:pt x="48655" y="376553"/>
                </a:cubicBezTo>
                <a:cubicBezTo>
                  <a:pt x="34861" y="448460"/>
                  <a:pt x="22240" y="520659"/>
                  <a:pt x="6979" y="592272"/>
                </a:cubicBezTo>
                <a:cubicBezTo>
                  <a:pt x="-1239" y="630720"/>
                  <a:pt x="-65" y="668874"/>
                  <a:pt x="228" y="707322"/>
                </a:cubicBezTo>
                <a:cubicBezTo>
                  <a:pt x="522" y="729334"/>
                  <a:pt x="26643" y="751052"/>
                  <a:pt x="47774" y="748411"/>
                </a:cubicBezTo>
                <a:cubicBezTo>
                  <a:pt x="66558" y="746063"/>
                  <a:pt x="85048" y="741954"/>
                  <a:pt x="103538" y="739019"/>
                </a:cubicBezTo>
                <a:cubicBezTo>
                  <a:pt x="146388" y="732269"/>
                  <a:pt x="187771" y="718181"/>
                  <a:pt x="230915" y="711724"/>
                </a:cubicBezTo>
                <a:cubicBezTo>
                  <a:pt x="255568" y="707909"/>
                  <a:pt x="277580" y="696463"/>
                  <a:pt x="298125" y="677092"/>
                </a:cubicBezTo>
                <a:cubicBezTo>
                  <a:pt x="275233" y="675331"/>
                  <a:pt x="255275" y="672689"/>
                  <a:pt x="235611" y="672689"/>
                </a:cubicBezTo>
                <a:cubicBezTo>
                  <a:pt x="224751" y="672689"/>
                  <a:pt x="214186" y="679440"/>
                  <a:pt x="203326" y="679440"/>
                </a:cubicBezTo>
                <a:cubicBezTo>
                  <a:pt x="181608" y="679440"/>
                  <a:pt x="160476" y="680907"/>
                  <a:pt x="139051" y="685016"/>
                </a:cubicBezTo>
                <a:cubicBezTo>
                  <a:pt x="115572" y="689712"/>
                  <a:pt x="91505" y="691180"/>
                  <a:pt x="63917" y="694408"/>
                </a:cubicBezTo>
                <a:cubicBezTo>
                  <a:pt x="64210" y="676505"/>
                  <a:pt x="63330" y="659189"/>
                  <a:pt x="64210" y="641873"/>
                </a:cubicBezTo>
                <a:close/>
                <a:moveTo>
                  <a:pt x="1728323" y="230100"/>
                </a:moveTo>
                <a:cubicBezTo>
                  <a:pt x="1713942" y="254460"/>
                  <a:pt x="1703963" y="281755"/>
                  <a:pt x="1691930" y="307582"/>
                </a:cubicBezTo>
                <a:cubicBezTo>
                  <a:pt x="1684886" y="322257"/>
                  <a:pt x="1696626" y="333116"/>
                  <a:pt x="1701909" y="344269"/>
                </a:cubicBezTo>
                <a:cubicBezTo>
                  <a:pt x="1706311" y="353661"/>
                  <a:pt x="1715116" y="343095"/>
                  <a:pt x="1722160" y="342215"/>
                </a:cubicBezTo>
                <a:cubicBezTo>
                  <a:pt x="1726563" y="341628"/>
                  <a:pt x="1730965" y="341628"/>
                  <a:pt x="1733606" y="341334"/>
                </a:cubicBezTo>
                <a:cubicBezTo>
                  <a:pt x="1744466" y="317561"/>
                  <a:pt x="1753564" y="295549"/>
                  <a:pt x="1764717" y="274711"/>
                </a:cubicBezTo>
                <a:cubicBezTo>
                  <a:pt x="1783500" y="239492"/>
                  <a:pt x="1802871" y="204566"/>
                  <a:pt x="1823122" y="170227"/>
                </a:cubicBezTo>
                <a:cubicBezTo>
                  <a:pt x="1848950" y="126496"/>
                  <a:pt x="1837797" y="132073"/>
                  <a:pt x="1806099" y="108886"/>
                </a:cubicBezTo>
                <a:cubicBezTo>
                  <a:pt x="1779392" y="149682"/>
                  <a:pt x="1752390" y="189010"/>
                  <a:pt x="1728323" y="230100"/>
                </a:cubicBezTo>
                <a:close/>
                <a:moveTo>
                  <a:pt x="1670212" y="425567"/>
                </a:moveTo>
                <a:cubicBezTo>
                  <a:pt x="1654363" y="437600"/>
                  <a:pt x="1651721" y="451688"/>
                  <a:pt x="1662287" y="467830"/>
                </a:cubicBezTo>
                <a:cubicBezTo>
                  <a:pt x="1672559" y="483385"/>
                  <a:pt x="1687821" y="485440"/>
                  <a:pt x="1711007" y="473407"/>
                </a:cubicBezTo>
                <a:cubicBezTo>
                  <a:pt x="1710127" y="465482"/>
                  <a:pt x="1709246" y="456971"/>
                  <a:pt x="1708366" y="448460"/>
                </a:cubicBezTo>
                <a:cubicBezTo>
                  <a:pt x="1694278" y="439948"/>
                  <a:pt x="1682245" y="432904"/>
                  <a:pt x="1670212" y="425567"/>
                </a:cubicBezTo>
                <a:close/>
              </a:path>
            </a:pathLst>
          </a:custGeom>
          <a:solidFill>
            <a:schemeClr val="accent3"/>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1" name="Google Shape;21;p3"/>
          <p:cNvSpPr/>
          <p:nvPr/>
        </p:nvSpPr>
        <p:spPr>
          <a:xfrm>
            <a:off x="624103" y="3914604"/>
            <a:ext cx="420322" cy="458074"/>
          </a:xfrm>
          <a:custGeom>
            <a:avLst/>
            <a:gdLst/>
            <a:ahLst/>
            <a:cxnLst/>
            <a:rect l="l" t="t" r="r" b="b"/>
            <a:pathLst>
              <a:path w="840644" h="916148" extrusionOk="0">
                <a:moveTo>
                  <a:pt x="388151" y="0"/>
                </a:moveTo>
                <a:cubicBezTo>
                  <a:pt x="404903" y="4572"/>
                  <a:pt x="418228" y="8383"/>
                  <a:pt x="436313" y="13336"/>
                </a:cubicBezTo>
                <a:cubicBezTo>
                  <a:pt x="441262" y="61537"/>
                  <a:pt x="447925" y="110690"/>
                  <a:pt x="450780" y="160224"/>
                </a:cubicBezTo>
                <a:cubicBezTo>
                  <a:pt x="453636" y="209568"/>
                  <a:pt x="452494" y="259292"/>
                  <a:pt x="458014" y="310922"/>
                </a:cubicBezTo>
                <a:cubicBezTo>
                  <a:pt x="488663" y="269771"/>
                  <a:pt x="549579" y="267675"/>
                  <a:pt x="568806" y="216045"/>
                </a:cubicBezTo>
                <a:cubicBezTo>
                  <a:pt x="612780" y="194707"/>
                  <a:pt x="635814" y="146888"/>
                  <a:pt x="683785" y="128979"/>
                </a:cubicBezTo>
                <a:cubicBezTo>
                  <a:pt x="702822" y="121930"/>
                  <a:pt x="716147" y="100021"/>
                  <a:pt x="733089" y="86304"/>
                </a:cubicBezTo>
                <a:cubicBezTo>
                  <a:pt x="747747" y="74492"/>
                  <a:pt x="760502" y="69538"/>
                  <a:pt x="774588" y="91829"/>
                </a:cubicBezTo>
                <a:cubicBezTo>
                  <a:pt x="783916" y="106498"/>
                  <a:pt x="803333" y="114691"/>
                  <a:pt x="822560" y="129170"/>
                </a:cubicBezTo>
                <a:cubicBezTo>
                  <a:pt x="724523" y="212806"/>
                  <a:pt x="628009" y="295109"/>
                  <a:pt x="529972" y="378936"/>
                </a:cubicBezTo>
                <a:cubicBezTo>
                  <a:pt x="555671" y="393987"/>
                  <a:pt x="578134" y="399893"/>
                  <a:pt x="603452" y="393797"/>
                </a:cubicBezTo>
                <a:cubicBezTo>
                  <a:pt x="627628" y="388081"/>
                  <a:pt x="651994" y="385985"/>
                  <a:pt x="671221" y="408847"/>
                </a:cubicBezTo>
                <a:cubicBezTo>
                  <a:pt x="684166" y="397416"/>
                  <a:pt x="694255" y="388272"/>
                  <a:pt x="702631" y="380842"/>
                </a:cubicBezTo>
                <a:cubicBezTo>
                  <a:pt x="757646" y="379889"/>
                  <a:pt x="788485" y="411324"/>
                  <a:pt x="820276" y="458953"/>
                </a:cubicBezTo>
                <a:cubicBezTo>
                  <a:pt x="728330" y="461239"/>
                  <a:pt x="643809" y="463335"/>
                  <a:pt x="559478" y="465431"/>
                </a:cubicBezTo>
                <a:cubicBezTo>
                  <a:pt x="558526" y="469050"/>
                  <a:pt x="557765" y="472670"/>
                  <a:pt x="556813" y="476290"/>
                </a:cubicBezTo>
                <a:cubicBezTo>
                  <a:pt x="647997" y="541065"/>
                  <a:pt x="755362" y="582407"/>
                  <a:pt x="840645" y="663186"/>
                </a:cubicBezTo>
                <a:cubicBezTo>
                  <a:pt x="801049" y="686239"/>
                  <a:pt x="763547" y="687382"/>
                  <a:pt x="726617" y="665663"/>
                </a:cubicBezTo>
                <a:cubicBezTo>
                  <a:pt x="688164" y="642992"/>
                  <a:pt x="650852" y="618034"/>
                  <a:pt x="613351" y="593838"/>
                </a:cubicBezTo>
                <a:cubicBezTo>
                  <a:pt x="575278" y="569262"/>
                  <a:pt x="537967" y="543542"/>
                  <a:pt x="499704" y="519347"/>
                </a:cubicBezTo>
                <a:cubicBezTo>
                  <a:pt x="484475" y="509630"/>
                  <a:pt x="467532" y="502581"/>
                  <a:pt x="446973" y="491912"/>
                </a:cubicBezTo>
                <a:cubicBezTo>
                  <a:pt x="444118" y="546781"/>
                  <a:pt x="440691" y="594791"/>
                  <a:pt x="439359" y="642801"/>
                </a:cubicBezTo>
                <a:cubicBezTo>
                  <a:pt x="438026" y="689668"/>
                  <a:pt x="437265" y="736535"/>
                  <a:pt x="438407" y="783211"/>
                </a:cubicBezTo>
                <a:cubicBezTo>
                  <a:pt x="439168" y="817123"/>
                  <a:pt x="444308" y="851035"/>
                  <a:pt x="445450" y="884947"/>
                </a:cubicBezTo>
                <a:cubicBezTo>
                  <a:pt x="445831" y="894092"/>
                  <a:pt x="440882" y="909523"/>
                  <a:pt x="434980" y="911429"/>
                </a:cubicBezTo>
                <a:cubicBezTo>
                  <a:pt x="421464" y="915811"/>
                  <a:pt x="402618" y="918859"/>
                  <a:pt x="391958" y="912572"/>
                </a:cubicBezTo>
                <a:cubicBezTo>
                  <a:pt x="377871" y="904189"/>
                  <a:pt x="366640" y="891805"/>
                  <a:pt x="365878" y="867800"/>
                </a:cubicBezTo>
                <a:cubicBezTo>
                  <a:pt x="362833" y="771209"/>
                  <a:pt x="357122" y="674808"/>
                  <a:pt x="367021" y="578216"/>
                </a:cubicBezTo>
                <a:cubicBezTo>
                  <a:pt x="368543" y="562975"/>
                  <a:pt x="367211" y="547543"/>
                  <a:pt x="367211" y="522014"/>
                </a:cubicBezTo>
                <a:cubicBezTo>
                  <a:pt x="332946" y="546590"/>
                  <a:pt x="304772" y="564689"/>
                  <a:pt x="279263" y="585837"/>
                </a:cubicBezTo>
                <a:cubicBezTo>
                  <a:pt x="240810" y="617653"/>
                  <a:pt x="205592" y="653660"/>
                  <a:pt x="166187" y="684334"/>
                </a:cubicBezTo>
                <a:cubicBezTo>
                  <a:pt x="125640" y="715959"/>
                  <a:pt x="103177" y="719388"/>
                  <a:pt x="75574" y="671569"/>
                </a:cubicBezTo>
                <a:cubicBezTo>
                  <a:pt x="65485" y="654232"/>
                  <a:pt x="70434" y="638800"/>
                  <a:pt x="80333" y="628703"/>
                </a:cubicBezTo>
                <a:cubicBezTo>
                  <a:pt x="107936" y="599744"/>
                  <a:pt x="138204" y="573453"/>
                  <a:pt x="168091" y="546781"/>
                </a:cubicBezTo>
                <a:cubicBezTo>
                  <a:pt x="195313" y="522585"/>
                  <a:pt x="223487" y="499342"/>
                  <a:pt x="259656" y="468479"/>
                </a:cubicBezTo>
                <a:cubicBezTo>
                  <a:pt x="168852" y="459525"/>
                  <a:pt x="85473" y="494389"/>
                  <a:pt x="0" y="457619"/>
                </a:cubicBezTo>
                <a:cubicBezTo>
                  <a:pt x="60345" y="411896"/>
                  <a:pt x="173231" y="401227"/>
                  <a:pt x="298109" y="394940"/>
                </a:cubicBezTo>
                <a:cubicBezTo>
                  <a:pt x="287068" y="381794"/>
                  <a:pt x="280025" y="370744"/>
                  <a:pt x="270506" y="362361"/>
                </a:cubicBezTo>
                <a:cubicBezTo>
                  <a:pt x="247853" y="342357"/>
                  <a:pt x="224819" y="322925"/>
                  <a:pt x="200643" y="304826"/>
                </a:cubicBezTo>
                <a:cubicBezTo>
                  <a:pt x="189792" y="296824"/>
                  <a:pt x="175705" y="293395"/>
                  <a:pt x="163903" y="286536"/>
                </a:cubicBezTo>
                <a:cubicBezTo>
                  <a:pt x="129066" y="266532"/>
                  <a:pt x="94230" y="246337"/>
                  <a:pt x="59964" y="224999"/>
                </a:cubicBezTo>
                <a:cubicBezTo>
                  <a:pt x="54254" y="221380"/>
                  <a:pt x="51588" y="212616"/>
                  <a:pt x="42261" y="197946"/>
                </a:cubicBezTo>
                <a:cubicBezTo>
                  <a:pt x="68912" y="199280"/>
                  <a:pt x="90232" y="194707"/>
                  <a:pt x="106413" y="202137"/>
                </a:cubicBezTo>
                <a:cubicBezTo>
                  <a:pt x="151149" y="222523"/>
                  <a:pt x="194551" y="246528"/>
                  <a:pt x="237002" y="271676"/>
                </a:cubicBezTo>
                <a:cubicBezTo>
                  <a:pt x="273362" y="293204"/>
                  <a:pt x="307437" y="318733"/>
                  <a:pt x="342654" y="342167"/>
                </a:cubicBezTo>
                <a:cubicBezTo>
                  <a:pt x="351601" y="348073"/>
                  <a:pt x="361119" y="352836"/>
                  <a:pt x="376158" y="361409"/>
                </a:cubicBezTo>
                <a:cubicBezTo>
                  <a:pt x="387199" y="239669"/>
                  <a:pt x="388532" y="122883"/>
                  <a:pt x="388151" y="0"/>
                </a:cubicBezTo>
                <a:close/>
              </a:path>
            </a:pathLst>
          </a:custGeom>
          <a:solidFill>
            <a:schemeClr val="accent4"/>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2" name="Google Shape;22;p3"/>
          <p:cNvSpPr/>
          <p:nvPr/>
        </p:nvSpPr>
        <p:spPr>
          <a:xfrm rot="292966">
            <a:off x="2726474" y="2684455"/>
            <a:ext cx="3707193" cy="305382"/>
          </a:xfrm>
          <a:custGeom>
            <a:avLst/>
            <a:gdLst/>
            <a:ahLst/>
            <a:cxnLst/>
            <a:rect l="l" t="t" r="r" b="b"/>
            <a:pathLst>
              <a:path w="7424602" h="611605" extrusionOk="0">
                <a:moveTo>
                  <a:pt x="7358162" y="0"/>
                </a:moveTo>
                <a:cubicBezTo>
                  <a:pt x="7369167" y="38093"/>
                  <a:pt x="7375516" y="68991"/>
                  <a:pt x="7386943" y="98619"/>
                </a:cubicBezTo>
                <a:cubicBezTo>
                  <a:pt x="7397949" y="127401"/>
                  <a:pt x="7436042" y="144755"/>
                  <a:pt x="7421228" y="187081"/>
                </a:cubicBezTo>
                <a:cubicBezTo>
                  <a:pt x="7372976" y="200202"/>
                  <a:pt x="7326418" y="209937"/>
                  <a:pt x="7271394" y="198085"/>
                </a:cubicBezTo>
                <a:cubicBezTo>
                  <a:pt x="7209174" y="184541"/>
                  <a:pt x="7142300" y="191736"/>
                  <a:pt x="7077541" y="192160"/>
                </a:cubicBezTo>
                <a:cubicBezTo>
                  <a:pt x="6893000" y="193430"/>
                  <a:pt x="6708459" y="193430"/>
                  <a:pt x="6524341" y="198085"/>
                </a:cubicBezTo>
                <a:cubicBezTo>
                  <a:pt x="6347841" y="202741"/>
                  <a:pt x="6171766" y="213746"/>
                  <a:pt x="5995267" y="220095"/>
                </a:cubicBezTo>
                <a:cubicBezTo>
                  <a:pt x="5781944" y="227714"/>
                  <a:pt x="5569044" y="232369"/>
                  <a:pt x="5355722" y="240835"/>
                </a:cubicBezTo>
                <a:cubicBezTo>
                  <a:pt x="5194460" y="247183"/>
                  <a:pt x="5033198" y="259035"/>
                  <a:pt x="4871936" y="266230"/>
                </a:cubicBezTo>
                <a:cubicBezTo>
                  <a:pt x="4683586" y="275119"/>
                  <a:pt x="4494812" y="281467"/>
                  <a:pt x="4306038" y="289509"/>
                </a:cubicBezTo>
                <a:cubicBezTo>
                  <a:pt x="4263712" y="291202"/>
                  <a:pt x="4221386" y="295435"/>
                  <a:pt x="4179060" y="298398"/>
                </a:cubicBezTo>
                <a:cubicBezTo>
                  <a:pt x="3963198" y="313212"/>
                  <a:pt x="3747759" y="328026"/>
                  <a:pt x="3531897" y="342840"/>
                </a:cubicBezTo>
                <a:cubicBezTo>
                  <a:pt x="3368942" y="353845"/>
                  <a:pt x="3205564" y="364850"/>
                  <a:pt x="3042609" y="375854"/>
                </a:cubicBezTo>
                <a:cubicBezTo>
                  <a:pt x="2903780" y="385166"/>
                  <a:pt x="2764527" y="393631"/>
                  <a:pt x="2625698" y="403789"/>
                </a:cubicBezTo>
                <a:cubicBezTo>
                  <a:pt x="2489409" y="413524"/>
                  <a:pt x="2353543" y="426222"/>
                  <a:pt x="2217676" y="435534"/>
                </a:cubicBezTo>
                <a:cubicBezTo>
                  <a:pt x="1917162" y="456697"/>
                  <a:pt x="1616225" y="472357"/>
                  <a:pt x="1316134" y="497753"/>
                </a:cubicBezTo>
                <a:cubicBezTo>
                  <a:pt x="1033396" y="521879"/>
                  <a:pt x="751929" y="556163"/>
                  <a:pt x="469615" y="584098"/>
                </a:cubicBezTo>
                <a:cubicBezTo>
                  <a:pt x="348563" y="595949"/>
                  <a:pt x="226664" y="604838"/>
                  <a:pt x="105188" y="611186"/>
                </a:cubicBezTo>
                <a:cubicBezTo>
                  <a:pt x="43393" y="614573"/>
                  <a:pt x="21806" y="597642"/>
                  <a:pt x="6569" y="553200"/>
                </a:cubicBezTo>
                <a:cubicBezTo>
                  <a:pt x="-13324" y="491404"/>
                  <a:pt x="12495" y="448655"/>
                  <a:pt x="76830" y="457120"/>
                </a:cubicBezTo>
                <a:cubicBezTo>
                  <a:pt x="156826" y="468125"/>
                  <a:pt x="233013" y="453734"/>
                  <a:pt x="310893" y="444846"/>
                </a:cubicBezTo>
                <a:cubicBezTo>
                  <a:pt x="440833" y="430031"/>
                  <a:pt x="570774" y="414371"/>
                  <a:pt x="700714" y="400827"/>
                </a:cubicBezTo>
                <a:cubicBezTo>
                  <a:pt x="838274" y="386436"/>
                  <a:pt x="974987" y="358924"/>
                  <a:pt x="1114662" y="358501"/>
                </a:cubicBezTo>
                <a:cubicBezTo>
                  <a:pt x="1212012" y="358077"/>
                  <a:pt x="1308938" y="336491"/>
                  <a:pt x="1406711" y="331412"/>
                </a:cubicBezTo>
                <a:cubicBezTo>
                  <a:pt x="1502368" y="326333"/>
                  <a:pt x="1598448" y="316598"/>
                  <a:pt x="1694951" y="325486"/>
                </a:cubicBezTo>
                <a:cubicBezTo>
                  <a:pt x="1705956" y="326333"/>
                  <a:pt x="1718230" y="322524"/>
                  <a:pt x="1729235" y="318714"/>
                </a:cubicBezTo>
                <a:cubicBezTo>
                  <a:pt x="1738123" y="315751"/>
                  <a:pt x="1750398" y="303477"/>
                  <a:pt x="1753784" y="306017"/>
                </a:cubicBezTo>
                <a:cubicBezTo>
                  <a:pt x="1800766" y="338184"/>
                  <a:pt x="1843092" y="296282"/>
                  <a:pt x="1888804" y="299244"/>
                </a:cubicBezTo>
                <a:cubicBezTo>
                  <a:pt x="1934516" y="302207"/>
                  <a:pt x="1982767" y="282737"/>
                  <a:pt x="2026786" y="290779"/>
                </a:cubicBezTo>
                <a:cubicBezTo>
                  <a:pt x="2087312" y="301784"/>
                  <a:pt x="2142336" y="278505"/>
                  <a:pt x="2199476" y="278928"/>
                </a:cubicBezTo>
                <a:cubicBezTo>
                  <a:pt x="2306137" y="279774"/>
                  <a:pt x="2410683" y="252686"/>
                  <a:pt x="2515651" y="256918"/>
                </a:cubicBezTo>
                <a:cubicBezTo>
                  <a:pt x="2615540" y="261151"/>
                  <a:pt x="2715853" y="259881"/>
                  <a:pt x="2810240" y="239988"/>
                </a:cubicBezTo>
                <a:cubicBezTo>
                  <a:pt x="2923673" y="216286"/>
                  <a:pt x="3039223" y="246760"/>
                  <a:pt x="3149693" y="210783"/>
                </a:cubicBezTo>
                <a:cubicBezTo>
                  <a:pt x="3305876" y="227290"/>
                  <a:pt x="3457826" y="179462"/>
                  <a:pt x="3612739" y="178192"/>
                </a:cubicBezTo>
                <a:cubicBezTo>
                  <a:pt x="3711782" y="177346"/>
                  <a:pt x="3810401" y="175229"/>
                  <a:pt x="3909444" y="170574"/>
                </a:cubicBezTo>
                <a:cubicBezTo>
                  <a:pt x="3956003" y="168457"/>
                  <a:pt x="4002138" y="157452"/>
                  <a:pt x="4048696" y="153643"/>
                </a:cubicBezTo>
                <a:cubicBezTo>
                  <a:pt x="4086367" y="150680"/>
                  <a:pt x="4124460" y="153643"/>
                  <a:pt x="4162130" y="151950"/>
                </a:cubicBezTo>
                <a:cubicBezTo>
                  <a:pt x="4281912" y="147294"/>
                  <a:pt x="4402118" y="144331"/>
                  <a:pt x="4521477" y="135443"/>
                </a:cubicBezTo>
                <a:cubicBezTo>
                  <a:pt x="4571422" y="131634"/>
                  <a:pt x="4625176" y="161685"/>
                  <a:pt x="4672581" y="122322"/>
                </a:cubicBezTo>
                <a:cubicBezTo>
                  <a:pt x="4675967" y="119359"/>
                  <a:pt x="4688665" y="129941"/>
                  <a:pt x="4697553" y="131634"/>
                </a:cubicBezTo>
                <a:cubicBezTo>
                  <a:pt x="4720409" y="135443"/>
                  <a:pt x="4753847" y="148987"/>
                  <a:pt x="4765275" y="138829"/>
                </a:cubicBezTo>
                <a:cubicBezTo>
                  <a:pt x="4809717" y="99043"/>
                  <a:pt x="4862625" y="114703"/>
                  <a:pt x="4910453" y="110471"/>
                </a:cubicBezTo>
                <a:cubicBezTo>
                  <a:pt x="5016268" y="101159"/>
                  <a:pt x="5122929" y="100312"/>
                  <a:pt x="5229590" y="98196"/>
                </a:cubicBezTo>
                <a:cubicBezTo>
                  <a:pt x="5308316" y="96926"/>
                  <a:pt x="5386619" y="100312"/>
                  <a:pt x="5465346" y="100312"/>
                </a:cubicBezTo>
                <a:cubicBezTo>
                  <a:pt x="5482276" y="100312"/>
                  <a:pt x="5499206" y="96503"/>
                  <a:pt x="5516137" y="93117"/>
                </a:cubicBezTo>
                <a:cubicBezTo>
                  <a:pt x="5528411" y="90577"/>
                  <a:pt x="5541956" y="79996"/>
                  <a:pt x="5551691" y="83382"/>
                </a:cubicBezTo>
                <a:cubicBezTo>
                  <a:pt x="5662161" y="121052"/>
                  <a:pt x="5771362" y="64759"/>
                  <a:pt x="5883526" y="79996"/>
                </a:cubicBezTo>
                <a:cubicBezTo>
                  <a:pt x="5968178" y="91424"/>
                  <a:pt x="6057486" y="67298"/>
                  <a:pt x="6145101" y="61373"/>
                </a:cubicBezTo>
                <a:cubicBezTo>
                  <a:pt x="6168380" y="59680"/>
                  <a:pt x="6192082" y="65605"/>
                  <a:pt x="6215785" y="68145"/>
                </a:cubicBezTo>
                <a:cubicBezTo>
                  <a:pt x="6222980" y="68991"/>
                  <a:pt x="6232715" y="73647"/>
                  <a:pt x="6236948" y="70684"/>
                </a:cubicBezTo>
                <a:cubicBezTo>
                  <a:pt x="6280544" y="41056"/>
                  <a:pt x="6331335" y="47828"/>
                  <a:pt x="6379163" y="45289"/>
                </a:cubicBezTo>
                <a:cubicBezTo>
                  <a:pt x="6474396" y="40210"/>
                  <a:pt x="6570053" y="40210"/>
                  <a:pt x="6665286" y="38517"/>
                </a:cubicBezTo>
                <a:cubicBezTo>
                  <a:pt x="6679677" y="38093"/>
                  <a:pt x="6695338" y="44865"/>
                  <a:pt x="6708882" y="42326"/>
                </a:cubicBezTo>
                <a:cubicBezTo>
                  <a:pt x="6817659" y="22856"/>
                  <a:pt x="6927284" y="25396"/>
                  <a:pt x="7036908" y="26665"/>
                </a:cubicBezTo>
                <a:cubicBezTo>
                  <a:pt x="7120714" y="27935"/>
                  <a:pt x="7204519" y="26665"/>
                  <a:pt x="7288324" y="23279"/>
                </a:cubicBezTo>
                <a:cubicBezTo>
                  <a:pt x="7308217" y="23279"/>
                  <a:pt x="7328957" y="10158"/>
                  <a:pt x="7358162" y="0"/>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3" name="Google Shape;23;p3"/>
          <p:cNvSpPr txBox="1">
            <a:spLocks noGrp="1"/>
          </p:cNvSpPr>
          <p:nvPr>
            <p:ph type="ctrTitle"/>
          </p:nvPr>
        </p:nvSpPr>
        <p:spPr>
          <a:xfrm>
            <a:off x="855300" y="1417975"/>
            <a:ext cx="7433400" cy="1310700"/>
          </a:xfrm>
          <a:prstGeom prst="rect">
            <a:avLst/>
          </a:prstGeom>
        </p:spPr>
        <p:txBody>
          <a:bodyPr spcFirstLastPara="1" wrap="square" lIns="0" tIns="0" rIns="0" bIns="0" anchor="b" anchorCtr="0">
            <a:noAutofit/>
          </a:bodyPr>
          <a:lstStyle>
            <a:lvl1pPr lvl="0" algn="ctr" rtl="0">
              <a:spcBef>
                <a:spcPts val="0"/>
              </a:spcBef>
              <a:spcAft>
                <a:spcPts val="0"/>
              </a:spcAft>
              <a:buSzPts val="7500"/>
              <a:buNone/>
              <a:defRPr sz="75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4" name="Google Shape;24;p3"/>
          <p:cNvSpPr txBox="1">
            <a:spLocks noGrp="1"/>
          </p:cNvSpPr>
          <p:nvPr>
            <p:ph type="subTitle" idx="1"/>
          </p:nvPr>
        </p:nvSpPr>
        <p:spPr>
          <a:xfrm>
            <a:off x="855300" y="3192046"/>
            <a:ext cx="7433400" cy="26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500"/>
              <a:buNone/>
              <a:defRPr sz="1500"/>
            </a:lvl1pPr>
            <a:lvl2pPr lvl="1" algn="ctr" rtl="0">
              <a:spcBef>
                <a:spcPts val="800"/>
              </a:spcBef>
              <a:spcAft>
                <a:spcPts val="0"/>
              </a:spcAft>
              <a:buClr>
                <a:schemeClr val="dk2"/>
              </a:buClr>
              <a:buSzPts val="3000"/>
              <a:buNone/>
              <a:defRPr sz="3000">
                <a:solidFill>
                  <a:schemeClr val="dk2"/>
                </a:solidFill>
              </a:defRPr>
            </a:lvl2pPr>
            <a:lvl3pPr lvl="2" algn="ctr" rtl="0">
              <a:spcBef>
                <a:spcPts val="800"/>
              </a:spcBef>
              <a:spcAft>
                <a:spcPts val="0"/>
              </a:spcAft>
              <a:buClr>
                <a:schemeClr val="dk2"/>
              </a:buClr>
              <a:buSzPts val="3000"/>
              <a:buNone/>
              <a:defRPr sz="3000">
                <a:solidFill>
                  <a:schemeClr val="dk2"/>
                </a:solidFill>
              </a:defRPr>
            </a:lvl3pPr>
            <a:lvl4pPr lvl="3" algn="ctr" rtl="0">
              <a:spcBef>
                <a:spcPts val="800"/>
              </a:spcBef>
              <a:spcAft>
                <a:spcPts val="0"/>
              </a:spcAft>
              <a:buClr>
                <a:schemeClr val="dk2"/>
              </a:buClr>
              <a:buSzPts val="3000"/>
              <a:buNone/>
              <a:defRPr sz="3000">
                <a:solidFill>
                  <a:schemeClr val="dk2"/>
                </a:solidFill>
              </a:defRPr>
            </a:lvl4pPr>
            <a:lvl5pPr lvl="4" algn="ctr" rtl="0">
              <a:spcBef>
                <a:spcPts val="800"/>
              </a:spcBef>
              <a:spcAft>
                <a:spcPts val="0"/>
              </a:spcAft>
              <a:buClr>
                <a:schemeClr val="dk2"/>
              </a:buClr>
              <a:buSzPts val="3000"/>
              <a:buNone/>
              <a:defRPr sz="3000">
                <a:solidFill>
                  <a:schemeClr val="dk2"/>
                </a:solidFill>
              </a:defRPr>
            </a:lvl5pPr>
            <a:lvl6pPr lvl="5" algn="ctr" rtl="0">
              <a:spcBef>
                <a:spcPts val="800"/>
              </a:spcBef>
              <a:spcAft>
                <a:spcPts val="0"/>
              </a:spcAft>
              <a:buClr>
                <a:schemeClr val="dk2"/>
              </a:buClr>
              <a:buSzPts val="3000"/>
              <a:buNone/>
              <a:defRPr sz="3000">
                <a:solidFill>
                  <a:schemeClr val="dk2"/>
                </a:solidFill>
              </a:defRPr>
            </a:lvl6pPr>
            <a:lvl7pPr lvl="6" algn="ctr" rtl="0">
              <a:spcBef>
                <a:spcPts val="800"/>
              </a:spcBef>
              <a:spcAft>
                <a:spcPts val="0"/>
              </a:spcAft>
              <a:buClr>
                <a:schemeClr val="dk2"/>
              </a:buClr>
              <a:buSzPts val="3000"/>
              <a:buNone/>
              <a:defRPr sz="3000">
                <a:solidFill>
                  <a:schemeClr val="dk2"/>
                </a:solidFill>
              </a:defRPr>
            </a:lvl7pPr>
            <a:lvl8pPr lvl="7" algn="ctr" rtl="0">
              <a:spcBef>
                <a:spcPts val="800"/>
              </a:spcBef>
              <a:spcAft>
                <a:spcPts val="0"/>
              </a:spcAft>
              <a:buClr>
                <a:schemeClr val="dk2"/>
              </a:buClr>
              <a:buSzPts val="3000"/>
              <a:buNone/>
              <a:defRPr sz="3000">
                <a:solidFill>
                  <a:schemeClr val="dk2"/>
                </a:solidFill>
              </a:defRPr>
            </a:lvl8pPr>
            <a:lvl9pPr lvl="8" algn="ctr" rtl="0">
              <a:spcBef>
                <a:spcPts val="800"/>
              </a:spcBef>
              <a:spcAft>
                <a:spcPts val="80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3"/>
        <p:cNvGrpSpPr/>
        <p:nvPr/>
      </p:nvGrpSpPr>
      <p:grpSpPr>
        <a:xfrm>
          <a:off x="0" y="0"/>
          <a:ext cx="0" cy="0"/>
          <a:chOff x="0" y="0"/>
          <a:chExt cx="0" cy="0"/>
        </a:xfrm>
      </p:grpSpPr>
      <p:sp>
        <p:nvSpPr>
          <p:cNvPr id="74" name="Google Shape;74;p9"/>
          <p:cNvSpPr txBox="1">
            <a:spLocks noGrp="1"/>
          </p:cNvSpPr>
          <p:nvPr>
            <p:ph type="body" idx="1"/>
          </p:nvPr>
        </p:nvSpPr>
        <p:spPr>
          <a:xfrm>
            <a:off x="855300" y="4406300"/>
            <a:ext cx="7433400" cy="5196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SzPts val="1800"/>
              <a:buNone/>
              <a:defRPr sz="1800"/>
            </a:lvl1pPr>
          </a:lstStyle>
          <a:p>
            <a:endParaRPr/>
          </a:p>
        </p:txBody>
      </p:sp>
      <p:sp>
        <p:nvSpPr>
          <p:cNvPr id="75" name="Google Shape;75;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Just Another Hand"/>
              <a:buNone/>
              <a:defRPr sz="3200">
                <a:solidFill>
                  <a:schemeClr val="dk1"/>
                </a:solidFill>
                <a:latin typeface="Just Another Hand"/>
                <a:ea typeface="Just Another Hand"/>
                <a:cs typeface="Just Another Hand"/>
                <a:sym typeface="Just Another Hand"/>
              </a:defRPr>
            </a:lvl1pPr>
            <a:lvl2pPr lvl="1" rtl="0">
              <a:lnSpc>
                <a:spcPct val="90000"/>
              </a:lnSpc>
              <a:spcBef>
                <a:spcPts val="0"/>
              </a:spcBef>
              <a:spcAft>
                <a:spcPts val="0"/>
              </a:spcAft>
              <a:buClr>
                <a:schemeClr val="dk1"/>
              </a:buClr>
              <a:buSzPts val="3200"/>
              <a:buNone/>
              <a:defRPr sz="3200" b="1">
                <a:solidFill>
                  <a:schemeClr val="dk1"/>
                </a:solidFill>
              </a:defRPr>
            </a:lvl2pPr>
            <a:lvl3pPr lvl="2" rtl="0">
              <a:lnSpc>
                <a:spcPct val="90000"/>
              </a:lnSpc>
              <a:spcBef>
                <a:spcPts val="0"/>
              </a:spcBef>
              <a:spcAft>
                <a:spcPts val="0"/>
              </a:spcAft>
              <a:buClr>
                <a:schemeClr val="dk1"/>
              </a:buClr>
              <a:buSzPts val="3200"/>
              <a:buNone/>
              <a:defRPr sz="3200" b="1">
                <a:solidFill>
                  <a:schemeClr val="dk1"/>
                </a:solidFill>
              </a:defRPr>
            </a:lvl3pPr>
            <a:lvl4pPr lvl="3" rtl="0">
              <a:lnSpc>
                <a:spcPct val="90000"/>
              </a:lnSpc>
              <a:spcBef>
                <a:spcPts val="0"/>
              </a:spcBef>
              <a:spcAft>
                <a:spcPts val="0"/>
              </a:spcAft>
              <a:buClr>
                <a:schemeClr val="dk1"/>
              </a:buClr>
              <a:buSzPts val="3200"/>
              <a:buNone/>
              <a:defRPr sz="3200" b="1">
                <a:solidFill>
                  <a:schemeClr val="dk1"/>
                </a:solidFill>
              </a:defRPr>
            </a:lvl4pPr>
            <a:lvl5pPr lvl="4" rtl="0">
              <a:lnSpc>
                <a:spcPct val="90000"/>
              </a:lnSpc>
              <a:spcBef>
                <a:spcPts val="0"/>
              </a:spcBef>
              <a:spcAft>
                <a:spcPts val="0"/>
              </a:spcAft>
              <a:buClr>
                <a:schemeClr val="dk1"/>
              </a:buClr>
              <a:buSzPts val="3200"/>
              <a:buNone/>
              <a:defRPr sz="3200" b="1">
                <a:solidFill>
                  <a:schemeClr val="dk1"/>
                </a:solidFill>
              </a:defRPr>
            </a:lvl5pPr>
            <a:lvl6pPr lvl="5" rtl="0">
              <a:lnSpc>
                <a:spcPct val="90000"/>
              </a:lnSpc>
              <a:spcBef>
                <a:spcPts val="0"/>
              </a:spcBef>
              <a:spcAft>
                <a:spcPts val="0"/>
              </a:spcAft>
              <a:buClr>
                <a:schemeClr val="dk1"/>
              </a:buClr>
              <a:buSzPts val="3200"/>
              <a:buNone/>
              <a:defRPr sz="3200" b="1">
                <a:solidFill>
                  <a:schemeClr val="dk1"/>
                </a:solidFill>
              </a:defRPr>
            </a:lvl6pPr>
            <a:lvl7pPr lvl="6" rtl="0">
              <a:lnSpc>
                <a:spcPct val="90000"/>
              </a:lnSpc>
              <a:spcBef>
                <a:spcPts val="0"/>
              </a:spcBef>
              <a:spcAft>
                <a:spcPts val="0"/>
              </a:spcAft>
              <a:buClr>
                <a:schemeClr val="dk1"/>
              </a:buClr>
              <a:buSzPts val="3200"/>
              <a:buNone/>
              <a:defRPr sz="3200" b="1">
                <a:solidFill>
                  <a:schemeClr val="dk1"/>
                </a:solidFill>
              </a:defRPr>
            </a:lvl7pPr>
            <a:lvl8pPr lvl="7" rtl="0">
              <a:lnSpc>
                <a:spcPct val="90000"/>
              </a:lnSpc>
              <a:spcBef>
                <a:spcPts val="0"/>
              </a:spcBef>
              <a:spcAft>
                <a:spcPts val="0"/>
              </a:spcAft>
              <a:buClr>
                <a:schemeClr val="dk1"/>
              </a:buClr>
              <a:buSzPts val="3200"/>
              <a:buNone/>
              <a:defRPr sz="3200" b="1">
                <a:solidFill>
                  <a:schemeClr val="dk1"/>
                </a:solidFill>
              </a:defRPr>
            </a:lvl8pPr>
            <a:lvl9pPr lvl="8" rtl="0">
              <a:lnSpc>
                <a:spcPct val="90000"/>
              </a:lnSpc>
              <a:spcBef>
                <a:spcPts val="0"/>
              </a:spcBef>
              <a:spcAft>
                <a:spcPts val="0"/>
              </a:spcAft>
              <a:buClr>
                <a:schemeClr val="dk1"/>
              </a:buClr>
              <a:buSzPts val="3200"/>
              <a:buNone/>
              <a:defRPr sz="3200" b="1">
                <a:solidFill>
                  <a:schemeClr val="dk1"/>
                </a:solidFill>
              </a:defRPr>
            </a:lvl9pPr>
          </a:lstStyle>
          <a:p>
            <a:endParaRPr/>
          </a:p>
        </p:txBody>
      </p:sp>
      <p:sp>
        <p:nvSpPr>
          <p:cNvPr id="7" name="Google Shape;7;p1"/>
          <p:cNvSpPr txBox="1">
            <a:spLocks noGrp="1"/>
          </p:cNvSpPr>
          <p:nvPr>
            <p:ph type="body" idx="1"/>
          </p:nvPr>
        </p:nvSpPr>
        <p:spPr>
          <a:xfrm>
            <a:off x="855300" y="1353947"/>
            <a:ext cx="74334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DM Sans"/>
              <a:buChar char="●"/>
              <a:defRPr sz="2400">
                <a:solidFill>
                  <a:schemeClr val="dk1"/>
                </a:solidFill>
                <a:latin typeface="DM Sans"/>
                <a:ea typeface="DM Sans"/>
                <a:cs typeface="DM Sans"/>
                <a:sym typeface="DM Sans"/>
              </a:defRPr>
            </a:lvl1pPr>
            <a:lvl2pPr marL="914400" lvl="1" indent="-3810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2pPr>
            <a:lvl3pPr marL="1371600" lvl="2" indent="-3810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3pPr>
            <a:lvl4pPr marL="1828800" lvl="3" indent="-3810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4pPr>
            <a:lvl5pPr marL="2286000" lvl="4" indent="-3810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5pPr>
            <a:lvl6pPr marL="2743200" lvl="5" indent="-3810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6pPr>
            <a:lvl7pPr marL="3200400" lvl="6" indent="-3810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7pPr>
            <a:lvl8pPr marL="3657600" lvl="7" indent="-3810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8pPr>
            <a:lvl9pPr marL="4114800" lvl="8" indent="-381000" rtl="0">
              <a:lnSpc>
                <a:spcPct val="115000"/>
              </a:lnSpc>
              <a:spcBef>
                <a:spcPts val="800"/>
              </a:spcBef>
              <a:spcAft>
                <a:spcPts val="800"/>
              </a:spcAft>
              <a:buClr>
                <a:schemeClr val="dk1"/>
              </a:buClr>
              <a:buSzPts val="2400"/>
              <a:buFont typeface="DM Sans"/>
              <a:buChar char="■"/>
              <a:defRPr sz="2400">
                <a:solidFill>
                  <a:schemeClr val="dk1"/>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1"/>
                </a:solidFill>
                <a:latin typeface="DM Sans"/>
                <a:ea typeface="DM Sans"/>
                <a:cs typeface="DM Sans"/>
                <a:sym typeface="DM Sans"/>
              </a:defRPr>
            </a:lvl1pPr>
            <a:lvl2pPr lvl="1" algn="r" rtl="0">
              <a:buNone/>
              <a:defRPr sz="1300">
                <a:solidFill>
                  <a:schemeClr val="dk1"/>
                </a:solidFill>
                <a:latin typeface="DM Sans"/>
                <a:ea typeface="DM Sans"/>
                <a:cs typeface="DM Sans"/>
                <a:sym typeface="DM Sans"/>
              </a:defRPr>
            </a:lvl2pPr>
            <a:lvl3pPr lvl="2" algn="r" rtl="0">
              <a:buNone/>
              <a:defRPr sz="1300">
                <a:solidFill>
                  <a:schemeClr val="dk1"/>
                </a:solidFill>
                <a:latin typeface="DM Sans"/>
                <a:ea typeface="DM Sans"/>
                <a:cs typeface="DM Sans"/>
                <a:sym typeface="DM Sans"/>
              </a:defRPr>
            </a:lvl3pPr>
            <a:lvl4pPr lvl="3" algn="r" rtl="0">
              <a:buNone/>
              <a:defRPr sz="1300">
                <a:solidFill>
                  <a:schemeClr val="dk1"/>
                </a:solidFill>
                <a:latin typeface="DM Sans"/>
                <a:ea typeface="DM Sans"/>
                <a:cs typeface="DM Sans"/>
                <a:sym typeface="DM Sans"/>
              </a:defRPr>
            </a:lvl4pPr>
            <a:lvl5pPr lvl="4" algn="r" rtl="0">
              <a:buNone/>
              <a:defRPr sz="1300">
                <a:solidFill>
                  <a:schemeClr val="dk1"/>
                </a:solidFill>
                <a:latin typeface="DM Sans"/>
                <a:ea typeface="DM Sans"/>
                <a:cs typeface="DM Sans"/>
                <a:sym typeface="DM Sans"/>
              </a:defRPr>
            </a:lvl5pPr>
            <a:lvl6pPr lvl="5" algn="r" rtl="0">
              <a:buNone/>
              <a:defRPr sz="1300">
                <a:solidFill>
                  <a:schemeClr val="dk1"/>
                </a:solidFill>
                <a:latin typeface="DM Sans"/>
                <a:ea typeface="DM Sans"/>
                <a:cs typeface="DM Sans"/>
                <a:sym typeface="DM Sans"/>
              </a:defRPr>
            </a:lvl6pPr>
            <a:lvl7pPr lvl="6" algn="r" rtl="0">
              <a:buNone/>
              <a:defRPr sz="1300">
                <a:solidFill>
                  <a:schemeClr val="dk1"/>
                </a:solidFill>
                <a:latin typeface="DM Sans"/>
                <a:ea typeface="DM Sans"/>
                <a:cs typeface="DM Sans"/>
                <a:sym typeface="DM Sans"/>
              </a:defRPr>
            </a:lvl7pPr>
            <a:lvl8pPr lvl="7" algn="r" rtl="0">
              <a:buNone/>
              <a:defRPr sz="1300">
                <a:solidFill>
                  <a:schemeClr val="dk1"/>
                </a:solidFill>
                <a:latin typeface="DM Sans"/>
                <a:ea typeface="DM Sans"/>
                <a:cs typeface="DM Sans"/>
                <a:sym typeface="DM Sans"/>
              </a:defRPr>
            </a:lvl8pPr>
            <a:lvl9pPr lvl="8" algn="r" rtl="0">
              <a:buNone/>
              <a:defRPr sz="1300">
                <a:solidFill>
                  <a:schemeClr val="dk1"/>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1"/>
        <p:cNvGrpSpPr/>
        <p:nvPr/>
      </p:nvGrpSpPr>
      <p:grpSpPr>
        <a:xfrm>
          <a:off x="0" y="0"/>
          <a:ext cx="0" cy="0"/>
          <a:chOff x="0" y="0"/>
          <a:chExt cx="0" cy="0"/>
        </a:xfrm>
      </p:grpSpPr>
      <p:sp>
        <p:nvSpPr>
          <p:cNvPr id="82" name="Google Shape;82;p11"/>
          <p:cNvSpPr txBox="1"/>
          <p:nvPr/>
        </p:nvSpPr>
        <p:spPr>
          <a:xfrm>
            <a:off x="1709444" y="1021427"/>
            <a:ext cx="5948656" cy="270843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9600" i="0" u="none" strike="noStrike" cap="none" dirty="0" smtClean="0">
                <a:solidFill>
                  <a:schemeClr val="lt1"/>
                </a:solidFill>
                <a:latin typeface="Just Another Hand"/>
                <a:ea typeface="Just Another Hand"/>
                <a:cs typeface="Just Another Hand"/>
                <a:sym typeface="Just Another Hand"/>
              </a:rPr>
              <a:t>GEOBASE</a:t>
            </a:r>
          </a:p>
          <a:p>
            <a:pPr marL="0" marR="0" lvl="0" indent="0" algn="ctr" rtl="0">
              <a:lnSpc>
                <a:spcPct val="100000"/>
              </a:lnSpc>
              <a:spcBef>
                <a:spcPts val="0"/>
              </a:spcBef>
              <a:spcAft>
                <a:spcPts val="0"/>
              </a:spcAft>
              <a:buNone/>
            </a:pPr>
            <a:r>
              <a:rPr lang="id-ID" sz="8000" dirty="0" smtClean="0">
                <a:solidFill>
                  <a:schemeClr val="tx1"/>
                </a:solidFill>
                <a:latin typeface="Just Another Hand"/>
                <a:ea typeface="Just Another Hand"/>
                <a:cs typeface="Just Another Hand"/>
                <a:sym typeface="Just Another Hand"/>
              </a:rPr>
              <a:t>(Geolocation Based)</a:t>
            </a:r>
            <a:endParaRPr sz="8000" dirty="0">
              <a:solidFill>
                <a:schemeClr val="tx1"/>
              </a:solidFill>
              <a:latin typeface="Just Another Hand"/>
              <a:ea typeface="Just Another Hand"/>
              <a:cs typeface="Just Another Hand"/>
              <a:sym typeface="Just Another Hand"/>
            </a:endParaRPr>
          </a:p>
        </p:txBody>
      </p:sp>
      <p:sp>
        <p:nvSpPr>
          <p:cNvPr id="83" name="Google Shape;83;p11"/>
          <p:cNvSpPr/>
          <p:nvPr/>
        </p:nvSpPr>
        <p:spPr>
          <a:xfrm rot="1024905">
            <a:off x="7395002" y="3333154"/>
            <a:ext cx="1533062" cy="1103174"/>
          </a:xfrm>
          <a:custGeom>
            <a:avLst/>
            <a:gdLst/>
            <a:ahLst/>
            <a:cxnLst/>
            <a:rect l="l" t="t" r="r" b="b"/>
            <a:pathLst>
              <a:path w="3052986" h="2200086" extrusionOk="0">
                <a:moveTo>
                  <a:pt x="1244237" y="1820576"/>
                </a:moveTo>
                <a:cubicBezTo>
                  <a:pt x="1210588" y="1820576"/>
                  <a:pt x="1188858" y="1823247"/>
                  <a:pt x="1167949" y="1820165"/>
                </a:cubicBezTo>
                <a:cubicBezTo>
                  <a:pt x="1074863" y="1806397"/>
                  <a:pt x="980236" y="1797921"/>
                  <a:pt x="889718" y="1773930"/>
                </a:cubicBezTo>
                <a:cubicBezTo>
                  <a:pt x="812968" y="1753690"/>
                  <a:pt x="735602" y="1750813"/>
                  <a:pt x="658543" y="1739100"/>
                </a:cubicBezTo>
                <a:cubicBezTo>
                  <a:pt x="617703" y="1732884"/>
                  <a:pt x="577992" y="1719424"/>
                  <a:pt x="537305" y="1711719"/>
                </a:cubicBezTo>
                <a:cubicBezTo>
                  <a:pt x="461994" y="1697540"/>
                  <a:pt x="384884" y="1690553"/>
                  <a:pt x="311268" y="1670261"/>
                </a:cubicBezTo>
                <a:cubicBezTo>
                  <a:pt x="253526" y="1654336"/>
                  <a:pt x="193112" y="1666306"/>
                  <a:pt x="136346" y="1641647"/>
                </a:cubicBezTo>
                <a:cubicBezTo>
                  <a:pt x="111430" y="1630808"/>
                  <a:pt x="78706" y="1638770"/>
                  <a:pt x="49784" y="1635842"/>
                </a:cubicBezTo>
                <a:cubicBezTo>
                  <a:pt x="16084" y="1632503"/>
                  <a:pt x="10279" y="1604197"/>
                  <a:pt x="2727" y="1578100"/>
                </a:cubicBezTo>
                <a:cubicBezTo>
                  <a:pt x="-3438" y="1556421"/>
                  <a:pt x="56" y="1537516"/>
                  <a:pt x="21427" y="1527036"/>
                </a:cubicBezTo>
                <a:cubicBezTo>
                  <a:pt x="32088" y="1521814"/>
                  <a:pt x="43881" y="1519325"/>
                  <a:pt x="55743" y="1519792"/>
                </a:cubicBezTo>
                <a:cubicBezTo>
                  <a:pt x="101516" y="1522566"/>
                  <a:pt x="146826" y="1532430"/>
                  <a:pt x="193266" y="1521436"/>
                </a:cubicBezTo>
                <a:cubicBezTo>
                  <a:pt x="206007" y="1518405"/>
                  <a:pt x="221829" y="1525906"/>
                  <a:pt x="235597" y="1530478"/>
                </a:cubicBezTo>
                <a:cubicBezTo>
                  <a:pt x="252652" y="1536129"/>
                  <a:pt x="268218" y="1547739"/>
                  <a:pt x="286969" y="1532995"/>
                </a:cubicBezTo>
                <a:cubicBezTo>
                  <a:pt x="291592" y="1529399"/>
                  <a:pt x="301302" y="1530786"/>
                  <a:pt x="308288" y="1531916"/>
                </a:cubicBezTo>
                <a:cubicBezTo>
                  <a:pt x="372093" y="1542550"/>
                  <a:pt x="435948" y="1552465"/>
                  <a:pt x="499393" y="1565103"/>
                </a:cubicBezTo>
                <a:cubicBezTo>
                  <a:pt x="519941" y="1569110"/>
                  <a:pt x="539257" y="1580514"/>
                  <a:pt x="559652" y="1586730"/>
                </a:cubicBezTo>
                <a:cubicBezTo>
                  <a:pt x="574495" y="1591010"/>
                  <a:pt x="589723" y="1593815"/>
                  <a:pt x="605116" y="1595104"/>
                </a:cubicBezTo>
                <a:cubicBezTo>
                  <a:pt x="625665" y="1597107"/>
                  <a:pt x="646985" y="1596388"/>
                  <a:pt x="667790" y="1598597"/>
                </a:cubicBezTo>
                <a:cubicBezTo>
                  <a:pt x="723478" y="1604505"/>
                  <a:pt x="776648" y="1622434"/>
                  <a:pt x="832592" y="1630088"/>
                </a:cubicBezTo>
                <a:cubicBezTo>
                  <a:pt x="911962" y="1640979"/>
                  <a:pt x="995647" y="1634609"/>
                  <a:pt x="1070394" y="1672830"/>
                </a:cubicBezTo>
                <a:cubicBezTo>
                  <a:pt x="1100806" y="1660038"/>
                  <a:pt x="1129215" y="1676477"/>
                  <a:pt x="1158394" y="1679765"/>
                </a:cubicBezTo>
                <a:cubicBezTo>
                  <a:pt x="1181049" y="1682334"/>
                  <a:pt x="1202882" y="1691324"/>
                  <a:pt x="1225178" y="1696461"/>
                </a:cubicBezTo>
                <a:cubicBezTo>
                  <a:pt x="1233553" y="1697937"/>
                  <a:pt x="1242088" y="1698282"/>
                  <a:pt x="1250556" y="1697489"/>
                </a:cubicBezTo>
                <a:cubicBezTo>
                  <a:pt x="1265967" y="1696666"/>
                  <a:pt x="1284153" y="1689474"/>
                  <a:pt x="1296790" y="1694920"/>
                </a:cubicBezTo>
                <a:cubicBezTo>
                  <a:pt x="1343385" y="1714801"/>
                  <a:pt x="1395682" y="1708174"/>
                  <a:pt x="1441968" y="1729956"/>
                </a:cubicBezTo>
                <a:cubicBezTo>
                  <a:pt x="1456301" y="1736737"/>
                  <a:pt x="1477261" y="1728209"/>
                  <a:pt x="1493340" y="1733295"/>
                </a:cubicBezTo>
                <a:cubicBezTo>
                  <a:pt x="1520362" y="1741977"/>
                  <a:pt x="1544712" y="1760522"/>
                  <a:pt x="1572145" y="1766224"/>
                </a:cubicBezTo>
                <a:cubicBezTo>
                  <a:pt x="1599578" y="1771927"/>
                  <a:pt x="1629784" y="1762937"/>
                  <a:pt x="1657474" y="1767817"/>
                </a:cubicBezTo>
                <a:cubicBezTo>
                  <a:pt x="1687475" y="1772954"/>
                  <a:pt x="1715781" y="1787801"/>
                  <a:pt x="1745320" y="1796791"/>
                </a:cubicBezTo>
                <a:cubicBezTo>
                  <a:pt x="1764379" y="1802596"/>
                  <a:pt x="1784312" y="1805473"/>
                  <a:pt x="1803782" y="1809788"/>
                </a:cubicBezTo>
                <a:cubicBezTo>
                  <a:pt x="1833321" y="1816312"/>
                  <a:pt x="1862860" y="1822682"/>
                  <a:pt x="1892245" y="1829720"/>
                </a:cubicBezTo>
                <a:cubicBezTo>
                  <a:pt x="1898974" y="1831364"/>
                  <a:pt x="1908940" y="1839584"/>
                  <a:pt x="1910944" y="1837786"/>
                </a:cubicBezTo>
                <a:cubicBezTo>
                  <a:pt x="1939455" y="1811586"/>
                  <a:pt x="1966580" y="1837169"/>
                  <a:pt x="1993859" y="1839430"/>
                </a:cubicBezTo>
                <a:cubicBezTo>
                  <a:pt x="2026172" y="1842101"/>
                  <a:pt x="2058177" y="1848060"/>
                  <a:pt x="2090284" y="1852889"/>
                </a:cubicBezTo>
                <a:cubicBezTo>
                  <a:pt x="2164774" y="1864157"/>
                  <a:pt x="2239280" y="1875493"/>
                  <a:pt x="2313804" y="1886897"/>
                </a:cubicBezTo>
                <a:cubicBezTo>
                  <a:pt x="2319249" y="1887719"/>
                  <a:pt x="2327109" y="1886435"/>
                  <a:pt x="2329678" y="1889517"/>
                </a:cubicBezTo>
                <a:cubicBezTo>
                  <a:pt x="2355056" y="1920341"/>
                  <a:pt x="2399184" y="1898610"/>
                  <a:pt x="2426104" y="1924759"/>
                </a:cubicBezTo>
                <a:cubicBezTo>
                  <a:pt x="2430616" y="1928096"/>
                  <a:pt x="2436279" y="1929484"/>
                  <a:pt x="2441823" y="1928612"/>
                </a:cubicBezTo>
                <a:cubicBezTo>
                  <a:pt x="2497151" y="1920289"/>
                  <a:pt x="2548215" y="1945102"/>
                  <a:pt x="2601591" y="1951678"/>
                </a:cubicBezTo>
                <a:cubicBezTo>
                  <a:pt x="2647055" y="1957277"/>
                  <a:pt x="2698170" y="1956815"/>
                  <a:pt x="2737778" y="1975514"/>
                </a:cubicBezTo>
                <a:cubicBezTo>
                  <a:pt x="2788482" y="1999556"/>
                  <a:pt x="2845916" y="1995138"/>
                  <a:pt x="2893949" y="2025345"/>
                </a:cubicBezTo>
                <a:cubicBezTo>
                  <a:pt x="2912289" y="2036853"/>
                  <a:pt x="2939670" y="2032897"/>
                  <a:pt x="2961606" y="2040038"/>
                </a:cubicBezTo>
                <a:cubicBezTo>
                  <a:pt x="2989912" y="2049233"/>
                  <a:pt x="3022174" y="2053908"/>
                  <a:pt x="3016061" y="2100451"/>
                </a:cubicBezTo>
                <a:cubicBezTo>
                  <a:pt x="3013800" y="2117507"/>
                  <a:pt x="3037329" y="2137182"/>
                  <a:pt x="3046525" y="2156961"/>
                </a:cubicBezTo>
                <a:cubicBezTo>
                  <a:pt x="3051302" y="2167235"/>
                  <a:pt x="3055771" y="2183880"/>
                  <a:pt x="3050840" y="2190455"/>
                </a:cubicBezTo>
                <a:cubicBezTo>
                  <a:pt x="3045240" y="2197904"/>
                  <a:pt x="3027928" y="2201757"/>
                  <a:pt x="3017448" y="2199394"/>
                </a:cubicBezTo>
                <a:cubicBezTo>
                  <a:pt x="2964175" y="2187578"/>
                  <a:pt x="2911467" y="2172937"/>
                  <a:pt x="2858194" y="2159837"/>
                </a:cubicBezTo>
                <a:cubicBezTo>
                  <a:pt x="2829888" y="2152799"/>
                  <a:pt x="2801377" y="2146583"/>
                  <a:pt x="2772865" y="2140573"/>
                </a:cubicBezTo>
                <a:cubicBezTo>
                  <a:pt x="2691595" y="2123449"/>
                  <a:pt x="2610307" y="2106325"/>
                  <a:pt x="2529002" y="2089201"/>
                </a:cubicBezTo>
                <a:cubicBezTo>
                  <a:pt x="2425898" y="2067727"/>
                  <a:pt x="2323000" y="2045380"/>
                  <a:pt x="2219639" y="2025345"/>
                </a:cubicBezTo>
                <a:cubicBezTo>
                  <a:pt x="2133950" y="2008752"/>
                  <a:pt x="2046258" y="2000378"/>
                  <a:pt x="1962059" y="1978442"/>
                </a:cubicBezTo>
                <a:cubicBezTo>
                  <a:pt x="1857260" y="1951164"/>
                  <a:pt x="1747786" y="1948082"/>
                  <a:pt x="1645042" y="1912378"/>
                </a:cubicBezTo>
                <a:cubicBezTo>
                  <a:pt x="1626699" y="1905111"/>
                  <a:pt x="1607992" y="1898801"/>
                  <a:pt x="1588995" y="1893473"/>
                </a:cubicBezTo>
                <a:cubicBezTo>
                  <a:pt x="1564850" y="1887822"/>
                  <a:pt x="1540037" y="1885254"/>
                  <a:pt x="1515584" y="1880990"/>
                </a:cubicBezTo>
                <a:cubicBezTo>
                  <a:pt x="1447876" y="1869174"/>
                  <a:pt x="1380116" y="1857718"/>
                  <a:pt x="1312613" y="1845029"/>
                </a:cubicBezTo>
                <a:cubicBezTo>
                  <a:pt x="1294941" y="1841690"/>
                  <a:pt x="1278040" y="1834292"/>
                  <a:pt x="1260984" y="1828179"/>
                </a:cubicBezTo>
                <a:cubicBezTo>
                  <a:pt x="1255226" y="1826050"/>
                  <a:pt x="1249629" y="1823509"/>
                  <a:pt x="1244237" y="1820576"/>
                </a:cubicBezTo>
                <a:close/>
                <a:moveTo>
                  <a:pt x="2324078" y="869216"/>
                </a:moveTo>
                <a:cubicBezTo>
                  <a:pt x="2311287" y="827091"/>
                  <a:pt x="2302297" y="820926"/>
                  <a:pt x="2261661" y="829403"/>
                </a:cubicBezTo>
                <a:cubicBezTo>
                  <a:pt x="2253306" y="830563"/>
                  <a:pt x="2244870" y="831027"/>
                  <a:pt x="2236438" y="830790"/>
                </a:cubicBezTo>
                <a:cubicBezTo>
                  <a:pt x="2188148" y="832434"/>
                  <a:pt x="2139704" y="832947"/>
                  <a:pt x="2091466" y="835927"/>
                </a:cubicBezTo>
                <a:cubicBezTo>
                  <a:pt x="2054221" y="838341"/>
                  <a:pt x="2017233" y="844455"/>
                  <a:pt x="1980039" y="848051"/>
                </a:cubicBezTo>
                <a:cubicBezTo>
                  <a:pt x="1885772" y="857092"/>
                  <a:pt x="1791350" y="864490"/>
                  <a:pt x="1697493" y="874816"/>
                </a:cubicBezTo>
                <a:cubicBezTo>
                  <a:pt x="1621668" y="883086"/>
                  <a:pt x="1546356" y="895673"/>
                  <a:pt x="1470582" y="904252"/>
                </a:cubicBezTo>
                <a:cubicBezTo>
                  <a:pt x="1445667" y="907026"/>
                  <a:pt x="1419210" y="898498"/>
                  <a:pt x="1394860" y="903327"/>
                </a:cubicBezTo>
                <a:cubicBezTo>
                  <a:pt x="1335320" y="915143"/>
                  <a:pt x="1274855" y="914218"/>
                  <a:pt x="1215057" y="919766"/>
                </a:cubicBezTo>
                <a:cubicBezTo>
                  <a:pt x="1133941" y="927318"/>
                  <a:pt x="1051797" y="922694"/>
                  <a:pt x="970269" y="926856"/>
                </a:cubicBezTo>
                <a:cubicBezTo>
                  <a:pt x="899427" y="930503"/>
                  <a:pt x="828739" y="937644"/>
                  <a:pt x="758308" y="945966"/>
                </a:cubicBezTo>
                <a:cubicBezTo>
                  <a:pt x="709864" y="951668"/>
                  <a:pt x="661985" y="962354"/>
                  <a:pt x="613747" y="969905"/>
                </a:cubicBezTo>
                <a:cubicBezTo>
                  <a:pt x="600339" y="971960"/>
                  <a:pt x="585852" y="968313"/>
                  <a:pt x="572649" y="971292"/>
                </a:cubicBezTo>
                <a:cubicBezTo>
                  <a:pt x="510592" y="985420"/>
                  <a:pt x="449356" y="1004119"/>
                  <a:pt x="384627" y="1002424"/>
                </a:cubicBezTo>
                <a:cubicBezTo>
                  <a:pt x="371936" y="1002450"/>
                  <a:pt x="359306" y="1004178"/>
                  <a:pt x="347074" y="1007561"/>
                </a:cubicBezTo>
                <a:cubicBezTo>
                  <a:pt x="285428" y="1022665"/>
                  <a:pt x="224090" y="1038384"/>
                  <a:pt x="162648" y="1053796"/>
                </a:cubicBezTo>
                <a:cubicBezTo>
                  <a:pt x="104136" y="1068745"/>
                  <a:pt x="96533" y="1078198"/>
                  <a:pt x="93142" y="1138714"/>
                </a:cubicBezTo>
                <a:cubicBezTo>
                  <a:pt x="90676" y="1183151"/>
                  <a:pt x="115848" y="1205190"/>
                  <a:pt x="158590" y="1195686"/>
                </a:cubicBezTo>
                <a:cubicBezTo>
                  <a:pt x="165782" y="1194093"/>
                  <a:pt x="172461" y="1190549"/>
                  <a:pt x="179653" y="1189059"/>
                </a:cubicBezTo>
                <a:cubicBezTo>
                  <a:pt x="218850" y="1180582"/>
                  <a:pt x="257944" y="1171233"/>
                  <a:pt x="297449" y="1164554"/>
                </a:cubicBezTo>
                <a:cubicBezTo>
                  <a:pt x="346150" y="1156283"/>
                  <a:pt x="395364" y="1151095"/>
                  <a:pt x="444116" y="1143132"/>
                </a:cubicBezTo>
                <a:cubicBezTo>
                  <a:pt x="535404" y="1128183"/>
                  <a:pt x="626128" y="1108867"/>
                  <a:pt x="717878" y="1097565"/>
                </a:cubicBezTo>
                <a:cubicBezTo>
                  <a:pt x="824989" y="1084414"/>
                  <a:pt x="932973" y="1077787"/>
                  <a:pt x="1040546" y="1068643"/>
                </a:cubicBezTo>
                <a:cubicBezTo>
                  <a:pt x="1093306" y="1064122"/>
                  <a:pt x="1146065" y="1059447"/>
                  <a:pt x="1198875" y="1056211"/>
                </a:cubicBezTo>
                <a:cubicBezTo>
                  <a:pt x="1300695" y="1049892"/>
                  <a:pt x="1402617" y="1045320"/>
                  <a:pt x="1504385" y="1038538"/>
                </a:cubicBezTo>
                <a:cubicBezTo>
                  <a:pt x="1584217" y="1033401"/>
                  <a:pt x="1664050" y="1027134"/>
                  <a:pt x="1743574" y="1018709"/>
                </a:cubicBezTo>
                <a:cubicBezTo>
                  <a:pt x="1810614" y="1011568"/>
                  <a:pt x="1877141" y="1000574"/>
                  <a:pt x="1943925" y="991379"/>
                </a:cubicBezTo>
                <a:cubicBezTo>
                  <a:pt x="1985588" y="985574"/>
                  <a:pt x="2027148" y="978176"/>
                  <a:pt x="2069016" y="974580"/>
                </a:cubicBezTo>
                <a:cubicBezTo>
                  <a:pt x="2125217" y="969803"/>
                  <a:pt x="2181778" y="968570"/>
                  <a:pt x="2238082" y="964614"/>
                </a:cubicBezTo>
                <a:cubicBezTo>
                  <a:pt x="2273169" y="962200"/>
                  <a:pt x="2308050" y="957627"/>
                  <a:pt x="2354748" y="952850"/>
                </a:cubicBezTo>
                <a:cubicBezTo>
                  <a:pt x="2341185" y="916376"/>
                  <a:pt x="2331322" y="893155"/>
                  <a:pt x="2324078" y="869216"/>
                </a:cubicBezTo>
                <a:close/>
                <a:moveTo>
                  <a:pt x="1998379" y="32159"/>
                </a:moveTo>
                <a:cubicBezTo>
                  <a:pt x="1868511" y="73257"/>
                  <a:pt x="1739002" y="115793"/>
                  <a:pt x="1609236" y="157301"/>
                </a:cubicBezTo>
                <a:cubicBezTo>
                  <a:pt x="1573583" y="168757"/>
                  <a:pt x="1537571" y="179135"/>
                  <a:pt x="1501611" y="189409"/>
                </a:cubicBezTo>
                <a:cubicBezTo>
                  <a:pt x="1465651" y="199683"/>
                  <a:pt x="1430153" y="208160"/>
                  <a:pt x="1394963" y="219102"/>
                </a:cubicBezTo>
                <a:cubicBezTo>
                  <a:pt x="1357718" y="230712"/>
                  <a:pt x="1326740" y="257837"/>
                  <a:pt x="1282715" y="254600"/>
                </a:cubicBezTo>
                <a:cubicBezTo>
                  <a:pt x="1261549" y="253008"/>
                  <a:pt x="1239459" y="272478"/>
                  <a:pt x="1216958" y="279875"/>
                </a:cubicBezTo>
                <a:cubicBezTo>
                  <a:pt x="1124488" y="310339"/>
                  <a:pt x="1029604" y="332788"/>
                  <a:pt x="942528" y="377893"/>
                </a:cubicBezTo>
                <a:cubicBezTo>
                  <a:pt x="939292" y="379537"/>
                  <a:pt x="935234" y="382157"/>
                  <a:pt x="932254" y="381489"/>
                </a:cubicBezTo>
                <a:cubicBezTo>
                  <a:pt x="892697" y="372345"/>
                  <a:pt x="865059" y="398802"/>
                  <a:pt x="832027" y="411285"/>
                </a:cubicBezTo>
                <a:cubicBezTo>
                  <a:pt x="799919" y="423358"/>
                  <a:pt x="773360" y="455979"/>
                  <a:pt x="731646" y="443393"/>
                </a:cubicBezTo>
                <a:cubicBezTo>
                  <a:pt x="720704" y="440105"/>
                  <a:pt x="704984" y="449866"/>
                  <a:pt x="692244" y="455414"/>
                </a:cubicBezTo>
                <a:cubicBezTo>
                  <a:pt x="617240" y="488086"/>
                  <a:pt x="545730" y="528619"/>
                  <a:pt x="466206" y="551480"/>
                </a:cubicBezTo>
                <a:cubicBezTo>
                  <a:pt x="422951" y="563963"/>
                  <a:pt x="375534" y="575059"/>
                  <a:pt x="340756" y="601105"/>
                </a:cubicBezTo>
                <a:cubicBezTo>
                  <a:pt x="293545" y="636500"/>
                  <a:pt x="238011" y="649292"/>
                  <a:pt x="188026" y="676673"/>
                </a:cubicBezTo>
                <a:cubicBezTo>
                  <a:pt x="145696" y="700048"/>
                  <a:pt x="132339" y="720186"/>
                  <a:pt x="149497" y="766934"/>
                </a:cubicBezTo>
                <a:cubicBezTo>
                  <a:pt x="163676" y="805566"/>
                  <a:pt x="196605" y="820104"/>
                  <a:pt x="236316" y="804487"/>
                </a:cubicBezTo>
                <a:cubicBezTo>
                  <a:pt x="282294" y="786353"/>
                  <a:pt x="327656" y="766523"/>
                  <a:pt x="373993" y="749314"/>
                </a:cubicBezTo>
                <a:cubicBezTo>
                  <a:pt x="500574" y="702359"/>
                  <a:pt x="627617" y="656844"/>
                  <a:pt x="754147" y="609890"/>
                </a:cubicBezTo>
                <a:cubicBezTo>
                  <a:pt x="792984" y="595557"/>
                  <a:pt x="831205" y="579066"/>
                  <a:pt x="869734" y="564477"/>
                </a:cubicBezTo>
                <a:cubicBezTo>
                  <a:pt x="934155" y="540435"/>
                  <a:pt x="999089" y="517677"/>
                  <a:pt x="1063458" y="493635"/>
                </a:cubicBezTo>
                <a:cubicBezTo>
                  <a:pt x="1131835" y="467948"/>
                  <a:pt x="1199081" y="439540"/>
                  <a:pt x="1268176" y="416268"/>
                </a:cubicBezTo>
                <a:cubicBezTo>
                  <a:pt x="1326381" y="396695"/>
                  <a:pt x="1386846" y="383955"/>
                  <a:pt x="1445615" y="366026"/>
                </a:cubicBezTo>
                <a:cubicBezTo>
                  <a:pt x="1495703" y="350615"/>
                  <a:pt x="1544301" y="330631"/>
                  <a:pt x="1594595" y="315630"/>
                </a:cubicBezTo>
                <a:cubicBezTo>
                  <a:pt x="1724309" y="276896"/>
                  <a:pt x="1854794" y="240730"/>
                  <a:pt x="1984406" y="201584"/>
                </a:cubicBezTo>
                <a:cubicBezTo>
                  <a:pt x="2042046" y="184169"/>
                  <a:pt x="2098247" y="162028"/>
                  <a:pt x="2157633" y="141171"/>
                </a:cubicBezTo>
                <a:lnTo>
                  <a:pt x="2112426" y="0"/>
                </a:lnTo>
                <a:cubicBezTo>
                  <a:pt x="2078006" y="9607"/>
                  <a:pt x="2037730" y="19624"/>
                  <a:pt x="1998379" y="32159"/>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4" name="Google Shape;84;p11"/>
          <p:cNvSpPr/>
          <p:nvPr/>
        </p:nvSpPr>
        <p:spPr>
          <a:xfrm rot="-9770043">
            <a:off x="450264" y="596545"/>
            <a:ext cx="1525768" cy="1099520"/>
          </a:xfrm>
          <a:custGeom>
            <a:avLst/>
            <a:gdLst/>
            <a:ahLst/>
            <a:cxnLst/>
            <a:rect l="l" t="t" r="r" b="b"/>
            <a:pathLst>
              <a:path w="3052986" h="2200086" extrusionOk="0">
                <a:moveTo>
                  <a:pt x="1244237" y="1820576"/>
                </a:moveTo>
                <a:cubicBezTo>
                  <a:pt x="1210588" y="1820576"/>
                  <a:pt x="1188858" y="1823247"/>
                  <a:pt x="1167949" y="1820165"/>
                </a:cubicBezTo>
                <a:cubicBezTo>
                  <a:pt x="1074863" y="1806397"/>
                  <a:pt x="980236" y="1797921"/>
                  <a:pt x="889718" y="1773930"/>
                </a:cubicBezTo>
                <a:cubicBezTo>
                  <a:pt x="812968" y="1753690"/>
                  <a:pt x="735602" y="1750813"/>
                  <a:pt x="658543" y="1739100"/>
                </a:cubicBezTo>
                <a:cubicBezTo>
                  <a:pt x="617703" y="1732884"/>
                  <a:pt x="577992" y="1719424"/>
                  <a:pt x="537305" y="1711719"/>
                </a:cubicBezTo>
                <a:cubicBezTo>
                  <a:pt x="461994" y="1697540"/>
                  <a:pt x="384884" y="1690553"/>
                  <a:pt x="311268" y="1670261"/>
                </a:cubicBezTo>
                <a:cubicBezTo>
                  <a:pt x="253526" y="1654336"/>
                  <a:pt x="193112" y="1666306"/>
                  <a:pt x="136346" y="1641647"/>
                </a:cubicBezTo>
                <a:cubicBezTo>
                  <a:pt x="111430" y="1630808"/>
                  <a:pt x="78706" y="1638770"/>
                  <a:pt x="49784" y="1635842"/>
                </a:cubicBezTo>
                <a:cubicBezTo>
                  <a:pt x="16084" y="1632503"/>
                  <a:pt x="10279" y="1604197"/>
                  <a:pt x="2727" y="1578100"/>
                </a:cubicBezTo>
                <a:cubicBezTo>
                  <a:pt x="-3438" y="1556421"/>
                  <a:pt x="56" y="1537516"/>
                  <a:pt x="21427" y="1527036"/>
                </a:cubicBezTo>
                <a:cubicBezTo>
                  <a:pt x="32088" y="1521814"/>
                  <a:pt x="43881" y="1519325"/>
                  <a:pt x="55743" y="1519792"/>
                </a:cubicBezTo>
                <a:cubicBezTo>
                  <a:pt x="101516" y="1522566"/>
                  <a:pt x="146826" y="1532430"/>
                  <a:pt x="193266" y="1521436"/>
                </a:cubicBezTo>
                <a:cubicBezTo>
                  <a:pt x="206007" y="1518405"/>
                  <a:pt x="221829" y="1525906"/>
                  <a:pt x="235597" y="1530478"/>
                </a:cubicBezTo>
                <a:cubicBezTo>
                  <a:pt x="252652" y="1536129"/>
                  <a:pt x="268218" y="1547739"/>
                  <a:pt x="286969" y="1532995"/>
                </a:cubicBezTo>
                <a:cubicBezTo>
                  <a:pt x="291592" y="1529399"/>
                  <a:pt x="301302" y="1530786"/>
                  <a:pt x="308288" y="1531916"/>
                </a:cubicBezTo>
                <a:cubicBezTo>
                  <a:pt x="372093" y="1542550"/>
                  <a:pt x="435948" y="1552465"/>
                  <a:pt x="499393" y="1565103"/>
                </a:cubicBezTo>
                <a:cubicBezTo>
                  <a:pt x="519941" y="1569110"/>
                  <a:pt x="539257" y="1580514"/>
                  <a:pt x="559652" y="1586730"/>
                </a:cubicBezTo>
                <a:cubicBezTo>
                  <a:pt x="574495" y="1591010"/>
                  <a:pt x="589723" y="1593815"/>
                  <a:pt x="605116" y="1595104"/>
                </a:cubicBezTo>
                <a:cubicBezTo>
                  <a:pt x="625665" y="1597107"/>
                  <a:pt x="646985" y="1596388"/>
                  <a:pt x="667790" y="1598597"/>
                </a:cubicBezTo>
                <a:cubicBezTo>
                  <a:pt x="723478" y="1604505"/>
                  <a:pt x="776648" y="1622434"/>
                  <a:pt x="832592" y="1630088"/>
                </a:cubicBezTo>
                <a:cubicBezTo>
                  <a:pt x="911962" y="1640979"/>
                  <a:pt x="995647" y="1634609"/>
                  <a:pt x="1070394" y="1672830"/>
                </a:cubicBezTo>
                <a:cubicBezTo>
                  <a:pt x="1100806" y="1660038"/>
                  <a:pt x="1129215" y="1676477"/>
                  <a:pt x="1158394" y="1679765"/>
                </a:cubicBezTo>
                <a:cubicBezTo>
                  <a:pt x="1181049" y="1682334"/>
                  <a:pt x="1202882" y="1691324"/>
                  <a:pt x="1225178" y="1696461"/>
                </a:cubicBezTo>
                <a:cubicBezTo>
                  <a:pt x="1233553" y="1697937"/>
                  <a:pt x="1242088" y="1698282"/>
                  <a:pt x="1250556" y="1697489"/>
                </a:cubicBezTo>
                <a:cubicBezTo>
                  <a:pt x="1265967" y="1696666"/>
                  <a:pt x="1284153" y="1689474"/>
                  <a:pt x="1296790" y="1694920"/>
                </a:cubicBezTo>
                <a:cubicBezTo>
                  <a:pt x="1343385" y="1714801"/>
                  <a:pt x="1395682" y="1708174"/>
                  <a:pt x="1441968" y="1729956"/>
                </a:cubicBezTo>
                <a:cubicBezTo>
                  <a:pt x="1456301" y="1736737"/>
                  <a:pt x="1477261" y="1728209"/>
                  <a:pt x="1493340" y="1733295"/>
                </a:cubicBezTo>
                <a:cubicBezTo>
                  <a:pt x="1520362" y="1741977"/>
                  <a:pt x="1544712" y="1760522"/>
                  <a:pt x="1572145" y="1766224"/>
                </a:cubicBezTo>
                <a:cubicBezTo>
                  <a:pt x="1599578" y="1771927"/>
                  <a:pt x="1629784" y="1762937"/>
                  <a:pt x="1657474" y="1767817"/>
                </a:cubicBezTo>
                <a:cubicBezTo>
                  <a:pt x="1687475" y="1772954"/>
                  <a:pt x="1715781" y="1787801"/>
                  <a:pt x="1745320" y="1796791"/>
                </a:cubicBezTo>
                <a:cubicBezTo>
                  <a:pt x="1764379" y="1802596"/>
                  <a:pt x="1784312" y="1805473"/>
                  <a:pt x="1803782" y="1809788"/>
                </a:cubicBezTo>
                <a:cubicBezTo>
                  <a:pt x="1833321" y="1816312"/>
                  <a:pt x="1862860" y="1822682"/>
                  <a:pt x="1892245" y="1829720"/>
                </a:cubicBezTo>
                <a:cubicBezTo>
                  <a:pt x="1898974" y="1831364"/>
                  <a:pt x="1908940" y="1839584"/>
                  <a:pt x="1910944" y="1837786"/>
                </a:cubicBezTo>
                <a:cubicBezTo>
                  <a:pt x="1939455" y="1811586"/>
                  <a:pt x="1966580" y="1837169"/>
                  <a:pt x="1993859" y="1839430"/>
                </a:cubicBezTo>
                <a:cubicBezTo>
                  <a:pt x="2026172" y="1842101"/>
                  <a:pt x="2058177" y="1848060"/>
                  <a:pt x="2090284" y="1852889"/>
                </a:cubicBezTo>
                <a:cubicBezTo>
                  <a:pt x="2164774" y="1864157"/>
                  <a:pt x="2239280" y="1875493"/>
                  <a:pt x="2313804" y="1886897"/>
                </a:cubicBezTo>
                <a:cubicBezTo>
                  <a:pt x="2319249" y="1887719"/>
                  <a:pt x="2327109" y="1886435"/>
                  <a:pt x="2329678" y="1889517"/>
                </a:cubicBezTo>
                <a:cubicBezTo>
                  <a:pt x="2355056" y="1920341"/>
                  <a:pt x="2399184" y="1898610"/>
                  <a:pt x="2426104" y="1924759"/>
                </a:cubicBezTo>
                <a:cubicBezTo>
                  <a:pt x="2430616" y="1928096"/>
                  <a:pt x="2436279" y="1929484"/>
                  <a:pt x="2441823" y="1928612"/>
                </a:cubicBezTo>
                <a:cubicBezTo>
                  <a:pt x="2497151" y="1920289"/>
                  <a:pt x="2548215" y="1945102"/>
                  <a:pt x="2601591" y="1951678"/>
                </a:cubicBezTo>
                <a:cubicBezTo>
                  <a:pt x="2647055" y="1957277"/>
                  <a:pt x="2698170" y="1956815"/>
                  <a:pt x="2737778" y="1975514"/>
                </a:cubicBezTo>
                <a:cubicBezTo>
                  <a:pt x="2788482" y="1999556"/>
                  <a:pt x="2845916" y="1995138"/>
                  <a:pt x="2893949" y="2025345"/>
                </a:cubicBezTo>
                <a:cubicBezTo>
                  <a:pt x="2912289" y="2036853"/>
                  <a:pt x="2939670" y="2032897"/>
                  <a:pt x="2961606" y="2040038"/>
                </a:cubicBezTo>
                <a:cubicBezTo>
                  <a:pt x="2989912" y="2049233"/>
                  <a:pt x="3022174" y="2053908"/>
                  <a:pt x="3016061" y="2100451"/>
                </a:cubicBezTo>
                <a:cubicBezTo>
                  <a:pt x="3013800" y="2117507"/>
                  <a:pt x="3037329" y="2137182"/>
                  <a:pt x="3046525" y="2156961"/>
                </a:cubicBezTo>
                <a:cubicBezTo>
                  <a:pt x="3051302" y="2167235"/>
                  <a:pt x="3055771" y="2183880"/>
                  <a:pt x="3050840" y="2190455"/>
                </a:cubicBezTo>
                <a:cubicBezTo>
                  <a:pt x="3045240" y="2197904"/>
                  <a:pt x="3027928" y="2201757"/>
                  <a:pt x="3017448" y="2199394"/>
                </a:cubicBezTo>
                <a:cubicBezTo>
                  <a:pt x="2964175" y="2187578"/>
                  <a:pt x="2911467" y="2172937"/>
                  <a:pt x="2858194" y="2159837"/>
                </a:cubicBezTo>
                <a:cubicBezTo>
                  <a:pt x="2829888" y="2152799"/>
                  <a:pt x="2801377" y="2146583"/>
                  <a:pt x="2772865" y="2140573"/>
                </a:cubicBezTo>
                <a:cubicBezTo>
                  <a:pt x="2691595" y="2123449"/>
                  <a:pt x="2610307" y="2106325"/>
                  <a:pt x="2529002" y="2089201"/>
                </a:cubicBezTo>
                <a:cubicBezTo>
                  <a:pt x="2425898" y="2067727"/>
                  <a:pt x="2323000" y="2045380"/>
                  <a:pt x="2219639" y="2025345"/>
                </a:cubicBezTo>
                <a:cubicBezTo>
                  <a:pt x="2133950" y="2008752"/>
                  <a:pt x="2046258" y="2000378"/>
                  <a:pt x="1962059" y="1978442"/>
                </a:cubicBezTo>
                <a:cubicBezTo>
                  <a:pt x="1857260" y="1951164"/>
                  <a:pt x="1747786" y="1948082"/>
                  <a:pt x="1645042" y="1912378"/>
                </a:cubicBezTo>
                <a:cubicBezTo>
                  <a:pt x="1626699" y="1905111"/>
                  <a:pt x="1607992" y="1898801"/>
                  <a:pt x="1588995" y="1893473"/>
                </a:cubicBezTo>
                <a:cubicBezTo>
                  <a:pt x="1564850" y="1887822"/>
                  <a:pt x="1540037" y="1885254"/>
                  <a:pt x="1515584" y="1880990"/>
                </a:cubicBezTo>
                <a:cubicBezTo>
                  <a:pt x="1447876" y="1869174"/>
                  <a:pt x="1380116" y="1857718"/>
                  <a:pt x="1312613" y="1845029"/>
                </a:cubicBezTo>
                <a:cubicBezTo>
                  <a:pt x="1294941" y="1841690"/>
                  <a:pt x="1278040" y="1834292"/>
                  <a:pt x="1260984" y="1828179"/>
                </a:cubicBezTo>
                <a:cubicBezTo>
                  <a:pt x="1255226" y="1826050"/>
                  <a:pt x="1249629" y="1823509"/>
                  <a:pt x="1244237" y="1820576"/>
                </a:cubicBezTo>
                <a:close/>
                <a:moveTo>
                  <a:pt x="2324078" y="869216"/>
                </a:moveTo>
                <a:cubicBezTo>
                  <a:pt x="2311287" y="827091"/>
                  <a:pt x="2302297" y="820926"/>
                  <a:pt x="2261661" y="829403"/>
                </a:cubicBezTo>
                <a:cubicBezTo>
                  <a:pt x="2253306" y="830563"/>
                  <a:pt x="2244870" y="831027"/>
                  <a:pt x="2236438" y="830790"/>
                </a:cubicBezTo>
                <a:cubicBezTo>
                  <a:pt x="2188148" y="832434"/>
                  <a:pt x="2139704" y="832947"/>
                  <a:pt x="2091466" y="835927"/>
                </a:cubicBezTo>
                <a:cubicBezTo>
                  <a:pt x="2054221" y="838341"/>
                  <a:pt x="2017233" y="844455"/>
                  <a:pt x="1980039" y="848051"/>
                </a:cubicBezTo>
                <a:cubicBezTo>
                  <a:pt x="1885772" y="857092"/>
                  <a:pt x="1791350" y="864490"/>
                  <a:pt x="1697493" y="874816"/>
                </a:cubicBezTo>
                <a:cubicBezTo>
                  <a:pt x="1621668" y="883086"/>
                  <a:pt x="1546356" y="895673"/>
                  <a:pt x="1470582" y="904252"/>
                </a:cubicBezTo>
                <a:cubicBezTo>
                  <a:pt x="1445667" y="907026"/>
                  <a:pt x="1419210" y="898498"/>
                  <a:pt x="1394860" y="903327"/>
                </a:cubicBezTo>
                <a:cubicBezTo>
                  <a:pt x="1335320" y="915143"/>
                  <a:pt x="1274855" y="914218"/>
                  <a:pt x="1215057" y="919766"/>
                </a:cubicBezTo>
                <a:cubicBezTo>
                  <a:pt x="1133941" y="927318"/>
                  <a:pt x="1051797" y="922694"/>
                  <a:pt x="970269" y="926856"/>
                </a:cubicBezTo>
                <a:cubicBezTo>
                  <a:pt x="899427" y="930503"/>
                  <a:pt x="828739" y="937644"/>
                  <a:pt x="758308" y="945966"/>
                </a:cubicBezTo>
                <a:cubicBezTo>
                  <a:pt x="709864" y="951668"/>
                  <a:pt x="661985" y="962354"/>
                  <a:pt x="613747" y="969905"/>
                </a:cubicBezTo>
                <a:cubicBezTo>
                  <a:pt x="600339" y="971960"/>
                  <a:pt x="585852" y="968313"/>
                  <a:pt x="572649" y="971292"/>
                </a:cubicBezTo>
                <a:cubicBezTo>
                  <a:pt x="510592" y="985420"/>
                  <a:pt x="449356" y="1004119"/>
                  <a:pt x="384627" y="1002424"/>
                </a:cubicBezTo>
                <a:cubicBezTo>
                  <a:pt x="371936" y="1002450"/>
                  <a:pt x="359306" y="1004178"/>
                  <a:pt x="347074" y="1007561"/>
                </a:cubicBezTo>
                <a:cubicBezTo>
                  <a:pt x="285428" y="1022665"/>
                  <a:pt x="224090" y="1038384"/>
                  <a:pt x="162648" y="1053796"/>
                </a:cubicBezTo>
                <a:cubicBezTo>
                  <a:pt x="104136" y="1068745"/>
                  <a:pt x="96533" y="1078198"/>
                  <a:pt x="93142" y="1138714"/>
                </a:cubicBezTo>
                <a:cubicBezTo>
                  <a:pt x="90676" y="1183151"/>
                  <a:pt x="115848" y="1205190"/>
                  <a:pt x="158590" y="1195686"/>
                </a:cubicBezTo>
                <a:cubicBezTo>
                  <a:pt x="165782" y="1194093"/>
                  <a:pt x="172461" y="1190549"/>
                  <a:pt x="179653" y="1189059"/>
                </a:cubicBezTo>
                <a:cubicBezTo>
                  <a:pt x="218850" y="1180582"/>
                  <a:pt x="257944" y="1171233"/>
                  <a:pt x="297449" y="1164554"/>
                </a:cubicBezTo>
                <a:cubicBezTo>
                  <a:pt x="346150" y="1156283"/>
                  <a:pt x="395364" y="1151095"/>
                  <a:pt x="444116" y="1143132"/>
                </a:cubicBezTo>
                <a:cubicBezTo>
                  <a:pt x="535404" y="1128183"/>
                  <a:pt x="626128" y="1108867"/>
                  <a:pt x="717878" y="1097565"/>
                </a:cubicBezTo>
                <a:cubicBezTo>
                  <a:pt x="824989" y="1084414"/>
                  <a:pt x="932973" y="1077787"/>
                  <a:pt x="1040546" y="1068643"/>
                </a:cubicBezTo>
                <a:cubicBezTo>
                  <a:pt x="1093306" y="1064122"/>
                  <a:pt x="1146065" y="1059447"/>
                  <a:pt x="1198875" y="1056211"/>
                </a:cubicBezTo>
                <a:cubicBezTo>
                  <a:pt x="1300695" y="1049892"/>
                  <a:pt x="1402617" y="1045320"/>
                  <a:pt x="1504385" y="1038538"/>
                </a:cubicBezTo>
                <a:cubicBezTo>
                  <a:pt x="1584217" y="1033401"/>
                  <a:pt x="1664050" y="1027134"/>
                  <a:pt x="1743574" y="1018709"/>
                </a:cubicBezTo>
                <a:cubicBezTo>
                  <a:pt x="1810614" y="1011568"/>
                  <a:pt x="1877141" y="1000574"/>
                  <a:pt x="1943925" y="991379"/>
                </a:cubicBezTo>
                <a:cubicBezTo>
                  <a:pt x="1985588" y="985574"/>
                  <a:pt x="2027148" y="978176"/>
                  <a:pt x="2069016" y="974580"/>
                </a:cubicBezTo>
                <a:cubicBezTo>
                  <a:pt x="2125217" y="969803"/>
                  <a:pt x="2181778" y="968570"/>
                  <a:pt x="2238082" y="964614"/>
                </a:cubicBezTo>
                <a:cubicBezTo>
                  <a:pt x="2273169" y="962200"/>
                  <a:pt x="2308050" y="957627"/>
                  <a:pt x="2354748" y="952850"/>
                </a:cubicBezTo>
                <a:cubicBezTo>
                  <a:pt x="2341185" y="916376"/>
                  <a:pt x="2331322" y="893155"/>
                  <a:pt x="2324078" y="869216"/>
                </a:cubicBezTo>
                <a:close/>
                <a:moveTo>
                  <a:pt x="1998379" y="32159"/>
                </a:moveTo>
                <a:cubicBezTo>
                  <a:pt x="1868511" y="73257"/>
                  <a:pt x="1739002" y="115793"/>
                  <a:pt x="1609236" y="157301"/>
                </a:cubicBezTo>
                <a:cubicBezTo>
                  <a:pt x="1573583" y="168757"/>
                  <a:pt x="1537571" y="179135"/>
                  <a:pt x="1501611" y="189409"/>
                </a:cubicBezTo>
                <a:cubicBezTo>
                  <a:pt x="1465651" y="199683"/>
                  <a:pt x="1430153" y="208160"/>
                  <a:pt x="1394963" y="219102"/>
                </a:cubicBezTo>
                <a:cubicBezTo>
                  <a:pt x="1357718" y="230712"/>
                  <a:pt x="1326740" y="257837"/>
                  <a:pt x="1282715" y="254600"/>
                </a:cubicBezTo>
                <a:cubicBezTo>
                  <a:pt x="1261549" y="253008"/>
                  <a:pt x="1239459" y="272478"/>
                  <a:pt x="1216958" y="279875"/>
                </a:cubicBezTo>
                <a:cubicBezTo>
                  <a:pt x="1124488" y="310339"/>
                  <a:pt x="1029604" y="332788"/>
                  <a:pt x="942528" y="377893"/>
                </a:cubicBezTo>
                <a:cubicBezTo>
                  <a:pt x="939292" y="379537"/>
                  <a:pt x="935234" y="382157"/>
                  <a:pt x="932254" y="381489"/>
                </a:cubicBezTo>
                <a:cubicBezTo>
                  <a:pt x="892697" y="372345"/>
                  <a:pt x="865059" y="398802"/>
                  <a:pt x="832027" y="411285"/>
                </a:cubicBezTo>
                <a:cubicBezTo>
                  <a:pt x="799919" y="423358"/>
                  <a:pt x="773360" y="455979"/>
                  <a:pt x="731646" y="443393"/>
                </a:cubicBezTo>
                <a:cubicBezTo>
                  <a:pt x="720704" y="440105"/>
                  <a:pt x="704984" y="449866"/>
                  <a:pt x="692244" y="455414"/>
                </a:cubicBezTo>
                <a:cubicBezTo>
                  <a:pt x="617240" y="488086"/>
                  <a:pt x="545730" y="528619"/>
                  <a:pt x="466206" y="551480"/>
                </a:cubicBezTo>
                <a:cubicBezTo>
                  <a:pt x="422951" y="563963"/>
                  <a:pt x="375534" y="575059"/>
                  <a:pt x="340756" y="601105"/>
                </a:cubicBezTo>
                <a:cubicBezTo>
                  <a:pt x="293545" y="636500"/>
                  <a:pt x="238011" y="649292"/>
                  <a:pt x="188026" y="676673"/>
                </a:cubicBezTo>
                <a:cubicBezTo>
                  <a:pt x="145696" y="700048"/>
                  <a:pt x="132339" y="720186"/>
                  <a:pt x="149497" y="766934"/>
                </a:cubicBezTo>
                <a:cubicBezTo>
                  <a:pt x="163676" y="805566"/>
                  <a:pt x="196605" y="820104"/>
                  <a:pt x="236316" y="804487"/>
                </a:cubicBezTo>
                <a:cubicBezTo>
                  <a:pt x="282294" y="786353"/>
                  <a:pt x="327656" y="766523"/>
                  <a:pt x="373993" y="749314"/>
                </a:cubicBezTo>
                <a:cubicBezTo>
                  <a:pt x="500574" y="702359"/>
                  <a:pt x="627617" y="656844"/>
                  <a:pt x="754147" y="609890"/>
                </a:cubicBezTo>
                <a:cubicBezTo>
                  <a:pt x="792984" y="595557"/>
                  <a:pt x="831205" y="579066"/>
                  <a:pt x="869734" y="564477"/>
                </a:cubicBezTo>
                <a:cubicBezTo>
                  <a:pt x="934155" y="540435"/>
                  <a:pt x="999089" y="517677"/>
                  <a:pt x="1063458" y="493635"/>
                </a:cubicBezTo>
                <a:cubicBezTo>
                  <a:pt x="1131835" y="467948"/>
                  <a:pt x="1199081" y="439540"/>
                  <a:pt x="1268176" y="416268"/>
                </a:cubicBezTo>
                <a:cubicBezTo>
                  <a:pt x="1326381" y="396695"/>
                  <a:pt x="1386846" y="383955"/>
                  <a:pt x="1445615" y="366026"/>
                </a:cubicBezTo>
                <a:cubicBezTo>
                  <a:pt x="1495703" y="350615"/>
                  <a:pt x="1544301" y="330631"/>
                  <a:pt x="1594595" y="315630"/>
                </a:cubicBezTo>
                <a:cubicBezTo>
                  <a:pt x="1724309" y="276896"/>
                  <a:pt x="1854794" y="240730"/>
                  <a:pt x="1984406" y="201584"/>
                </a:cubicBezTo>
                <a:cubicBezTo>
                  <a:pt x="2042046" y="184169"/>
                  <a:pt x="2098247" y="162028"/>
                  <a:pt x="2157633" y="141171"/>
                </a:cubicBezTo>
                <a:lnTo>
                  <a:pt x="2112426" y="0"/>
                </a:lnTo>
                <a:cubicBezTo>
                  <a:pt x="2078006" y="9607"/>
                  <a:pt x="2037730" y="19624"/>
                  <a:pt x="1998379" y="32159"/>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5" name="Google Shape;85;p11"/>
          <p:cNvSpPr/>
          <p:nvPr/>
        </p:nvSpPr>
        <p:spPr>
          <a:xfrm>
            <a:off x="2922472" y="4011450"/>
            <a:ext cx="3299561" cy="617411"/>
          </a:xfrm>
          <a:custGeom>
            <a:avLst/>
            <a:gdLst/>
            <a:ahLst/>
            <a:cxnLst/>
            <a:rect l="l" t="t" r="r" b="b"/>
            <a:pathLst>
              <a:path w="6599122" h="1234823" extrusionOk="0">
                <a:moveTo>
                  <a:pt x="4352462" y="48744"/>
                </a:moveTo>
                <a:cubicBezTo>
                  <a:pt x="4345234" y="104369"/>
                  <a:pt x="4389545" y="124796"/>
                  <a:pt x="4409658" y="165336"/>
                </a:cubicBezTo>
                <a:cubicBezTo>
                  <a:pt x="4338320" y="216875"/>
                  <a:pt x="4252212" y="237302"/>
                  <a:pt x="4178675" y="282241"/>
                </a:cubicBezTo>
                <a:cubicBezTo>
                  <a:pt x="4104194" y="327809"/>
                  <a:pt x="4023743" y="364264"/>
                  <a:pt x="3947378" y="407004"/>
                </a:cubicBezTo>
                <a:cubicBezTo>
                  <a:pt x="3868812" y="451315"/>
                  <a:pt x="3792760" y="499397"/>
                  <a:pt x="3714509" y="544336"/>
                </a:cubicBezTo>
                <a:cubicBezTo>
                  <a:pt x="3638458" y="588019"/>
                  <a:pt x="3559892" y="627301"/>
                  <a:pt x="3485098" y="672555"/>
                </a:cubicBezTo>
                <a:cubicBezTo>
                  <a:pt x="3410932" y="717495"/>
                  <a:pt x="3340223" y="768091"/>
                  <a:pt x="3272028" y="825601"/>
                </a:cubicBezTo>
                <a:cubicBezTo>
                  <a:pt x="3293083" y="820259"/>
                  <a:pt x="3315082" y="817744"/>
                  <a:pt x="3334880" y="809259"/>
                </a:cubicBezTo>
                <a:cubicBezTo>
                  <a:pt x="3374163" y="792918"/>
                  <a:pt x="3411875" y="772176"/>
                  <a:pt x="3450843" y="755206"/>
                </a:cubicBezTo>
                <a:cubicBezTo>
                  <a:pt x="3469385" y="747350"/>
                  <a:pt x="3489497" y="743579"/>
                  <a:pt x="3508982" y="737922"/>
                </a:cubicBezTo>
                <a:cubicBezTo>
                  <a:pt x="3519666" y="734779"/>
                  <a:pt x="3532237" y="734779"/>
                  <a:pt x="3540408" y="728494"/>
                </a:cubicBezTo>
                <a:cubicBezTo>
                  <a:pt x="3593833" y="688583"/>
                  <a:pt x="3661085" y="684497"/>
                  <a:pt x="3719852" y="657471"/>
                </a:cubicBezTo>
                <a:cubicBezTo>
                  <a:pt x="3754735" y="641443"/>
                  <a:pt x="3788675" y="616617"/>
                  <a:pt x="3831101" y="623845"/>
                </a:cubicBezTo>
                <a:cubicBezTo>
                  <a:pt x="3862212" y="586762"/>
                  <a:pt x="3911866" y="593675"/>
                  <a:pt x="3951149" y="573877"/>
                </a:cubicBezTo>
                <a:cubicBezTo>
                  <a:pt x="4015887" y="541508"/>
                  <a:pt x="4086282" y="520138"/>
                  <a:pt x="4155733" y="497511"/>
                </a:cubicBezTo>
                <a:cubicBezTo>
                  <a:pt x="4196273" y="484312"/>
                  <a:pt x="4239327" y="478341"/>
                  <a:pt x="4281124" y="468913"/>
                </a:cubicBezTo>
                <a:cubicBezTo>
                  <a:pt x="4290238" y="466713"/>
                  <a:pt x="4300608" y="465771"/>
                  <a:pt x="4307837" y="460742"/>
                </a:cubicBezTo>
                <a:cubicBezTo>
                  <a:pt x="4379489" y="408261"/>
                  <a:pt x="4467482" y="399775"/>
                  <a:pt x="4548247" y="372749"/>
                </a:cubicBezTo>
                <a:cubicBezTo>
                  <a:pt x="4609843" y="352008"/>
                  <a:pt x="4673952" y="338180"/>
                  <a:pt x="4736176" y="318067"/>
                </a:cubicBezTo>
                <a:cubicBezTo>
                  <a:pt x="4820084" y="291041"/>
                  <a:pt x="4904307" y="266843"/>
                  <a:pt x="4991671" y="253958"/>
                </a:cubicBezTo>
                <a:cubicBezTo>
                  <a:pt x="5020584" y="249558"/>
                  <a:pt x="5047610" y="232274"/>
                  <a:pt x="5076522" y="226617"/>
                </a:cubicBezTo>
                <a:cubicBezTo>
                  <a:pt x="5129318" y="215618"/>
                  <a:pt x="5184943" y="214361"/>
                  <a:pt x="5236167" y="198962"/>
                </a:cubicBezTo>
                <a:cubicBezTo>
                  <a:pt x="5310333" y="176649"/>
                  <a:pt x="5386385" y="162822"/>
                  <a:pt x="5461493" y="144594"/>
                </a:cubicBezTo>
                <a:cubicBezTo>
                  <a:pt x="5508319" y="133281"/>
                  <a:pt x="5557029" y="130453"/>
                  <a:pt x="5604483" y="121968"/>
                </a:cubicBezTo>
                <a:cubicBezTo>
                  <a:pt x="5668278" y="110340"/>
                  <a:pt x="5731759" y="95255"/>
                  <a:pt x="5795869" y="84570"/>
                </a:cubicBezTo>
                <a:cubicBezTo>
                  <a:pt x="5830123" y="78914"/>
                  <a:pt x="5865635" y="79228"/>
                  <a:pt x="5900518" y="77028"/>
                </a:cubicBezTo>
                <a:cubicBezTo>
                  <a:pt x="5913717" y="76400"/>
                  <a:pt x="5930687" y="81742"/>
                  <a:pt x="5939172" y="75457"/>
                </a:cubicBezTo>
                <a:cubicBezTo>
                  <a:pt x="5986626" y="40888"/>
                  <a:pt x="6043822" y="60058"/>
                  <a:pt x="6092532" y="44031"/>
                </a:cubicBezTo>
                <a:cubicBezTo>
                  <a:pt x="6156642" y="23289"/>
                  <a:pt x="6221380" y="23603"/>
                  <a:pt x="6286118" y="19832"/>
                </a:cubicBezTo>
                <a:cubicBezTo>
                  <a:pt x="6319744" y="17947"/>
                  <a:pt x="6351170" y="9147"/>
                  <a:pt x="6383853" y="5376"/>
                </a:cubicBezTo>
                <a:cubicBezTo>
                  <a:pt x="6416851" y="1605"/>
                  <a:pt x="6450477" y="-280"/>
                  <a:pt x="6483475" y="34"/>
                </a:cubicBezTo>
                <a:cubicBezTo>
                  <a:pt x="6507673" y="348"/>
                  <a:pt x="6531871" y="5376"/>
                  <a:pt x="6558897" y="8519"/>
                </a:cubicBezTo>
                <a:cubicBezTo>
                  <a:pt x="6571153" y="34288"/>
                  <a:pt x="6583410" y="60686"/>
                  <a:pt x="6599123" y="93684"/>
                </a:cubicBezTo>
                <a:cubicBezTo>
                  <a:pt x="6558583" y="98712"/>
                  <a:pt x="6524014" y="103426"/>
                  <a:pt x="6489445" y="106883"/>
                </a:cubicBezTo>
                <a:cubicBezTo>
                  <a:pt x="6398624" y="116311"/>
                  <a:pt x="6307802" y="126367"/>
                  <a:pt x="6216666" y="134538"/>
                </a:cubicBezTo>
                <a:cubicBezTo>
                  <a:pt x="6134643" y="141766"/>
                  <a:pt x="6054192" y="161250"/>
                  <a:pt x="5970912" y="161250"/>
                </a:cubicBezTo>
                <a:cubicBezTo>
                  <a:pt x="5939486" y="161250"/>
                  <a:pt x="5908375" y="173192"/>
                  <a:pt x="5876634" y="178849"/>
                </a:cubicBezTo>
                <a:cubicBezTo>
                  <a:pt x="5704732" y="209647"/>
                  <a:pt x="5532831" y="239187"/>
                  <a:pt x="5361244" y="271871"/>
                </a:cubicBezTo>
                <a:cubicBezTo>
                  <a:pt x="5278593" y="287584"/>
                  <a:pt x="5196885" y="308954"/>
                  <a:pt x="5115176" y="329695"/>
                </a:cubicBezTo>
                <a:cubicBezTo>
                  <a:pt x="4952074" y="370863"/>
                  <a:pt x="4788972" y="412346"/>
                  <a:pt x="4626499" y="455714"/>
                </a:cubicBezTo>
                <a:cubicBezTo>
                  <a:pt x="4574017" y="469542"/>
                  <a:pt x="4523106" y="489655"/>
                  <a:pt x="4471567" y="506625"/>
                </a:cubicBezTo>
                <a:cubicBezTo>
                  <a:pt x="4328892" y="554078"/>
                  <a:pt x="4185274" y="599018"/>
                  <a:pt x="4043542" y="649300"/>
                </a:cubicBezTo>
                <a:cubicBezTo>
                  <a:pt x="3908409" y="697068"/>
                  <a:pt x="3775162" y="750492"/>
                  <a:pt x="3640972" y="801403"/>
                </a:cubicBezTo>
                <a:cubicBezTo>
                  <a:pt x="3549836" y="835972"/>
                  <a:pt x="3458385" y="869912"/>
                  <a:pt x="3367878" y="905424"/>
                </a:cubicBezTo>
                <a:cubicBezTo>
                  <a:pt x="3327652" y="921137"/>
                  <a:pt x="3289312" y="941878"/>
                  <a:pt x="3249401" y="957905"/>
                </a:cubicBezTo>
                <a:cubicBezTo>
                  <a:pt x="3173350" y="989017"/>
                  <a:pt x="3097927" y="1021701"/>
                  <a:pt x="3019990" y="1047156"/>
                </a:cubicBezTo>
                <a:cubicBezTo>
                  <a:pt x="2983849" y="1058784"/>
                  <a:pt x="2941738" y="1061612"/>
                  <a:pt x="2904027" y="1056584"/>
                </a:cubicBezTo>
                <a:cubicBezTo>
                  <a:pt x="2845260" y="1049042"/>
                  <a:pt x="2826718" y="984932"/>
                  <a:pt x="2869144" y="942507"/>
                </a:cubicBezTo>
                <a:cubicBezTo>
                  <a:pt x="2898370" y="913594"/>
                  <a:pt x="2930425" y="886254"/>
                  <a:pt x="2964994" y="864884"/>
                </a:cubicBezTo>
                <a:cubicBezTo>
                  <a:pt x="3062101" y="805488"/>
                  <a:pt x="3162036" y="750807"/>
                  <a:pt x="3259458" y="692354"/>
                </a:cubicBezTo>
                <a:cubicBezTo>
                  <a:pt x="3312568" y="660299"/>
                  <a:pt x="3361907" y="622902"/>
                  <a:pt x="3414389" y="589904"/>
                </a:cubicBezTo>
                <a:cubicBezTo>
                  <a:pt x="3476927" y="550621"/>
                  <a:pt x="3540722" y="513853"/>
                  <a:pt x="3604203" y="475827"/>
                </a:cubicBezTo>
                <a:cubicBezTo>
                  <a:pt x="3712624" y="410775"/>
                  <a:pt x="3820730" y="345408"/>
                  <a:pt x="3928836" y="280042"/>
                </a:cubicBezTo>
                <a:cubicBezTo>
                  <a:pt x="3963719" y="258986"/>
                  <a:pt x="3998916" y="238873"/>
                  <a:pt x="4031600" y="210590"/>
                </a:cubicBezTo>
                <a:cubicBezTo>
                  <a:pt x="3986975" y="213104"/>
                  <a:pt x="3941721" y="212789"/>
                  <a:pt x="3897410" y="218446"/>
                </a:cubicBezTo>
                <a:cubicBezTo>
                  <a:pt x="3765734" y="234474"/>
                  <a:pt x="3634058" y="250501"/>
                  <a:pt x="3502697" y="270299"/>
                </a:cubicBezTo>
                <a:cubicBezTo>
                  <a:pt x="3404647" y="285070"/>
                  <a:pt x="3307225" y="305183"/>
                  <a:pt x="3209490" y="322781"/>
                </a:cubicBezTo>
                <a:cubicBezTo>
                  <a:pt x="3109869" y="341008"/>
                  <a:pt x="3009619" y="357036"/>
                  <a:pt x="2910626" y="378091"/>
                </a:cubicBezTo>
                <a:cubicBezTo>
                  <a:pt x="2775494" y="407004"/>
                  <a:pt x="2640675" y="437801"/>
                  <a:pt x="2506485" y="471427"/>
                </a:cubicBezTo>
                <a:cubicBezTo>
                  <a:pt x="2403407" y="497197"/>
                  <a:pt x="2301900" y="528937"/>
                  <a:pt x="2199765" y="557221"/>
                </a:cubicBezTo>
                <a:cubicBezTo>
                  <a:pt x="2160482" y="568220"/>
                  <a:pt x="2119942" y="575448"/>
                  <a:pt x="2080660" y="586133"/>
                </a:cubicBezTo>
                <a:cubicBezTo>
                  <a:pt x="2034149" y="598704"/>
                  <a:pt x="1988267" y="613788"/>
                  <a:pt x="1942070" y="627301"/>
                </a:cubicBezTo>
                <a:cubicBezTo>
                  <a:pt x="1886445" y="643329"/>
                  <a:pt x="1830192" y="657156"/>
                  <a:pt x="1774882" y="673812"/>
                </a:cubicBezTo>
                <a:cubicBezTo>
                  <a:pt x="1658291" y="708695"/>
                  <a:pt x="1542014" y="745150"/>
                  <a:pt x="1425423" y="780033"/>
                </a:cubicBezTo>
                <a:cubicBezTo>
                  <a:pt x="1321088" y="811145"/>
                  <a:pt x="1216438" y="840057"/>
                  <a:pt x="1112418" y="872112"/>
                </a:cubicBezTo>
                <a:cubicBezTo>
                  <a:pt x="1020967" y="900081"/>
                  <a:pt x="930460" y="930565"/>
                  <a:pt x="839638" y="960734"/>
                </a:cubicBezTo>
                <a:cubicBezTo>
                  <a:pt x="750702" y="990274"/>
                  <a:pt x="661765" y="1020129"/>
                  <a:pt x="572829" y="1050299"/>
                </a:cubicBezTo>
                <a:cubicBezTo>
                  <a:pt x="551774" y="1057527"/>
                  <a:pt x="531661" y="1067897"/>
                  <a:pt x="510605" y="1074497"/>
                </a:cubicBezTo>
                <a:cubicBezTo>
                  <a:pt x="396842" y="1110008"/>
                  <a:pt x="285908" y="1154005"/>
                  <a:pt x="175287" y="1198316"/>
                </a:cubicBezTo>
                <a:cubicBezTo>
                  <a:pt x="130034" y="1216543"/>
                  <a:pt x="87608" y="1240742"/>
                  <a:pt x="29784" y="1233514"/>
                </a:cubicBezTo>
                <a:cubicBezTo>
                  <a:pt x="23184" y="1223143"/>
                  <a:pt x="11242" y="1209001"/>
                  <a:pt x="4329" y="1192345"/>
                </a:cubicBezTo>
                <a:cubicBezTo>
                  <a:pt x="-8556" y="1160605"/>
                  <a:pt x="8414" y="1128236"/>
                  <a:pt x="40783" y="1115037"/>
                </a:cubicBezTo>
                <a:cubicBezTo>
                  <a:pt x="141661" y="1074497"/>
                  <a:pt x="244111" y="1037414"/>
                  <a:pt x="341846" y="990274"/>
                </a:cubicBezTo>
                <a:cubicBezTo>
                  <a:pt x="390871" y="966705"/>
                  <a:pt x="440525" y="951306"/>
                  <a:pt x="491749" y="936850"/>
                </a:cubicBezTo>
                <a:cubicBezTo>
                  <a:pt x="517833" y="929308"/>
                  <a:pt x="542031" y="915166"/>
                  <a:pt x="567801" y="905738"/>
                </a:cubicBezTo>
                <a:cubicBezTo>
                  <a:pt x="628768" y="883425"/>
                  <a:pt x="690049" y="861741"/>
                  <a:pt x="751330" y="841000"/>
                </a:cubicBezTo>
                <a:cubicBezTo>
                  <a:pt x="838695" y="811459"/>
                  <a:pt x="926060" y="782233"/>
                  <a:pt x="1014053" y="754578"/>
                </a:cubicBezTo>
                <a:cubicBezTo>
                  <a:pt x="1090105" y="730694"/>
                  <a:pt x="1166785" y="708381"/>
                  <a:pt x="1243465" y="686383"/>
                </a:cubicBezTo>
                <a:cubicBezTo>
                  <a:pt x="1312603" y="666584"/>
                  <a:pt x="1382369" y="648986"/>
                  <a:pt x="1451506" y="629187"/>
                </a:cubicBezTo>
                <a:cubicBezTo>
                  <a:pt x="1499589" y="615359"/>
                  <a:pt x="1546728" y="598389"/>
                  <a:pt x="1595124" y="585190"/>
                </a:cubicBezTo>
                <a:cubicBezTo>
                  <a:pt x="1675261" y="563192"/>
                  <a:pt x="1756027" y="543079"/>
                  <a:pt x="1836164" y="521395"/>
                </a:cubicBezTo>
                <a:cubicBezTo>
                  <a:pt x="1890531" y="506625"/>
                  <a:pt x="1944584" y="490283"/>
                  <a:pt x="1998951" y="475827"/>
                </a:cubicBezTo>
                <a:cubicBezTo>
                  <a:pt x="2016236" y="471427"/>
                  <a:pt x="2035092" y="472999"/>
                  <a:pt x="2052062" y="467970"/>
                </a:cubicBezTo>
                <a:cubicBezTo>
                  <a:pt x="2069346" y="462942"/>
                  <a:pt x="2088516" y="456971"/>
                  <a:pt x="2101715" y="445344"/>
                </a:cubicBezTo>
                <a:cubicBezTo>
                  <a:pt x="2124342" y="425231"/>
                  <a:pt x="2148226" y="419260"/>
                  <a:pt x="2178081" y="419260"/>
                </a:cubicBezTo>
                <a:cubicBezTo>
                  <a:pt x="2205736" y="419260"/>
                  <a:pt x="2234334" y="413917"/>
                  <a:pt x="2261046" y="405746"/>
                </a:cubicBezTo>
                <a:cubicBezTo>
                  <a:pt x="2303472" y="392547"/>
                  <a:pt x="2345897" y="377777"/>
                  <a:pt x="2386123" y="358921"/>
                </a:cubicBezTo>
                <a:cubicBezTo>
                  <a:pt x="2415035" y="345408"/>
                  <a:pt x="2445518" y="352636"/>
                  <a:pt x="2476002" y="340066"/>
                </a:cubicBezTo>
                <a:cubicBezTo>
                  <a:pt x="2530369" y="318067"/>
                  <a:pt x="2591650" y="313353"/>
                  <a:pt x="2649789" y="300783"/>
                </a:cubicBezTo>
                <a:cubicBezTo>
                  <a:pt x="2683415" y="293555"/>
                  <a:pt x="2714527" y="273442"/>
                  <a:pt x="2751295" y="285070"/>
                </a:cubicBezTo>
                <a:cubicBezTo>
                  <a:pt x="2756324" y="286641"/>
                  <a:pt x="2764180" y="278470"/>
                  <a:pt x="2771094" y="275642"/>
                </a:cubicBezTo>
                <a:cubicBezTo>
                  <a:pt x="2791521" y="267471"/>
                  <a:pt x="2811948" y="252701"/>
                  <a:pt x="2832061" y="253015"/>
                </a:cubicBezTo>
                <a:cubicBezTo>
                  <a:pt x="2888314" y="253958"/>
                  <a:pt x="2941110" y="240444"/>
                  <a:pt x="2993906" y="224731"/>
                </a:cubicBezTo>
                <a:cubicBezTo>
                  <a:pt x="3009305" y="220017"/>
                  <a:pt x="3025961" y="220332"/>
                  <a:pt x="3041674" y="216875"/>
                </a:cubicBezTo>
                <a:cubicBezTo>
                  <a:pt x="3083156" y="208075"/>
                  <a:pt x="3124325" y="198962"/>
                  <a:pt x="3165493" y="189534"/>
                </a:cubicBezTo>
                <a:cubicBezTo>
                  <a:pt x="3176492" y="187020"/>
                  <a:pt x="3186863" y="181363"/>
                  <a:pt x="3197862" y="180735"/>
                </a:cubicBezTo>
                <a:cubicBezTo>
                  <a:pt x="3279570" y="177278"/>
                  <a:pt x="3358450" y="158422"/>
                  <a:pt x="3438273" y="144909"/>
                </a:cubicBezTo>
                <a:cubicBezTo>
                  <a:pt x="3479755" y="137995"/>
                  <a:pt x="3521552" y="137681"/>
                  <a:pt x="3563349" y="127624"/>
                </a:cubicBezTo>
                <a:cubicBezTo>
                  <a:pt x="3591633" y="120711"/>
                  <a:pt x="3625887" y="127310"/>
                  <a:pt x="3657628" y="123539"/>
                </a:cubicBezTo>
                <a:cubicBezTo>
                  <a:pt x="3769820" y="110654"/>
                  <a:pt x="3882325" y="100912"/>
                  <a:pt x="3993888" y="84256"/>
                </a:cubicBezTo>
                <a:cubicBezTo>
                  <a:pt x="4020915" y="80171"/>
                  <a:pt x="4045742" y="64772"/>
                  <a:pt x="4073083" y="80799"/>
                </a:cubicBezTo>
                <a:cubicBezTo>
                  <a:pt x="4144106" y="50944"/>
                  <a:pt x="4218900" y="78914"/>
                  <a:pt x="4290552" y="65715"/>
                </a:cubicBezTo>
                <a:cubicBezTo>
                  <a:pt x="4308151" y="64143"/>
                  <a:pt x="4325121" y="57230"/>
                  <a:pt x="4352462" y="4874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6" name="Google Shape;86;p11"/>
          <p:cNvSpPr/>
          <p:nvPr/>
        </p:nvSpPr>
        <p:spPr>
          <a:xfrm rot="1448193">
            <a:off x="747104" y="3416688"/>
            <a:ext cx="532978" cy="1489629"/>
          </a:xfrm>
          <a:custGeom>
            <a:avLst/>
            <a:gdLst/>
            <a:ahLst/>
            <a:cxnLst/>
            <a:rect l="l" t="t" r="r" b="b"/>
            <a:pathLst>
              <a:path w="1063129" h="2971358" extrusionOk="0">
                <a:moveTo>
                  <a:pt x="482763" y="1735521"/>
                </a:moveTo>
                <a:cubicBezTo>
                  <a:pt x="467944" y="1745220"/>
                  <a:pt x="458283" y="1750147"/>
                  <a:pt x="450238" y="1756999"/>
                </a:cubicBezTo>
                <a:cubicBezTo>
                  <a:pt x="372255" y="1823819"/>
                  <a:pt x="294619" y="1891063"/>
                  <a:pt x="216559" y="1957806"/>
                </a:cubicBezTo>
                <a:cubicBezTo>
                  <a:pt x="204165" y="1968391"/>
                  <a:pt x="189616" y="1976397"/>
                  <a:pt x="177029" y="1986905"/>
                </a:cubicBezTo>
                <a:cubicBezTo>
                  <a:pt x="161633" y="1999723"/>
                  <a:pt x="145159" y="2004804"/>
                  <a:pt x="129531" y="1991178"/>
                </a:cubicBezTo>
                <a:cubicBezTo>
                  <a:pt x="112826" y="1976590"/>
                  <a:pt x="98738" y="1958230"/>
                  <a:pt x="107245" y="1933711"/>
                </a:cubicBezTo>
                <a:cubicBezTo>
                  <a:pt x="123373" y="1887098"/>
                  <a:pt x="139115" y="1840255"/>
                  <a:pt x="158015" y="1794835"/>
                </a:cubicBezTo>
                <a:cubicBezTo>
                  <a:pt x="177260" y="1748646"/>
                  <a:pt x="201432" y="1704689"/>
                  <a:pt x="221486" y="1658924"/>
                </a:cubicBezTo>
                <a:cubicBezTo>
                  <a:pt x="243311" y="1609155"/>
                  <a:pt x="260439" y="1557192"/>
                  <a:pt x="283996" y="1508308"/>
                </a:cubicBezTo>
                <a:cubicBezTo>
                  <a:pt x="331570" y="1409656"/>
                  <a:pt x="381955" y="1312389"/>
                  <a:pt x="431416" y="1214660"/>
                </a:cubicBezTo>
                <a:cubicBezTo>
                  <a:pt x="456012" y="1166046"/>
                  <a:pt x="480569" y="1117432"/>
                  <a:pt x="506358" y="1069511"/>
                </a:cubicBezTo>
                <a:cubicBezTo>
                  <a:pt x="514595" y="1054115"/>
                  <a:pt x="526797" y="1040989"/>
                  <a:pt x="534687" y="1021936"/>
                </a:cubicBezTo>
                <a:cubicBezTo>
                  <a:pt x="520985" y="1029403"/>
                  <a:pt x="506512" y="1035716"/>
                  <a:pt x="493771" y="1044492"/>
                </a:cubicBezTo>
                <a:cubicBezTo>
                  <a:pt x="433033" y="1086524"/>
                  <a:pt x="372602" y="1128979"/>
                  <a:pt x="312479" y="1171859"/>
                </a:cubicBezTo>
                <a:cubicBezTo>
                  <a:pt x="287488" y="1190580"/>
                  <a:pt x="258076" y="1202515"/>
                  <a:pt x="227106" y="1206500"/>
                </a:cubicBezTo>
                <a:cubicBezTo>
                  <a:pt x="213365" y="1208117"/>
                  <a:pt x="206359" y="1203960"/>
                  <a:pt x="197391" y="1191989"/>
                </a:cubicBezTo>
                <a:cubicBezTo>
                  <a:pt x="179493" y="1167971"/>
                  <a:pt x="178145" y="1144761"/>
                  <a:pt x="189346" y="1119087"/>
                </a:cubicBezTo>
                <a:cubicBezTo>
                  <a:pt x="222294" y="1042644"/>
                  <a:pt x="261170" y="968972"/>
                  <a:pt x="291694" y="891298"/>
                </a:cubicBezTo>
                <a:cubicBezTo>
                  <a:pt x="315135" y="831483"/>
                  <a:pt x="348468" y="775517"/>
                  <a:pt x="377144" y="717703"/>
                </a:cubicBezTo>
                <a:cubicBezTo>
                  <a:pt x="411170" y="649074"/>
                  <a:pt x="443271" y="579444"/>
                  <a:pt x="479145" y="511815"/>
                </a:cubicBezTo>
                <a:cubicBezTo>
                  <a:pt x="524757" y="426288"/>
                  <a:pt x="573717" y="342454"/>
                  <a:pt x="619906" y="257120"/>
                </a:cubicBezTo>
                <a:cubicBezTo>
                  <a:pt x="639152" y="222209"/>
                  <a:pt x="655703" y="186027"/>
                  <a:pt x="672600" y="149999"/>
                </a:cubicBezTo>
                <a:cubicBezTo>
                  <a:pt x="677720" y="139068"/>
                  <a:pt x="679375" y="126520"/>
                  <a:pt x="683840" y="115358"/>
                </a:cubicBezTo>
                <a:cubicBezTo>
                  <a:pt x="690075" y="99461"/>
                  <a:pt x="681299" y="74596"/>
                  <a:pt x="711207" y="71632"/>
                </a:cubicBezTo>
                <a:cubicBezTo>
                  <a:pt x="715710" y="71170"/>
                  <a:pt x="719944" y="52964"/>
                  <a:pt x="721561" y="42571"/>
                </a:cubicBezTo>
                <a:cubicBezTo>
                  <a:pt x="723332" y="31024"/>
                  <a:pt x="721946" y="18938"/>
                  <a:pt x="721946" y="0"/>
                </a:cubicBezTo>
                <a:cubicBezTo>
                  <a:pt x="740499" y="9122"/>
                  <a:pt x="753239" y="13703"/>
                  <a:pt x="763824" y="21286"/>
                </a:cubicBezTo>
                <a:cubicBezTo>
                  <a:pt x="769713" y="25520"/>
                  <a:pt x="775795" y="35142"/>
                  <a:pt x="775371" y="41724"/>
                </a:cubicBezTo>
                <a:cubicBezTo>
                  <a:pt x="769136" y="108275"/>
                  <a:pt x="764209" y="175134"/>
                  <a:pt x="753278" y="240954"/>
                </a:cubicBezTo>
                <a:cubicBezTo>
                  <a:pt x="746426" y="282331"/>
                  <a:pt x="730683" y="322362"/>
                  <a:pt x="717635" y="362624"/>
                </a:cubicBezTo>
                <a:cubicBezTo>
                  <a:pt x="689806" y="448382"/>
                  <a:pt x="661246" y="533947"/>
                  <a:pt x="632647" y="619474"/>
                </a:cubicBezTo>
                <a:cubicBezTo>
                  <a:pt x="626257" y="638720"/>
                  <a:pt x="618405" y="657311"/>
                  <a:pt x="608821" y="682599"/>
                </a:cubicBezTo>
                <a:cubicBezTo>
                  <a:pt x="632262" y="675286"/>
                  <a:pt x="648852" y="674016"/>
                  <a:pt x="665942" y="663354"/>
                </a:cubicBezTo>
                <a:cubicBezTo>
                  <a:pt x="695580" y="644878"/>
                  <a:pt x="728913" y="632215"/>
                  <a:pt x="760899" y="617588"/>
                </a:cubicBezTo>
                <a:cubicBezTo>
                  <a:pt x="794925" y="602192"/>
                  <a:pt x="833839" y="597765"/>
                  <a:pt x="863208" y="571399"/>
                </a:cubicBezTo>
                <a:cubicBezTo>
                  <a:pt x="868366" y="566741"/>
                  <a:pt x="878335" y="567550"/>
                  <a:pt x="886302" y="565856"/>
                </a:cubicBezTo>
                <a:cubicBezTo>
                  <a:pt x="892846" y="564509"/>
                  <a:pt x="901930" y="565856"/>
                  <a:pt x="905548" y="562007"/>
                </a:cubicBezTo>
                <a:cubicBezTo>
                  <a:pt x="924793" y="541337"/>
                  <a:pt x="946926" y="542030"/>
                  <a:pt x="972946" y="544263"/>
                </a:cubicBezTo>
                <a:cubicBezTo>
                  <a:pt x="985032" y="545302"/>
                  <a:pt x="996040" y="544263"/>
                  <a:pt x="1006279" y="551461"/>
                </a:cubicBezTo>
                <a:lnTo>
                  <a:pt x="1063130" y="591376"/>
                </a:lnTo>
                <a:cubicBezTo>
                  <a:pt x="1061321" y="621707"/>
                  <a:pt x="1044654" y="649997"/>
                  <a:pt x="1030143" y="678134"/>
                </a:cubicBezTo>
                <a:cubicBezTo>
                  <a:pt x="978642" y="777865"/>
                  <a:pt x="924331" y="876171"/>
                  <a:pt x="873485" y="976209"/>
                </a:cubicBezTo>
                <a:cubicBezTo>
                  <a:pt x="840190" y="1041643"/>
                  <a:pt x="810899" y="1109272"/>
                  <a:pt x="780183" y="1176054"/>
                </a:cubicBezTo>
                <a:cubicBezTo>
                  <a:pt x="778836" y="1179018"/>
                  <a:pt x="780991" y="1183560"/>
                  <a:pt x="781414" y="1186524"/>
                </a:cubicBezTo>
                <a:cubicBezTo>
                  <a:pt x="813747" y="1172667"/>
                  <a:pt x="845002" y="1158348"/>
                  <a:pt x="876988" y="1145916"/>
                </a:cubicBezTo>
                <a:cubicBezTo>
                  <a:pt x="894655" y="1139064"/>
                  <a:pt x="917519" y="1126324"/>
                  <a:pt x="930875" y="1132251"/>
                </a:cubicBezTo>
                <a:cubicBezTo>
                  <a:pt x="951545" y="1141335"/>
                  <a:pt x="973215" y="1128672"/>
                  <a:pt x="992191" y="1143221"/>
                </a:cubicBezTo>
                <a:cubicBezTo>
                  <a:pt x="1011167" y="1157771"/>
                  <a:pt x="1033723" y="1169511"/>
                  <a:pt x="1056817" y="1183752"/>
                </a:cubicBezTo>
                <a:cubicBezTo>
                  <a:pt x="1037149" y="1225553"/>
                  <a:pt x="1018326" y="1269202"/>
                  <a:pt x="996502" y="1311273"/>
                </a:cubicBezTo>
                <a:cubicBezTo>
                  <a:pt x="943461" y="1413710"/>
                  <a:pt x="889574" y="1515711"/>
                  <a:pt x="834840" y="1617276"/>
                </a:cubicBezTo>
                <a:cubicBezTo>
                  <a:pt x="809705" y="1664351"/>
                  <a:pt x="782300" y="1710232"/>
                  <a:pt x="757088" y="1757306"/>
                </a:cubicBezTo>
                <a:cubicBezTo>
                  <a:pt x="730645" y="1806614"/>
                  <a:pt x="706242" y="1857037"/>
                  <a:pt x="679875" y="1906382"/>
                </a:cubicBezTo>
                <a:cubicBezTo>
                  <a:pt x="655395" y="1952186"/>
                  <a:pt x="628451" y="1996682"/>
                  <a:pt x="604433" y="2042679"/>
                </a:cubicBezTo>
                <a:cubicBezTo>
                  <a:pt x="562093" y="2123702"/>
                  <a:pt x="521754" y="2205765"/>
                  <a:pt x="479376" y="2286750"/>
                </a:cubicBezTo>
                <a:cubicBezTo>
                  <a:pt x="447736" y="2347258"/>
                  <a:pt x="414249" y="2406765"/>
                  <a:pt x="381570" y="2466696"/>
                </a:cubicBezTo>
                <a:cubicBezTo>
                  <a:pt x="359977" y="2506188"/>
                  <a:pt x="338653" y="2545872"/>
                  <a:pt x="316674" y="2585171"/>
                </a:cubicBezTo>
                <a:cubicBezTo>
                  <a:pt x="300624" y="2613808"/>
                  <a:pt x="284650" y="2642523"/>
                  <a:pt x="267060" y="2670198"/>
                </a:cubicBezTo>
                <a:cubicBezTo>
                  <a:pt x="211171" y="2758111"/>
                  <a:pt x="155243" y="2845986"/>
                  <a:pt x="97699" y="2932706"/>
                </a:cubicBezTo>
                <a:cubicBezTo>
                  <a:pt x="86674" y="2948129"/>
                  <a:pt x="71741" y="2960338"/>
                  <a:pt x="54435" y="2968079"/>
                </a:cubicBezTo>
                <a:cubicBezTo>
                  <a:pt x="28569" y="2979627"/>
                  <a:pt x="663" y="2959150"/>
                  <a:pt x="202" y="2930512"/>
                </a:cubicBezTo>
                <a:cubicBezTo>
                  <a:pt x="-601" y="2915370"/>
                  <a:pt x="997" y="2900197"/>
                  <a:pt x="4936" y="2885555"/>
                </a:cubicBezTo>
                <a:cubicBezTo>
                  <a:pt x="15136" y="2853030"/>
                  <a:pt x="28261" y="2821467"/>
                  <a:pt x="39578" y="2789327"/>
                </a:cubicBezTo>
                <a:cubicBezTo>
                  <a:pt x="55667" y="2744177"/>
                  <a:pt x="72796" y="2699335"/>
                  <a:pt x="86845" y="2653569"/>
                </a:cubicBezTo>
                <a:cubicBezTo>
                  <a:pt x="111824" y="2570663"/>
                  <a:pt x="143624" y="2489967"/>
                  <a:pt x="181917" y="2412308"/>
                </a:cubicBezTo>
                <a:cubicBezTo>
                  <a:pt x="204204" y="2368274"/>
                  <a:pt x="218599" y="2321161"/>
                  <a:pt x="245505" y="2278552"/>
                </a:cubicBezTo>
                <a:cubicBezTo>
                  <a:pt x="264211" y="2248837"/>
                  <a:pt x="267136" y="2209614"/>
                  <a:pt x="280339" y="2175896"/>
                </a:cubicBezTo>
                <a:cubicBezTo>
                  <a:pt x="296197" y="2135519"/>
                  <a:pt x="315404" y="2096451"/>
                  <a:pt x="333302" y="2056920"/>
                </a:cubicBezTo>
                <a:cubicBezTo>
                  <a:pt x="361901" y="1993718"/>
                  <a:pt x="387190" y="1928668"/>
                  <a:pt x="420677" y="1868315"/>
                </a:cubicBezTo>
                <a:cubicBezTo>
                  <a:pt x="437844" y="1837522"/>
                  <a:pt x="446427" y="1800186"/>
                  <a:pt x="476681" y="1775936"/>
                </a:cubicBezTo>
                <a:cubicBezTo>
                  <a:pt x="483225" y="1770470"/>
                  <a:pt x="480415" y="1753457"/>
                  <a:pt x="482763" y="1735521"/>
                </a:cubicBezTo>
                <a:close/>
                <a:moveTo>
                  <a:pt x="203241" y="2622353"/>
                </a:moveTo>
                <a:cubicBezTo>
                  <a:pt x="211286" y="2617272"/>
                  <a:pt x="219177" y="2615040"/>
                  <a:pt x="222179" y="2609921"/>
                </a:cubicBezTo>
                <a:cubicBezTo>
                  <a:pt x="237999" y="2582977"/>
                  <a:pt x="252972" y="2555186"/>
                  <a:pt x="267483" y="2527473"/>
                </a:cubicBezTo>
                <a:cubicBezTo>
                  <a:pt x="289654" y="2485556"/>
                  <a:pt x="310631" y="2443024"/>
                  <a:pt x="333495" y="2401723"/>
                </a:cubicBezTo>
                <a:cubicBezTo>
                  <a:pt x="354780" y="2363001"/>
                  <a:pt x="379184" y="2325973"/>
                  <a:pt x="399853" y="2286981"/>
                </a:cubicBezTo>
                <a:cubicBezTo>
                  <a:pt x="438999" y="2213117"/>
                  <a:pt x="476181" y="2138752"/>
                  <a:pt x="514326" y="2064734"/>
                </a:cubicBezTo>
                <a:cubicBezTo>
                  <a:pt x="539075" y="2016813"/>
                  <a:pt x="560746" y="1967814"/>
                  <a:pt x="593848" y="1924434"/>
                </a:cubicBezTo>
                <a:cubicBezTo>
                  <a:pt x="611053" y="1901956"/>
                  <a:pt x="629029" y="1877091"/>
                  <a:pt x="636188" y="1850455"/>
                </a:cubicBezTo>
                <a:cubicBezTo>
                  <a:pt x="651584" y="1792718"/>
                  <a:pt x="688266" y="1746837"/>
                  <a:pt x="714517" y="1695298"/>
                </a:cubicBezTo>
                <a:cubicBezTo>
                  <a:pt x="734225" y="1656653"/>
                  <a:pt x="758474" y="1620356"/>
                  <a:pt x="778566" y="1581865"/>
                </a:cubicBezTo>
                <a:cubicBezTo>
                  <a:pt x="811591" y="1518662"/>
                  <a:pt x="842846" y="1454536"/>
                  <a:pt x="874986" y="1390872"/>
                </a:cubicBezTo>
                <a:cubicBezTo>
                  <a:pt x="904278" y="1332866"/>
                  <a:pt x="933800" y="1274976"/>
                  <a:pt x="963515" y="1216354"/>
                </a:cubicBezTo>
                <a:cubicBezTo>
                  <a:pt x="950159" y="1205923"/>
                  <a:pt x="939497" y="1210234"/>
                  <a:pt x="928142" y="1216354"/>
                </a:cubicBezTo>
                <a:cubicBezTo>
                  <a:pt x="890690" y="1236446"/>
                  <a:pt x="852353" y="1254845"/>
                  <a:pt x="815594" y="1276092"/>
                </a:cubicBezTo>
                <a:cubicBezTo>
                  <a:pt x="776565" y="1298455"/>
                  <a:pt x="739228" y="1323744"/>
                  <a:pt x="700737" y="1347454"/>
                </a:cubicBezTo>
                <a:cubicBezTo>
                  <a:pt x="674140" y="1363852"/>
                  <a:pt x="641384" y="1363197"/>
                  <a:pt x="625526" y="1346685"/>
                </a:cubicBezTo>
                <a:cubicBezTo>
                  <a:pt x="603278" y="1323590"/>
                  <a:pt x="603317" y="1312659"/>
                  <a:pt x="626450" y="1275091"/>
                </a:cubicBezTo>
                <a:cubicBezTo>
                  <a:pt x="638497" y="1255461"/>
                  <a:pt x="652316" y="1236831"/>
                  <a:pt x="662978" y="1216547"/>
                </a:cubicBezTo>
                <a:cubicBezTo>
                  <a:pt x="707165" y="1132380"/>
                  <a:pt x="750788" y="1047930"/>
                  <a:pt x="793847" y="963199"/>
                </a:cubicBezTo>
                <a:cubicBezTo>
                  <a:pt x="808166" y="935216"/>
                  <a:pt x="819251" y="905462"/>
                  <a:pt x="834186" y="877903"/>
                </a:cubicBezTo>
                <a:cubicBezTo>
                  <a:pt x="869366" y="812814"/>
                  <a:pt x="906626" y="748881"/>
                  <a:pt x="941575" y="683716"/>
                </a:cubicBezTo>
                <a:cubicBezTo>
                  <a:pt x="950659" y="666818"/>
                  <a:pt x="962361" y="649613"/>
                  <a:pt x="963400" y="624478"/>
                </a:cubicBezTo>
                <a:cubicBezTo>
                  <a:pt x="941922" y="632176"/>
                  <a:pt x="924909" y="636949"/>
                  <a:pt x="908512" y="643954"/>
                </a:cubicBezTo>
                <a:cubicBezTo>
                  <a:pt x="857242" y="666087"/>
                  <a:pt x="806472" y="689528"/>
                  <a:pt x="755125" y="711468"/>
                </a:cubicBezTo>
                <a:cubicBezTo>
                  <a:pt x="693540" y="737834"/>
                  <a:pt x="631608" y="763969"/>
                  <a:pt x="569175" y="788450"/>
                </a:cubicBezTo>
                <a:cubicBezTo>
                  <a:pt x="540576" y="799727"/>
                  <a:pt x="507782" y="770782"/>
                  <a:pt x="511439" y="738796"/>
                </a:cubicBezTo>
                <a:cubicBezTo>
                  <a:pt x="513064" y="729278"/>
                  <a:pt x="515857" y="719995"/>
                  <a:pt x="519753" y="711160"/>
                </a:cubicBezTo>
                <a:cubicBezTo>
                  <a:pt x="549853" y="631483"/>
                  <a:pt x="580107" y="551884"/>
                  <a:pt x="611900" y="468166"/>
                </a:cubicBezTo>
                <a:cubicBezTo>
                  <a:pt x="603625" y="471592"/>
                  <a:pt x="598467" y="472015"/>
                  <a:pt x="597043" y="474594"/>
                </a:cubicBezTo>
                <a:cubicBezTo>
                  <a:pt x="500815" y="645148"/>
                  <a:pt x="422640" y="824554"/>
                  <a:pt x="340462" y="1001921"/>
                </a:cubicBezTo>
                <a:cubicBezTo>
                  <a:pt x="336189" y="1011120"/>
                  <a:pt x="337036" y="1022706"/>
                  <a:pt x="334958" y="1036563"/>
                </a:cubicBezTo>
                <a:cubicBezTo>
                  <a:pt x="397351" y="1029134"/>
                  <a:pt x="433418" y="978172"/>
                  <a:pt x="486766" y="959234"/>
                </a:cubicBezTo>
                <a:cubicBezTo>
                  <a:pt x="524295" y="945916"/>
                  <a:pt x="554780" y="912776"/>
                  <a:pt x="585534" y="890566"/>
                </a:cubicBezTo>
                <a:lnTo>
                  <a:pt x="655164" y="940605"/>
                </a:lnTo>
                <a:cubicBezTo>
                  <a:pt x="648928" y="960427"/>
                  <a:pt x="644156" y="984677"/>
                  <a:pt x="633840" y="1006039"/>
                </a:cubicBezTo>
                <a:cubicBezTo>
                  <a:pt x="616943" y="1041336"/>
                  <a:pt x="596119" y="1074168"/>
                  <a:pt x="580799" y="1110889"/>
                </a:cubicBezTo>
                <a:cubicBezTo>
                  <a:pt x="552470" y="1178748"/>
                  <a:pt x="515827" y="1243144"/>
                  <a:pt x="482878" y="1309117"/>
                </a:cubicBezTo>
                <a:cubicBezTo>
                  <a:pt x="446774" y="1381352"/>
                  <a:pt x="410772" y="1453677"/>
                  <a:pt x="374873" y="1526091"/>
                </a:cubicBezTo>
                <a:cubicBezTo>
                  <a:pt x="360246" y="1555421"/>
                  <a:pt x="343811" y="1583828"/>
                  <a:pt x="330878" y="1614005"/>
                </a:cubicBezTo>
                <a:cubicBezTo>
                  <a:pt x="310901" y="1660194"/>
                  <a:pt x="291193" y="1706729"/>
                  <a:pt x="275451" y="1754497"/>
                </a:cubicBezTo>
                <a:cubicBezTo>
                  <a:pt x="267752" y="1778092"/>
                  <a:pt x="249777" y="1800686"/>
                  <a:pt x="255474" y="1830478"/>
                </a:cubicBezTo>
                <a:cubicBezTo>
                  <a:pt x="268561" y="1818199"/>
                  <a:pt x="278568" y="1807614"/>
                  <a:pt x="289615" y="1798723"/>
                </a:cubicBezTo>
                <a:cubicBezTo>
                  <a:pt x="312710" y="1780401"/>
                  <a:pt x="336536" y="1762888"/>
                  <a:pt x="360169" y="1745182"/>
                </a:cubicBezTo>
                <a:cubicBezTo>
                  <a:pt x="409592" y="1708077"/>
                  <a:pt x="451778" y="1661079"/>
                  <a:pt x="510823" y="1637022"/>
                </a:cubicBezTo>
                <a:cubicBezTo>
                  <a:pt x="520138" y="1633173"/>
                  <a:pt x="526604" y="1622242"/>
                  <a:pt x="533917" y="1614274"/>
                </a:cubicBezTo>
                <a:cubicBezTo>
                  <a:pt x="541231" y="1606306"/>
                  <a:pt x="547813" y="1598339"/>
                  <a:pt x="554857" y="1590217"/>
                </a:cubicBezTo>
                <a:lnTo>
                  <a:pt x="622293" y="1624551"/>
                </a:lnTo>
                <a:cubicBezTo>
                  <a:pt x="618136" y="1642411"/>
                  <a:pt x="615595" y="1659924"/>
                  <a:pt x="609745" y="1676283"/>
                </a:cubicBezTo>
                <a:cubicBezTo>
                  <a:pt x="602454" y="1695582"/>
                  <a:pt x="593983" y="1714414"/>
                  <a:pt x="584379" y="1732672"/>
                </a:cubicBezTo>
                <a:cubicBezTo>
                  <a:pt x="557974" y="1784982"/>
                  <a:pt x="529106" y="1836098"/>
                  <a:pt x="504703" y="1889292"/>
                </a:cubicBezTo>
                <a:cubicBezTo>
                  <a:pt x="472755" y="1958922"/>
                  <a:pt x="444195" y="2030092"/>
                  <a:pt x="414172" y="2100569"/>
                </a:cubicBezTo>
                <a:cubicBezTo>
                  <a:pt x="373833" y="2195257"/>
                  <a:pt x="333469" y="2289919"/>
                  <a:pt x="293079" y="2384556"/>
                </a:cubicBezTo>
                <a:cubicBezTo>
                  <a:pt x="291305" y="2389764"/>
                  <a:pt x="289063" y="2394801"/>
                  <a:pt x="286382" y="2399606"/>
                </a:cubicBezTo>
                <a:cubicBezTo>
                  <a:pt x="243465" y="2463770"/>
                  <a:pt x="230686" y="2540290"/>
                  <a:pt x="200085" y="2609497"/>
                </a:cubicBezTo>
                <a:cubicBezTo>
                  <a:pt x="199161" y="2611845"/>
                  <a:pt x="201240" y="2615078"/>
                  <a:pt x="203241" y="2622353"/>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7" name="Google Shape;87;p11"/>
          <p:cNvSpPr/>
          <p:nvPr/>
        </p:nvSpPr>
        <p:spPr>
          <a:xfrm>
            <a:off x="7958681" y="514350"/>
            <a:ext cx="580627" cy="785554"/>
          </a:xfrm>
          <a:custGeom>
            <a:avLst/>
            <a:gdLst/>
            <a:ahLst/>
            <a:cxnLst/>
            <a:rect l="l" t="t" r="r" b="b"/>
            <a:pathLst>
              <a:path w="1161255" h="1571108" extrusionOk="0">
                <a:moveTo>
                  <a:pt x="486022" y="0"/>
                </a:moveTo>
                <a:cubicBezTo>
                  <a:pt x="537625" y="20516"/>
                  <a:pt x="555192" y="59349"/>
                  <a:pt x="557388" y="106608"/>
                </a:cubicBezTo>
                <a:cubicBezTo>
                  <a:pt x="562146" y="199661"/>
                  <a:pt x="583739" y="286486"/>
                  <a:pt x="627656" y="370014"/>
                </a:cubicBezTo>
                <a:cubicBezTo>
                  <a:pt x="652177" y="416540"/>
                  <a:pt x="692435" y="435224"/>
                  <a:pt x="733059" y="457938"/>
                </a:cubicBezTo>
                <a:cubicBezTo>
                  <a:pt x="744770" y="464532"/>
                  <a:pt x="756116" y="471127"/>
                  <a:pt x="767827" y="476988"/>
                </a:cubicBezTo>
                <a:cubicBezTo>
                  <a:pt x="774415" y="480285"/>
                  <a:pt x="781002" y="484315"/>
                  <a:pt x="787956" y="485048"/>
                </a:cubicBezTo>
                <a:cubicBezTo>
                  <a:pt x="824920" y="489444"/>
                  <a:pt x="859688" y="498603"/>
                  <a:pt x="892626" y="517287"/>
                </a:cubicBezTo>
                <a:cubicBezTo>
                  <a:pt x="904704" y="524247"/>
                  <a:pt x="921539" y="522782"/>
                  <a:pt x="936178" y="524247"/>
                </a:cubicBezTo>
                <a:cubicBezTo>
                  <a:pt x="964724" y="526812"/>
                  <a:pt x="993271" y="528277"/>
                  <a:pt x="1019256" y="544030"/>
                </a:cubicBezTo>
                <a:cubicBezTo>
                  <a:pt x="1024013" y="546961"/>
                  <a:pt x="1031699" y="545129"/>
                  <a:pt x="1037921" y="543664"/>
                </a:cubicBezTo>
                <a:cubicBezTo>
                  <a:pt x="1039018" y="543298"/>
                  <a:pt x="1039018" y="535971"/>
                  <a:pt x="1039384" y="531941"/>
                </a:cubicBezTo>
                <a:cubicBezTo>
                  <a:pt x="1045240" y="533406"/>
                  <a:pt x="1051462" y="534872"/>
                  <a:pt x="1056952" y="537070"/>
                </a:cubicBezTo>
                <a:cubicBezTo>
                  <a:pt x="1061343" y="538901"/>
                  <a:pt x="1065003" y="544030"/>
                  <a:pt x="1069029" y="544030"/>
                </a:cubicBezTo>
                <a:cubicBezTo>
                  <a:pt x="1080008" y="544763"/>
                  <a:pt x="1090988" y="543664"/>
                  <a:pt x="1102333" y="543664"/>
                </a:cubicBezTo>
                <a:cubicBezTo>
                  <a:pt x="1104529" y="543664"/>
                  <a:pt x="1107091" y="545496"/>
                  <a:pt x="1108921" y="546961"/>
                </a:cubicBezTo>
                <a:cubicBezTo>
                  <a:pt x="1125756" y="561615"/>
                  <a:pt x="1142591" y="576635"/>
                  <a:pt x="1161256" y="593121"/>
                </a:cubicBezTo>
                <a:cubicBezTo>
                  <a:pt x="1133442" y="612904"/>
                  <a:pt x="1102333" y="619498"/>
                  <a:pt x="1072689" y="629390"/>
                </a:cubicBezTo>
                <a:cubicBezTo>
                  <a:pt x="1022183" y="646608"/>
                  <a:pt x="969848" y="660896"/>
                  <a:pt x="922637" y="685442"/>
                </a:cubicBezTo>
                <a:cubicBezTo>
                  <a:pt x="888601" y="703026"/>
                  <a:pt x="861518" y="734899"/>
                  <a:pt x="831508" y="760177"/>
                </a:cubicBezTo>
                <a:cubicBezTo>
                  <a:pt x="757214" y="822823"/>
                  <a:pt x="730131" y="910747"/>
                  <a:pt x="703048" y="999037"/>
                </a:cubicBezTo>
                <a:cubicBezTo>
                  <a:pt x="690971" y="1038970"/>
                  <a:pt x="675966" y="1077803"/>
                  <a:pt x="664255" y="1117735"/>
                </a:cubicBezTo>
                <a:cubicBezTo>
                  <a:pt x="656203" y="1144112"/>
                  <a:pt x="650713" y="1171588"/>
                  <a:pt x="645224" y="1198698"/>
                </a:cubicBezTo>
                <a:cubicBezTo>
                  <a:pt x="632048" y="1267572"/>
                  <a:pt x="618507" y="1336446"/>
                  <a:pt x="606796" y="1406053"/>
                </a:cubicBezTo>
                <a:cubicBezTo>
                  <a:pt x="601672" y="1436093"/>
                  <a:pt x="601672" y="1466867"/>
                  <a:pt x="598744" y="1497274"/>
                </a:cubicBezTo>
                <a:cubicBezTo>
                  <a:pt x="596914" y="1517423"/>
                  <a:pt x="594352" y="1537573"/>
                  <a:pt x="592522" y="1556623"/>
                </a:cubicBezTo>
                <a:cubicBezTo>
                  <a:pt x="548239" y="1581535"/>
                  <a:pt x="535795" y="1575673"/>
                  <a:pt x="528110" y="1528414"/>
                </a:cubicBezTo>
                <a:cubicBezTo>
                  <a:pt x="527378" y="1523285"/>
                  <a:pt x="525548" y="1518522"/>
                  <a:pt x="525182" y="1513393"/>
                </a:cubicBezTo>
                <a:cubicBezTo>
                  <a:pt x="522986" y="1478224"/>
                  <a:pt x="527378" y="1440856"/>
                  <a:pt x="517862" y="1407884"/>
                </a:cubicBezTo>
                <a:cubicBezTo>
                  <a:pt x="507615" y="1373814"/>
                  <a:pt x="509445" y="1340110"/>
                  <a:pt x="506517" y="1306039"/>
                </a:cubicBezTo>
                <a:cubicBezTo>
                  <a:pt x="503589" y="1274899"/>
                  <a:pt x="502125" y="1243027"/>
                  <a:pt x="502491" y="1211887"/>
                </a:cubicBezTo>
                <a:cubicBezTo>
                  <a:pt x="503955" y="1091724"/>
                  <a:pt x="476873" y="979621"/>
                  <a:pt x="404408" y="882538"/>
                </a:cubicBezTo>
                <a:cubicBezTo>
                  <a:pt x="372934" y="840408"/>
                  <a:pt x="327187" y="809634"/>
                  <a:pt x="276681" y="795347"/>
                </a:cubicBezTo>
                <a:cubicBezTo>
                  <a:pt x="235691" y="783623"/>
                  <a:pt x="191042" y="784356"/>
                  <a:pt x="147856" y="782158"/>
                </a:cubicBezTo>
                <a:cubicBezTo>
                  <a:pt x="116016" y="780326"/>
                  <a:pt x="83810" y="784722"/>
                  <a:pt x="51969" y="782524"/>
                </a:cubicBezTo>
                <a:cubicBezTo>
                  <a:pt x="32938" y="781059"/>
                  <a:pt x="8784" y="783257"/>
                  <a:pt x="0" y="752850"/>
                </a:cubicBezTo>
                <a:cubicBezTo>
                  <a:pt x="32206" y="739661"/>
                  <a:pt x="64047" y="725740"/>
                  <a:pt x="96619" y="712918"/>
                </a:cubicBezTo>
                <a:cubicBezTo>
                  <a:pt x="150418" y="691670"/>
                  <a:pt x="204217" y="671154"/>
                  <a:pt x="258016" y="649906"/>
                </a:cubicBezTo>
                <a:cubicBezTo>
                  <a:pt x="262408" y="648074"/>
                  <a:pt x="266434" y="644044"/>
                  <a:pt x="269728" y="640014"/>
                </a:cubicBezTo>
                <a:cubicBezTo>
                  <a:pt x="307790" y="597884"/>
                  <a:pt x="345852" y="556853"/>
                  <a:pt x="373666" y="505197"/>
                </a:cubicBezTo>
                <a:cubicBezTo>
                  <a:pt x="415022" y="427531"/>
                  <a:pt x="438445" y="344369"/>
                  <a:pt x="458208" y="260109"/>
                </a:cubicBezTo>
                <a:cubicBezTo>
                  <a:pt x="476873" y="179145"/>
                  <a:pt x="491146" y="97083"/>
                  <a:pt x="483826" y="13189"/>
                </a:cubicBezTo>
                <a:cubicBezTo>
                  <a:pt x="483094" y="10258"/>
                  <a:pt x="484924" y="6594"/>
                  <a:pt x="486022" y="0"/>
                </a:cubicBezTo>
                <a:close/>
                <a:moveTo>
                  <a:pt x="146026" y="744790"/>
                </a:moveTo>
                <a:cubicBezTo>
                  <a:pt x="146758" y="747355"/>
                  <a:pt x="147490" y="750286"/>
                  <a:pt x="148222" y="752850"/>
                </a:cubicBezTo>
                <a:cubicBezTo>
                  <a:pt x="155542" y="752850"/>
                  <a:pt x="163227" y="752484"/>
                  <a:pt x="170547" y="752850"/>
                </a:cubicBezTo>
                <a:cubicBezTo>
                  <a:pt x="190676" y="753949"/>
                  <a:pt x="212269" y="751385"/>
                  <a:pt x="231300" y="756880"/>
                </a:cubicBezTo>
                <a:cubicBezTo>
                  <a:pt x="268630" y="767870"/>
                  <a:pt x="305228" y="782891"/>
                  <a:pt x="341460" y="797178"/>
                </a:cubicBezTo>
                <a:cubicBezTo>
                  <a:pt x="382816" y="813298"/>
                  <a:pt x="415022" y="841507"/>
                  <a:pt x="445032" y="873379"/>
                </a:cubicBezTo>
                <a:cubicBezTo>
                  <a:pt x="498099" y="929065"/>
                  <a:pt x="522254" y="999037"/>
                  <a:pt x="541285" y="1070109"/>
                </a:cubicBezTo>
                <a:cubicBezTo>
                  <a:pt x="552264" y="1111141"/>
                  <a:pt x="567270" y="1153271"/>
                  <a:pt x="555558" y="1197966"/>
                </a:cubicBezTo>
                <a:cubicBezTo>
                  <a:pt x="554094" y="1204194"/>
                  <a:pt x="564342" y="1213352"/>
                  <a:pt x="573857" y="1229105"/>
                </a:cubicBezTo>
                <a:cubicBezTo>
                  <a:pt x="581543" y="1170856"/>
                  <a:pt x="605698" y="1127260"/>
                  <a:pt x="614115" y="1078535"/>
                </a:cubicBezTo>
                <a:cubicBezTo>
                  <a:pt x="618873" y="1051426"/>
                  <a:pt x="629852" y="1025415"/>
                  <a:pt x="636440" y="998305"/>
                </a:cubicBezTo>
                <a:cubicBezTo>
                  <a:pt x="659131" y="905252"/>
                  <a:pt x="685481" y="813664"/>
                  <a:pt x="753554" y="741493"/>
                </a:cubicBezTo>
                <a:cubicBezTo>
                  <a:pt x="774781" y="718779"/>
                  <a:pt x="796739" y="696432"/>
                  <a:pt x="818698" y="674451"/>
                </a:cubicBezTo>
                <a:cubicBezTo>
                  <a:pt x="850539" y="642579"/>
                  <a:pt x="884575" y="614003"/>
                  <a:pt x="931420" y="605943"/>
                </a:cubicBezTo>
                <a:cubicBezTo>
                  <a:pt x="940204" y="604478"/>
                  <a:pt x="947889" y="596418"/>
                  <a:pt x="958869" y="589458"/>
                </a:cubicBezTo>
                <a:cubicBezTo>
                  <a:pt x="939106" y="581032"/>
                  <a:pt x="923003" y="567110"/>
                  <a:pt x="909461" y="569308"/>
                </a:cubicBezTo>
                <a:cubicBezTo>
                  <a:pt x="864812" y="576269"/>
                  <a:pt x="836997" y="540000"/>
                  <a:pt x="797837" y="531208"/>
                </a:cubicBezTo>
                <a:cubicBezTo>
                  <a:pt x="755750" y="521317"/>
                  <a:pt x="716590" y="493108"/>
                  <a:pt x="677064" y="470760"/>
                </a:cubicBezTo>
                <a:cubicBezTo>
                  <a:pt x="611919" y="434492"/>
                  <a:pt x="578615" y="378074"/>
                  <a:pt x="552264" y="313962"/>
                </a:cubicBezTo>
                <a:cubicBezTo>
                  <a:pt x="540187" y="285021"/>
                  <a:pt x="529208" y="256079"/>
                  <a:pt x="515300" y="220909"/>
                </a:cubicBezTo>
                <a:cubicBezTo>
                  <a:pt x="510543" y="240692"/>
                  <a:pt x="506883" y="255346"/>
                  <a:pt x="503955" y="270000"/>
                </a:cubicBezTo>
                <a:cubicBezTo>
                  <a:pt x="481630" y="380272"/>
                  <a:pt x="453084" y="488345"/>
                  <a:pt x="394527" y="586527"/>
                </a:cubicBezTo>
                <a:cubicBezTo>
                  <a:pt x="368542" y="630123"/>
                  <a:pt x="334506" y="662728"/>
                  <a:pt x="289491" y="683610"/>
                </a:cubicBezTo>
                <a:cubicBezTo>
                  <a:pt x="254722" y="699729"/>
                  <a:pt x="218856" y="713651"/>
                  <a:pt x="183722" y="728671"/>
                </a:cubicBezTo>
                <a:cubicBezTo>
                  <a:pt x="170913" y="734166"/>
                  <a:pt x="158470" y="739295"/>
                  <a:pt x="146026" y="74479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tx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5" name="Google Shape;576;p35"/>
          <p:cNvSpPr/>
          <p:nvPr/>
        </p:nvSpPr>
        <p:spPr>
          <a:xfrm>
            <a:off x="0" y="-1"/>
            <a:ext cx="9144000" cy="864000"/>
          </a:xfrm>
          <a:prstGeom prst="rect">
            <a:avLst/>
          </a:prstGeom>
          <a:solidFill>
            <a:schemeClr val="accent1">
              <a:lumMod val="75000"/>
            </a:scheme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85" name="Google Shape;485;p32"/>
          <p:cNvSpPr txBox="1"/>
          <p:nvPr/>
        </p:nvSpPr>
        <p:spPr>
          <a:xfrm>
            <a:off x="1262550" y="162599"/>
            <a:ext cx="6618900" cy="538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dirty="0" smtClean="0">
                <a:solidFill>
                  <a:schemeClr val="lt1"/>
                </a:solidFill>
                <a:latin typeface="Just Another Hand"/>
                <a:ea typeface="Just Another Hand"/>
                <a:cs typeface="Just Another Hand"/>
                <a:sym typeface="Just Another Hand"/>
              </a:rPr>
              <a:t>FLOWCHART GEOBASE</a:t>
            </a:r>
            <a:endParaRPr sz="3500" dirty="0">
              <a:solidFill>
                <a:schemeClr val="lt1"/>
              </a:solidFill>
              <a:latin typeface="Just Another Hand"/>
              <a:ea typeface="Just Another Hand"/>
              <a:cs typeface="Just Another Hand"/>
              <a:sym typeface="Just Another Hand"/>
            </a:endParaRPr>
          </a:p>
        </p:txBody>
      </p:sp>
      <p:pic>
        <p:nvPicPr>
          <p:cNvPr id="6" name="Picture 5" descr="C:\Users\Mayor Kucing\Downloads\Flowchart Geobase.drawio (2).png"/>
          <p:cNvPicPr/>
          <p:nvPr/>
        </p:nvPicPr>
        <p:blipFill>
          <a:blip r:embed="rId3">
            <a:extLst>
              <a:ext uri="{28A0092B-C50C-407E-A947-70E740481C1C}">
                <a14:useLocalDpi xmlns:a14="http://schemas.microsoft.com/office/drawing/2010/main" val="0"/>
              </a:ext>
            </a:extLst>
          </a:blip>
          <a:srcRect/>
          <a:stretch>
            <a:fillRect/>
          </a:stretch>
        </p:blipFill>
        <p:spPr bwMode="auto">
          <a:xfrm>
            <a:off x="2367522" y="879528"/>
            <a:ext cx="4408956" cy="4263972"/>
          </a:xfrm>
          <a:prstGeom prst="rect">
            <a:avLst/>
          </a:prstGeom>
          <a:noFill/>
          <a:ln>
            <a:noFill/>
          </a:ln>
        </p:spPr>
      </p:pic>
    </p:spTree>
    <p:extLst>
      <p:ext uri="{BB962C8B-B14F-4D97-AF65-F5344CB8AC3E}">
        <p14:creationId xmlns:p14="http://schemas.microsoft.com/office/powerpoint/2010/main" val="1482586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5"/>
          <p:cNvSpPr/>
          <p:nvPr/>
        </p:nvSpPr>
        <p:spPr>
          <a:xfrm>
            <a:off x="0" y="-1"/>
            <a:ext cx="9144000" cy="864000"/>
          </a:xfrm>
          <a:prstGeom prst="rect">
            <a:avLst/>
          </a:prstGeom>
          <a:solidFill>
            <a:schemeClr val="accent2">
              <a:lumMod val="75000"/>
            </a:scheme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5" name="Google Shape;485;p32"/>
          <p:cNvSpPr txBox="1"/>
          <p:nvPr/>
        </p:nvSpPr>
        <p:spPr>
          <a:xfrm>
            <a:off x="1262550" y="162599"/>
            <a:ext cx="6618900" cy="538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3500" dirty="0" smtClean="0">
                <a:solidFill>
                  <a:schemeClr val="lt1"/>
                </a:solidFill>
                <a:latin typeface="Just Another Hand"/>
                <a:ea typeface="Just Another Hand"/>
                <a:cs typeface="Just Another Hand"/>
                <a:sym typeface="Just Another Hand"/>
              </a:rPr>
              <a:t>RANCANGAN TABLE RELATIONAL</a:t>
            </a:r>
            <a:endParaRPr sz="3500" dirty="0">
              <a:solidFill>
                <a:schemeClr val="lt1"/>
              </a:solidFill>
              <a:latin typeface="Just Another Hand"/>
              <a:ea typeface="Just Another Hand"/>
              <a:cs typeface="Just Another Hand"/>
              <a:sym typeface="Just Another Hand"/>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45" y="1099616"/>
            <a:ext cx="8094418" cy="3680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808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11" name="Google Shape;374;p27"/>
          <p:cNvSpPr/>
          <p:nvPr/>
        </p:nvSpPr>
        <p:spPr>
          <a:xfrm>
            <a:off x="0" y="0"/>
            <a:ext cx="9144000" cy="864000"/>
          </a:xfrm>
          <a:prstGeom prst="rect">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364" name="Google Shape;364;p26"/>
          <p:cNvGrpSpPr/>
          <p:nvPr/>
        </p:nvGrpSpPr>
        <p:grpSpPr>
          <a:xfrm>
            <a:off x="-116829" y="2383165"/>
            <a:ext cx="5999594" cy="2595039"/>
            <a:chOff x="1880259" y="2516043"/>
            <a:chExt cx="5999594" cy="2595039"/>
          </a:xfrm>
        </p:grpSpPr>
        <p:sp>
          <p:nvSpPr>
            <p:cNvPr id="365" name="Google Shape;365;p26"/>
            <p:cNvSpPr txBox="1"/>
            <p:nvPr/>
          </p:nvSpPr>
          <p:spPr>
            <a:xfrm>
              <a:off x="1880259" y="2516043"/>
              <a:ext cx="5671800" cy="61555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4000" dirty="0">
                  <a:solidFill>
                    <a:srgbClr val="0070C0"/>
                  </a:solidFill>
                  <a:latin typeface="Consolas" panose="020B0609020204030204" pitchFamily="49" charset="0"/>
                  <a:ea typeface="Just Another Hand"/>
                  <a:cs typeface="Just Another Hand"/>
                  <a:sym typeface="Just Another Hand"/>
                </a:rPr>
                <a:t>b</a:t>
              </a:r>
              <a:r>
                <a:rPr lang="id-ID" sz="4000" dirty="0" smtClean="0">
                  <a:solidFill>
                    <a:srgbClr val="0070C0"/>
                  </a:solidFill>
                  <a:latin typeface="Consolas" panose="020B0609020204030204" pitchFamily="49" charset="0"/>
                  <a:ea typeface="Just Another Hand"/>
                  <a:cs typeface="Just Another Hand"/>
                  <a:sym typeface="Just Another Hand"/>
                </a:rPr>
                <a:t>it.ly/geobase-bps</a:t>
              </a:r>
              <a:endParaRPr sz="4000" dirty="0">
                <a:solidFill>
                  <a:srgbClr val="0070C0"/>
                </a:solidFill>
                <a:latin typeface="Consolas" panose="020B0609020204030204" pitchFamily="49" charset="0"/>
                <a:ea typeface="Just Another Hand"/>
                <a:cs typeface="Just Another Hand"/>
                <a:sym typeface="Just Another Hand"/>
              </a:endParaRPr>
            </a:p>
          </p:txBody>
        </p:sp>
        <p:sp>
          <p:nvSpPr>
            <p:cNvPr id="366" name="Google Shape;366;p26"/>
            <p:cNvSpPr txBox="1"/>
            <p:nvPr/>
          </p:nvSpPr>
          <p:spPr>
            <a:xfrm>
              <a:off x="2208053" y="4880082"/>
              <a:ext cx="5671800" cy="231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1500" dirty="0" smtClean="0">
                  <a:solidFill>
                    <a:schemeClr val="dk1"/>
                  </a:solidFill>
                  <a:latin typeface="DM Sans"/>
                  <a:ea typeface="DM Sans"/>
                  <a:cs typeface="DM Sans"/>
                  <a:sym typeface="DM Sans"/>
                </a:rPr>
                <a:t>Scan QR Code atau Kunjungi Link Di Atas!</a:t>
              </a:r>
              <a:endParaRPr sz="1500" dirty="0">
                <a:solidFill>
                  <a:schemeClr val="dk1"/>
                </a:solidFill>
                <a:latin typeface="DM Sans"/>
                <a:ea typeface="DM Sans"/>
                <a:cs typeface="DM Sans"/>
                <a:sym typeface="DM Sans"/>
              </a:endParaRPr>
            </a:p>
          </p:txBody>
        </p:sp>
      </p:grpSp>
      <p:sp>
        <p:nvSpPr>
          <p:cNvPr id="368" name="Google Shape;368;p26"/>
          <p:cNvSpPr/>
          <p:nvPr/>
        </p:nvSpPr>
        <p:spPr>
          <a:xfrm>
            <a:off x="0" y="4976525"/>
            <a:ext cx="9207900" cy="167100"/>
          </a:xfrm>
          <a:prstGeom prst="rect">
            <a:avLst/>
          </a:prstGeom>
          <a:solidFill>
            <a:srgbClr val="EDECE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 name="Google Shape;485;p32"/>
          <p:cNvSpPr txBox="1"/>
          <p:nvPr/>
        </p:nvSpPr>
        <p:spPr>
          <a:xfrm>
            <a:off x="1262550" y="162599"/>
            <a:ext cx="6618900" cy="538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3500" dirty="0" smtClean="0">
                <a:solidFill>
                  <a:schemeClr val="lt1"/>
                </a:solidFill>
                <a:latin typeface="Just Another Hand"/>
                <a:ea typeface="Just Another Hand"/>
                <a:cs typeface="Just Another Hand"/>
                <a:sym typeface="Just Another Hand"/>
              </a:rPr>
              <a:t>LET’S PRACTICE!!</a:t>
            </a:r>
            <a:endParaRPr sz="3500" dirty="0">
              <a:solidFill>
                <a:schemeClr val="lt1"/>
              </a:solidFill>
              <a:latin typeface="Just Another Hand"/>
              <a:ea typeface="Just Another Hand"/>
              <a:cs typeface="Just Another Hand"/>
              <a:sym typeface="Just Another Hand"/>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29680"/>
          <a:stretch/>
        </p:blipFill>
        <p:spPr>
          <a:xfrm>
            <a:off x="5236535" y="1026599"/>
            <a:ext cx="3676883" cy="3718926"/>
          </a:xfrm>
          <a:prstGeom prst="rect">
            <a:avLst/>
          </a:prstGeom>
        </p:spPr>
      </p:pic>
    </p:spTree>
    <p:extLst>
      <p:ext uri="{BB962C8B-B14F-4D97-AF65-F5344CB8AC3E}">
        <p14:creationId xmlns:p14="http://schemas.microsoft.com/office/powerpoint/2010/main" val="45058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9"/>
          <p:cNvSpPr/>
          <p:nvPr/>
        </p:nvSpPr>
        <p:spPr>
          <a:xfrm flipH="1">
            <a:off x="6986212" y="3229323"/>
            <a:ext cx="534976" cy="685573"/>
          </a:xfrm>
          <a:custGeom>
            <a:avLst/>
            <a:gdLst/>
            <a:ahLst/>
            <a:cxnLst/>
            <a:rect l="l" t="t" r="r" b="b"/>
            <a:pathLst>
              <a:path w="1069952" h="1371145" extrusionOk="0">
                <a:moveTo>
                  <a:pt x="490796" y="1175868"/>
                </a:moveTo>
                <a:cubicBezTo>
                  <a:pt x="461329" y="1176538"/>
                  <a:pt x="446595" y="1166150"/>
                  <a:pt x="436215" y="1142358"/>
                </a:cubicBezTo>
                <a:cubicBezTo>
                  <a:pt x="421481" y="1109853"/>
                  <a:pt x="401390" y="1080029"/>
                  <a:pt x="384647" y="1048529"/>
                </a:cubicBezTo>
                <a:cubicBezTo>
                  <a:pt x="378285" y="1036466"/>
                  <a:pt x="374267" y="1023397"/>
                  <a:pt x="367570" y="1006977"/>
                </a:cubicBezTo>
                <a:cubicBezTo>
                  <a:pt x="361208" y="1016695"/>
                  <a:pt x="355515" y="1024402"/>
                  <a:pt x="350827" y="1032445"/>
                </a:cubicBezTo>
                <a:cubicBezTo>
                  <a:pt x="309975" y="1100470"/>
                  <a:pt x="268453" y="1168160"/>
                  <a:pt x="228271" y="1236856"/>
                </a:cubicBezTo>
                <a:cubicBezTo>
                  <a:pt x="211528" y="1265675"/>
                  <a:pt x="196795" y="1295834"/>
                  <a:pt x="182061" y="1325993"/>
                </a:cubicBezTo>
                <a:cubicBezTo>
                  <a:pt x="157617" y="1375252"/>
                  <a:pt x="153599" y="1378603"/>
                  <a:pt x="103371" y="1362519"/>
                </a:cubicBezTo>
                <a:cubicBezTo>
                  <a:pt x="77252" y="1354141"/>
                  <a:pt x="51134" y="1343083"/>
                  <a:pt x="27359" y="1329679"/>
                </a:cubicBezTo>
                <a:cubicBezTo>
                  <a:pt x="-2778" y="1312924"/>
                  <a:pt x="-7131" y="1286786"/>
                  <a:pt x="9947" y="1256292"/>
                </a:cubicBezTo>
                <a:cubicBezTo>
                  <a:pt x="37405" y="1207032"/>
                  <a:pt x="63523" y="1157102"/>
                  <a:pt x="90981" y="1107842"/>
                </a:cubicBezTo>
                <a:cubicBezTo>
                  <a:pt x="105380" y="1081704"/>
                  <a:pt x="121788" y="1056237"/>
                  <a:pt x="136186" y="1030099"/>
                </a:cubicBezTo>
                <a:cubicBezTo>
                  <a:pt x="159626" y="988211"/>
                  <a:pt x="182731" y="945989"/>
                  <a:pt x="206840" y="902091"/>
                </a:cubicBezTo>
                <a:cubicBezTo>
                  <a:pt x="178043" y="886676"/>
                  <a:pt x="150920" y="894383"/>
                  <a:pt x="125136" y="890697"/>
                </a:cubicBezTo>
                <a:cubicBezTo>
                  <a:pt x="97678" y="887011"/>
                  <a:pt x="70220" y="883995"/>
                  <a:pt x="42762" y="881314"/>
                </a:cubicBezTo>
                <a:cubicBezTo>
                  <a:pt x="20327" y="879304"/>
                  <a:pt x="10616" y="863889"/>
                  <a:pt x="5259" y="845794"/>
                </a:cubicBezTo>
                <a:cubicBezTo>
                  <a:pt x="236" y="828704"/>
                  <a:pt x="12625" y="817310"/>
                  <a:pt x="24680" y="808598"/>
                </a:cubicBezTo>
                <a:cubicBezTo>
                  <a:pt x="62853" y="780784"/>
                  <a:pt x="102031" y="754311"/>
                  <a:pt x="140204" y="726163"/>
                </a:cubicBezTo>
                <a:cubicBezTo>
                  <a:pt x="195790" y="685281"/>
                  <a:pt x="250036" y="642723"/>
                  <a:pt x="305622" y="602176"/>
                </a:cubicBezTo>
                <a:cubicBezTo>
                  <a:pt x="354845" y="566320"/>
                  <a:pt x="405073" y="531134"/>
                  <a:pt x="455301" y="496619"/>
                </a:cubicBezTo>
                <a:cubicBezTo>
                  <a:pt x="487447" y="474502"/>
                  <a:pt x="519928" y="452721"/>
                  <a:pt x="554083" y="433955"/>
                </a:cubicBezTo>
                <a:cubicBezTo>
                  <a:pt x="581206" y="419211"/>
                  <a:pt x="610338" y="407482"/>
                  <a:pt x="639471" y="397764"/>
                </a:cubicBezTo>
                <a:cubicBezTo>
                  <a:pt x="665589" y="389052"/>
                  <a:pt x="681327" y="403461"/>
                  <a:pt x="677644" y="430939"/>
                </a:cubicBezTo>
                <a:cubicBezTo>
                  <a:pt x="675300" y="450375"/>
                  <a:pt x="669942" y="469476"/>
                  <a:pt x="665589" y="488577"/>
                </a:cubicBezTo>
                <a:cubicBezTo>
                  <a:pt x="642149" y="594468"/>
                  <a:pt x="620384" y="700695"/>
                  <a:pt x="594600" y="805917"/>
                </a:cubicBezTo>
                <a:cubicBezTo>
                  <a:pt x="578192" y="872937"/>
                  <a:pt x="556092" y="938617"/>
                  <a:pt x="537675" y="1005301"/>
                </a:cubicBezTo>
                <a:cubicBezTo>
                  <a:pt x="524281" y="1052886"/>
                  <a:pt x="512561" y="1101140"/>
                  <a:pt x="499837" y="1149060"/>
                </a:cubicBezTo>
                <a:cubicBezTo>
                  <a:pt x="498162" y="1158442"/>
                  <a:pt x="494479" y="1166485"/>
                  <a:pt x="490796" y="1175868"/>
                </a:cubicBezTo>
                <a:close/>
                <a:moveTo>
                  <a:pt x="966957" y="434625"/>
                </a:moveTo>
                <a:cubicBezTo>
                  <a:pt x="939499" y="435966"/>
                  <a:pt x="912041" y="436971"/>
                  <a:pt x="884918" y="438982"/>
                </a:cubicBezTo>
                <a:cubicBezTo>
                  <a:pt x="858464" y="440657"/>
                  <a:pt x="848754" y="457747"/>
                  <a:pt x="859469" y="481875"/>
                </a:cubicBezTo>
                <a:cubicBezTo>
                  <a:pt x="866166" y="496954"/>
                  <a:pt x="877886" y="505667"/>
                  <a:pt x="893624" y="507677"/>
                </a:cubicBezTo>
                <a:cubicBezTo>
                  <a:pt x="941843" y="513709"/>
                  <a:pt x="990062" y="514379"/>
                  <a:pt x="1037611" y="502986"/>
                </a:cubicBezTo>
                <a:cubicBezTo>
                  <a:pt x="1052344" y="499635"/>
                  <a:pt x="1067413" y="495614"/>
                  <a:pt x="1069757" y="476848"/>
                </a:cubicBezTo>
                <a:cubicBezTo>
                  <a:pt x="1071431" y="462104"/>
                  <a:pt x="1062390" y="449705"/>
                  <a:pt x="1042299" y="441998"/>
                </a:cubicBezTo>
                <a:cubicBezTo>
                  <a:pt x="1032923" y="438311"/>
                  <a:pt x="1022208" y="436301"/>
                  <a:pt x="1012162" y="435631"/>
                </a:cubicBezTo>
                <a:cubicBezTo>
                  <a:pt x="997428" y="434625"/>
                  <a:pt x="982360" y="435296"/>
                  <a:pt x="967292" y="435296"/>
                </a:cubicBezTo>
                <a:cubicBezTo>
                  <a:pt x="966957" y="434960"/>
                  <a:pt x="966957" y="434625"/>
                  <a:pt x="966957" y="434625"/>
                </a:cubicBezTo>
                <a:close/>
                <a:moveTo>
                  <a:pt x="518254" y="39207"/>
                </a:moveTo>
                <a:cubicBezTo>
                  <a:pt x="516579" y="80424"/>
                  <a:pt x="514235" y="121977"/>
                  <a:pt x="516914" y="163194"/>
                </a:cubicBezTo>
                <a:cubicBezTo>
                  <a:pt x="518589" y="186651"/>
                  <a:pt x="528299" y="209773"/>
                  <a:pt x="536671" y="231890"/>
                </a:cubicBezTo>
                <a:cubicBezTo>
                  <a:pt x="539349" y="238592"/>
                  <a:pt x="551069" y="245964"/>
                  <a:pt x="557432" y="244958"/>
                </a:cubicBezTo>
                <a:cubicBezTo>
                  <a:pt x="563459" y="244288"/>
                  <a:pt x="571161" y="233900"/>
                  <a:pt x="573170" y="226528"/>
                </a:cubicBezTo>
                <a:cubicBezTo>
                  <a:pt x="576853" y="212119"/>
                  <a:pt x="578527" y="197039"/>
                  <a:pt x="578192" y="182295"/>
                </a:cubicBezTo>
                <a:cubicBezTo>
                  <a:pt x="577523" y="143088"/>
                  <a:pt x="575514" y="104216"/>
                  <a:pt x="573504" y="65345"/>
                </a:cubicBezTo>
                <a:cubicBezTo>
                  <a:pt x="572835" y="53951"/>
                  <a:pt x="570826" y="42558"/>
                  <a:pt x="567812" y="31499"/>
                </a:cubicBezTo>
                <a:cubicBezTo>
                  <a:pt x="563794" y="16420"/>
                  <a:pt x="556092" y="3686"/>
                  <a:pt x="537340" y="0"/>
                </a:cubicBezTo>
                <a:cubicBezTo>
                  <a:pt x="520598" y="9048"/>
                  <a:pt x="518923" y="25133"/>
                  <a:pt x="518254" y="39207"/>
                </a:cubicBezTo>
                <a:close/>
                <a:moveTo>
                  <a:pt x="875207" y="66015"/>
                </a:moveTo>
                <a:cubicBezTo>
                  <a:pt x="850763" y="96844"/>
                  <a:pt x="826319" y="127338"/>
                  <a:pt x="803549" y="159173"/>
                </a:cubicBezTo>
                <a:cubicBezTo>
                  <a:pt x="797186" y="168220"/>
                  <a:pt x="794173" y="180284"/>
                  <a:pt x="791494" y="191342"/>
                </a:cubicBezTo>
                <a:cubicBezTo>
                  <a:pt x="786806" y="210443"/>
                  <a:pt x="793838" y="231890"/>
                  <a:pt x="806562" y="237586"/>
                </a:cubicBezTo>
                <a:cubicBezTo>
                  <a:pt x="826653" y="246634"/>
                  <a:pt x="838373" y="231554"/>
                  <a:pt x="846075" y="218821"/>
                </a:cubicBezTo>
                <a:cubicBezTo>
                  <a:pt x="870184" y="178273"/>
                  <a:pt x="892954" y="136721"/>
                  <a:pt x="913380" y="94498"/>
                </a:cubicBezTo>
                <a:cubicBezTo>
                  <a:pt x="922756" y="75398"/>
                  <a:pt x="917733" y="69701"/>
                  <a:pt x="892285" y="52276"/>
                </a:cubicBezTo>
                <a:cubicBezTo>
                  <a:pt x="885588" y="57302"/>
                  <a:pt x="879225" y="60653"/>
                  <a:pt x="875207" y="6601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32" name="Google Shape;432;p29"/>
          <p:cNvSpPr/>
          <p:nvPr/>
        </p:nvSpPr>
        <p:spPr>
          <a:xfrm rot="5331254">
            <a:off x="1113021" y="-1536085"/>
            <a:ext cx="1315849" cy="3520887"/>
          </a:xfrm>
          <a:custGeom>
            <a:avLst/>
            <a:gdLst/>
            <a:ahLst/>
            <a:cxnLst/>
            <a:rect l="l" t="t" r="r" b="b"/>
            <a:pathLst>
              <a:path w="2631171" h="7040367" extrusionOk="0">
                <a:moveTo>
                  <a:pt x="707520" y="7040368"/>
                </a:moveTo>
                <a:cubicBezTo>
                  <a:pt x="597680" y="6921287"/>
                  <a:pt x="602138" y="6832929"/>
                  <a:pt x="720084" y="6703553"/>
                </a:cubicBezTo>
                <a:cubicBezTo>
                  <a:pt x="749337" y="6672485"/>
                  <a:pt x="776781" y="6639763"/>
                  <a:pt x="802282" y="6605548"/>
                </a:cubicBezTo>
                <a:cubicBezTo>
                  <a:pt x="897449" y="6473174"/>
                  <a:pt x="995210" y="6344689"/>
                  <a:pt x="1110319" y="6226744"/>
                </a:cubicBezTo>
                <a:cubicBezTo>
                  <a:pt x="1211161" y="6123227"/>
                  <a:pt x="1286144" y="5994175"/>
                  <a:pt x="1369719" y="5874527"/>
                </a:cubicBezTo>
                <a:cubicBezTo>
                  <a:pt x="1451511" y="5757878"/>
                  <a:pt x="1530466" y="5639446"/>
                  <a:pt x="1609664" y="5520932"/>
                </a:cubicBezTo>
                <a:cubicBezTo>
                  <a:pt x="1712695" y="5366914"/>
                  <a:pt x="1813455" y="5210868"/>
                  <a:pt x="1917702" y="5057255"/>
                </a:cubicBezTo>
                <a:cubicBezTo>
                  <a:pt x="2088906" y="4804502"/>
                  <a:pt x="2221443" y="4530348"/>
                  <a:pt x="2335579" y="4249710"/>
                </a:cubicBezTo>
                <a:cubicBezTo>
                  <a:pt x="2407806" y="4072102"/>
                  <a:pt x="2459523" y="3880714"/>
                  <a:pt x="2468764" y="3686812"/>
                </a:cubicBezTo>
                <a:cubicBezTo>
                  <a:pt x="2472656" y="3605750"/>
                  <a:pt x="2475412" y="3510907"/>
                  <a:pt x="2419073" y="3438031"/>
                </a:cubicBezTo>
                <a:cubicBezTo>
                  <a:pt x="2265703" y="3437302"/>
                  <a:pt x="2153107" y="3530848"/>
                  <a:pt x="2034513" y="3597644"/>
                </a:cubicBezTo>
                <a:cubicBezTo>
                  <a:pt x="1981660" y="3627393"/>
                  <a:pt x="1959125" y="3715427"/>
                  <a:pt x="1929131" y="3779872"/>
                </a:cubicBezTo>
                <a:cubicBezTo>
                  <a:pt x="1871982" y="3901466"/>
                  <a:pt x="1822534" y="4027275"/>
                  <a:pt x="1763602" y="4148220"/>
                </a:cubicBezTo>
                <a:cubicBezTo>
                  <a:pt x="1699400" y="4279947"/>
                  <a:pt x="1630416" y="4409485"/>
                  <a:pt x="1559081" y="4537320"/>
                </a:cubicBezTo>
                <a:cubicBezTo>
                  <a:pt x="1491070" y="4659562"/>
                  <a:pt x="1430435" y="4789262"/>
                  <a:pt x="1343212" y="4896751"/>
                </a:cubicBezTo>
                <a:cubicBezTo>
                  <a:pt x="1202568" y="5070144"/>
                  <a:pt x="1088838" y="5266315"/>
                  <a:pt x="916175" y="5413606"/>
                </a:cubicBezTo>
                <a:cubicBezTo>
                  <a:pt x="867537" y="5454947"/>
                  <a:pt x="825222" y="5492479"/>
                  <a:pt x="752023" y="5487372"/>
                </a:cubicBezTo>
                <a:cubicBezTo>
                  <a:pt x="671852" y="5481860"/>
                  <a:pt x="646642" y="5475699"/>
                  <a:pt x="631888" y="5397069"/>
                </a:cubicBezTo>
                <a:cubicBezTo>
                  <a:pt x="620621" y="5335461"/>
                  <a:pt x="618918" y="5271990"/>
                  <a:pt x="615676" y="5209166"/>
                </a:cubicBezTo>
                <a:cubicBezTo>
                  <a:pt x="599463" y="4918395"/>
                  <a:pt x="657828" y="4641729"/>
                  <a:pt x="806740" y="4392623"/>
                </a:cubicBezTo>
                <a:cubicBezTo>
                  <a:pt x="876535" y="4275974"/>
                  <a:pt x="978268" y="4175619"/>
                  <a:pt x="1077489" y="4080289"/>
                </a:cubicBezTo>
                <a:cubicBezTo>
                  <a:pt x="1201920" y="3960641"/>
                  <a:pt x="1336484" y="3851045"/>
                  <a:pt x="1470885" y="3742259"/>
                </a:cubicBezTo>
                <a:cubicBezTo>
                  <a:pt x="1546111" y="3681300"/>
                  <a:pt x="1630822" y="3632095"/>
                  <a:pt x="1709290" y="3574946"/>
                </a:cubicBezTo>
                <a:cubicBezTo>
                  <a:pt x="1789299" y="3516581"/>
                  <a:pt x="1853581" y="3452379"/>
                  <a:pt x="1896382" y="3352997"/>
                </a:cubicBezTo>
                <a:cubicBezTo>
                  <a:pt x="1969338" y="3183252"/>
                  <a:pt x="2012058" y="3008643"/>
                  <a:pt x="2038161" y="2828847"/>
                </a:cubicBezTo>
                <a:cubicBezTo>
                  <a:pt x="2062966" y="2658210"/>
                  <a:pt x="2061506" y="2487330"/>
                  <a:pt x="2003871" y="2321314"/>
                </a:cubicBezTo>
                <a:cubicBezTo>
                  <a:pt x="1998213" y="2306459"/>
                  <a:pt x="1991042" y="2292225"/>
                  <a:pt x="1982471" y="2278838"/>
                </a:cubicBezTo>
                <a:cubicBezTo>
                  <a:pt x="1978499" y="2272353"/>
                  <a:pt x="1971041" y="2268137"/>
                  <a:pt x="1955963" y="2254519"/>
                </a:cubicBezTo>
                <a:cubicBezTo>
                  <a:pt x="1902543" y="2337203"/>
                  <a:pt x="1852527" y="2420048"/>
                  <a:pt x="1797162" y="2499165"/>
                </a:cubicBezTo>
                <a:cubicBezTo>
                  <a:pt x="1624904" y="2745352"/>
                  <a:pt x="1470885" y="3004185"/>
                  <a:pt x="1272282" y="3232052"/>
                </a:cubicBezTo>
                <a:cubicBezTo>
                  <a:pt x="1134476" y="3390205"/>
                  <a:pt x="1009640" y="3559950"/>
                  <a:pt x="873617" y="3719805"/>
                </a:cubicBezTo>
                <a:cubicBezTo>
                  <a:pt x="724462" y="3894900"/>
                  <a:pt x="571821" y="4066833"/>
                  <a:pt x="380757" y="4199208"/>
                </a:cubicBezTo>
                <a:cubicBezTo>
                  <a:pt x="357897" y="4215016"/>
                  <a:pt x="336172" y="4233255"/>
                  <a:pt x="311367" y="4245009"/>
                </a:cubicBezTo>
                <a:cubicBezTo>
                  <a:pt x="169994" y="4312128"/>
                  <a:pt x="58371" y="4242739"/>
                  <a:pt x="24082" y="4087828"/>
                </a:cubicBezTo>
                <a:cubicBezTo>
                  <a:pt x="-16936" y="3903816"/>
                  <a:pt x="-1453" y="3724831"/>
                  <a:pt x="39727" y="3546412"/>
                </a:cubicBezTo>
                <a:cubicBezTo>
                  <a:pt x="62291" y="3450523"/>
                  <a:pt x="93829" y="3356970"/>
                  <a:pt x="133921" y="3266990"/>
                </a:cubicBezTo>
                <a:cubicBezTo>
                  <a:pt x="185315" y="3150908"/>
                  <a:pt x="238654" y="3033448"/>
                  <a:pt x="308935" y="2928554"/>
                </a:cubicBezTo>
                <a:cubicBezTo>
                  <a:pt x="402319" y="2789207"/>
                  <a:pt x="515969" y="2663641"/>
                  <a:pt x="615352" y="2528105"/>
                </a:cubicBezTo>
                <a:cubicBezTo>
                  <a:pt x="731028" y="2370276"/>
                  <a:pt x="901989" y="2280945"/>
                  <a:pt x="1052684" y="2167052"/>
                </a:cubicBezTo>
                <a:cubicBezTo>
                  <a:pt x="1087379" y="2140788"/>
                  <a:pt x="1144203" y="2145328"/>
                  <a:pt x="1188950" y="2130007"/>
                </a:cubicBezTo>
                <a:cubicBezTo>
                  <a:pt x="1220645" y="2119144"/>
                  <a:pt x="1248774" y="2098149"/>
                  <a:pt x="1279172" y="2082909"/>
                </a:cubicBezTo>
                <a:cubicBezTo>
                  <a:pt x="1314354" y="2065319"/>
                  <a:pt x="1349291" y="2037271"/>
                  <a:pt x="1385932" y="2034272"/>
                </a:cubicBezTo>
                <a:cubicBezTo>
                  <a:pt x="1534519" y="2022518"/>
                  <a:pt x="1684485" y="2008656"/>
                  <a:pt x="1831775" y="2065967"/>
                </a:cubicBezTo>
                <a:cubicBezTo>
                  <a:pt x="1947533" y="1909598"/>
                  <a:pt x="2029892" y="1735314"/>
                  <a:pt x="2101551" y="1556976"/>
                </a:cubicBezTo>
                <a:cubicBezTo>
                  <a:pt x="2182614" y="1354725"/>
                  <a:pt x="2264244" y="1151664"/>
                  <a:pt x="2325770" y="942765"/>
                </a:cubicBezTo>
                <a:cubicBezTo>
                  <a:pt x="2380812" y="756322"/>
                  <a:pt x="2410156" y="562339"/>
                  <a:pt x="2365329" y="364952"/>
                </a:cubicBezTo>
                <a:cubicBezTo>
                  <a:pt x="2336957" y="238332"/>
                  <a:pt x="2245194" y="165457"/>
                  <a:pt x="2110874" y="173320"/>
                </a:cubicBezTo>
                <a:cubicBezTo>
                  <a:pt x="1974932" y="181426"/>
                  <a:pt x="1861525" y="245547"/>
                  <a:pt x="1749011" y="313153"/>
                </a:cubicBezTo>
                <a:cubicBezTo>
                  <a:pt x="1504040" y="460281"/>
                  <a:pt x="1310706" y="664073"/>
                  <a:pt x="1137394" y="886427"/>
                </a:cubicBezTo>
                <a:cubicBezTo>
                  <a:pt x="1018638" y="1038825"/>
                  <a:pt x="908393" y="1198437"/>
                  <a:pt x="803173" y="1360480"/>
                </a:cubicBezTo>
                <a:cubicBezTo>
                  <a:pt x="748132" y="1445191"/>
                  <a:pt x="712221" y="1542304"/>
                  <a:pt x="666664" y="1636093"/>
                </a:cubicBezTo>
                <a:lnTo>
                  <a:pt x="543530" y="1622799"/>
                </a:lnTo>
                <a:cubicBezTo>
                  <a:pt x="522454" y="1558678"/>
                  <a:pt x="517833" y="1509311"/>
                  <a:pt x="539153" y="1439598"/>
                </a:cubicBezTo>
                <a:cubicBezTo>
                  <a:pt x="604570" y="1225349"/>
                  <a:pt x="748456" y="1061036"/>
                  <a:pt x="866807" y="882374"/>
                </a:cubicBezTo>
                <a:cubicBezTo>
                  <a:pt x="974635" y="720912"/>
                  <a:pt x="1099424" y="571447"/>
                  <a:pt x="1239047" y="436530"/>
                </a:cubicBezTo>
                <a:cubicBezTo>
                  <a:pt x="1390309" y="289645"/>
                  <a:pt x="1545463" y="137247"/>
                  <a:pt x="1746741" y="59022"/>
                </a:cubicBezTo>
                <a:cubicBezTo>
                  <a:pt x="1819697" y="30812"/>
                  <a:pt x="1895491" y="-1937"/>
                  <a:pt x="1982714" y="90"/>
                </a:cubicBezTo>
                <a:cubicBezTo>
                  <a:pt x="2129599" y="3575"/>
                  <a:pt x="2165915" y="981"/>
                  <a:pt x="2253057" y="41675"/>
                </a:cubicBezTo>
                <a:cubicBezTo>
                  <a:pt x="2270405" y="49781"/>
                  <a:pt x="2293589" y="55374"/>
                  <a:pt x="2302749" y="69398"/>
                </a:cubicBezTo>
                <a:cubicBezTo>
                  <a:pt x="2376759" y="181426"/>
                  <a:pt x="2480681" y="278945"/>
                  <a:pt x="2509782" y="413752"/>
                </a:cubicBezTo>
                <a:cubicBezTo>
                  <a:pt x="2543261" y="569310"/>
                  <a:pt x="2553313" y="726977"/>
                  <a:pt x="2517321" y="887238"/>
                </a:cubicBezTo>
                <a:cubicBezTo>
                  <a:pt x="2442014" y="1222917"/>
                  <a:pt x="2314665" y="1538899"/>
                  <a:pt x="2169401" y="1848396"/>
                </a:cubicBezTo>
                <a:cubicBezTo>
                  <a:pt x="2118007" y="1958073"/>
                  <a:pt x="2052347" y="2061104"/>
                  <a:pt x="1991063" y="2171511"/>
                </a:cubicBezTo>
                <a:cubicBezTo>
                  <a:pt x="2014571" y="2199964"/>
                  <a:pt x="2035486" y="2228255"/>
                  <a:pt x="2059561" y="2253870"/>
                </a:cubicBezTo>
                <a:cubicBezTo>
                  <a:pt x="2157485" y="2357630"/>
                  <a:pt x="2191531" y="2485466"/>
                  <a:pt x="2202718" y="2622948"/>
                </a:cubicBezTo>
                <a:cubicBezTo>
                  <a:pt x="2220936" y="2833876"/>
                  <a:pt x="2193680" y="3046258"/>
                  <a:pt x="2122790" y="3245751"/>
                </a:cubicBezTo>
                <a:cubicBezTo>
                  <a:pt x="2117027" y="3264748"/>
                  <a:pt x="2112691" y="3284149"/>
                  <a:pt x="2109820" y="3303792"/>
                </a:cubicBezTo>
                <a:cubicBezTo>
                  <a:pt x="2109252" y="3306791"/>
                  <a:pt x="2112819" y="3310601"/>
                  <a:pt x="2118656" y="3322923"/>
                </a:cubicBezTo>
                <a:cubicBezTo>
                  <a:pt x="2134624" y="3317708"/>
                  <a:pt x="2150223" y="3311424"/>
                  <a:pt x="2165348" y="3304116"/>
                </a:cubicBezTo>
                <a:cubicBezTo>
                  <a:pt x="2263433" y="3248912"/>
                  <a:pt x="2389729" y="3275420"/>
                  <a:pt x="2480600" y="3343026"/>
                </a:cubicBezTo>
                <a:cubicBezTo>
                  <a:pt x="2625053" y="3450434"/>
                  <a:pt x="2646129" y="3590186"/>
                  <a:pt x="2623351" y="3752067"/>
                </a:cubicBezTo>
                <a:cubicBezTo>
                  <a:pt x="2610867" y="3841236"/>
                  <a:pt x="2615650" y="3933161"/>
                  <a:pt x="2595789" y="4020060"/>
                </a:cubicBezTo>
                <a:cubicBezTo>
                  <a:pt x="2564256" y="4158677"/>
                  <a:pt x="2522347" y="4295267"/>
                  <a:pt x="2478249" y="4430561"/>
                </a:cubicBezTo>
                <a:cubicBezTo>
                  <a:pt x="2404239" y="4657536"/>
                  <a:pt x="2309477" y="4874378"/>
                  <a:pt x="2178318" y="5075737"/>
                </a:cubicBezTo>
                <a:cubicBezTo>
                  <a:pt x="2086636" y="5216462"/>
                  <a:pt x="2011167" y="5367562"/>
                  <a:pt x="1921431" y="5509827"/>
                </a:cubicBezTo>
                <a:cubicBezTo>
                  <a:pt x="1847502" y="5627043"/>
                  <a:pt x="1765791" y="5739558"/>
                  <a:pt x="1683269" y="5850938"/>
                </a:cubicBezTo>
                <a:cubicBezTo>
                  <a:pt x="1556163" y="6022223"/>
                  <a:pt x="1461239" y="6215071"/>
                  <a:pt x="1311760" y="6371683"/>
                </a:cubicBezTo>
                <a:cubicBezTo>
                  <a:pt x="1245531" y="6440911"/>
                  <a:pt x="1205487" y="6534862"/>
                  <a:pt x="1150850" y="6615762"/>
                </a:cubicBezTo>
                <a:cubicBezTo>
                  <a:pt x="1113237" y="6671615"/>
                  <a:pt x="1071004" y="6724305"/>
                  <a:pt x="1030716" y="6777887"/>
                </a:cubicBezTo>
                <a:cubicBezTo>
                  <a:pt x="971864" y="6856518"/>
                  <a:pt x="912851" y="6935068"/>
                  <a:pt x="850595" y="7018157"/>
                </a:cubicBezTo>
                <a:close/>
                <a:moveTo>
                  <a:pt x="1765710" y="2170376"/>
                </a:moveTo>
                <a:cubicBezTo>
                  <a:pt x="1706858" y="2170376"/>
                  <a:pt x="1670380" y="2164945"/>
                  <a:pt x="1636010" y="2171349"/>
                </a:cubicBezTo>
                <a:cubicBezTo>
                  <a:pt x="1491556" y="2198505"/>
                  <a:pt x="1349048" y="2232956"/>
                  <a:pt x="1219754" y="2306966"/>
                </a:cubicBezTo>
                <a:cubicBezTo>
                  <a:pt x="827087" y="2531834"/>
                  <a:pt x="546124" y="2858678"/>
                  <a:pt x="350520" y="3262693"/>
                </a:cubicBezTo>
                <a:cubicBezTo>
                  <a:pt x="315826" y="3334271"/>
                  <a:pt x="287859" y="3409092"/>
                  <a:pt x="255839" y="3481562"/>
                </a:cubicBezTo>
                <a:cubicBezTo>
                  <a:pt x="176074" y="3664196"/>
                  <a:pt x="153782" y="3853558"/>
                  <a:pt x="179398" y="4064888"/>
                </a:cubicBezTo>
                <a:cubicBezTo>
                  <a:pt x="215227" y="4051756"/>
                  <a:pt x="247166" y="4047459"/>
                  <a:pt x="269296" y="4030436"/>
                </a:cubicBezTo>
                <a:cubicBezTo>
                  <a:pt x="319423" y="3991908"/>
                  <a:pt x="366773" y="3949894"/>
                  <a:pt x="410993" y="3904708"/>
                </a:cubicBezTo>
                <a:cubicBezTo>
                  <a:pt x="504053" y="3809703"/>
                  <a:pt x="596869" y="3714130"/>
                  <a:pt x="684903" y="3614504"/>
                </a:cubicBezTo>
                <a:cubicBezTo>
                  <a:pt x="818818" y="3463242"/>
                  <a:pt x="945681" y="3305656"/>
                  <a:pt x="1081137" y="3155853"/>
                </a:cubicBezTo>
                <a:cubicBezTo>
                  <a:pt x="1165280" y="3062712"/>
                  <a:pt x="1247558" y="2970058"/>
                  <a:pt x="1305112" y="2857381"/>
                </a:cubicBezTo>
                <a:cubicBezTo>
                  <a:pt x="1320967" y="2825229"/>
                  <a:pt x="1342030" y="2795921"/>
                  <a:pt x="1367449" y="2770644"/>
                </a:cubicBezTo>
                <a:cubicBezTo>
                  <a:pt x="1516442" y="2628379"/>
                  <a:pt x="1595721" y="2438693"/>
                  <a:pt x="1709533" y="2272515"/>
                </a:cubicBezTo>
                <a:cubicBezTo>
                  <a:pt x="1726800" y="2247385"/>
                  <a:pt x="1739283" y="2218932"/>
                  <a:pt x="1765710" y="2170376"/>
                </a:cubicBezTo>
                <a:close/>
                <a:moveTo>
                  <a:pt x="823763" y="5128752"/>
                </a:moveTo>
                <a:cubicBezTo>
                  <a:pt x="928334" y="5023371"/>
                  <a:pt x="1040200" y="4945227"/>
                  <a:pt x="1100349" y="4838143"/>
                </a:cubicBezTo>
                <a:cubicBezTo>
                  <a:pt x="1144852" y="4758945"/>
                  <a:pt x="1198758" y="4688420"/>
                  <a:pt x="1246261" y="4612546"/>
                </a:cubicBezTo>
                <a:cubicBezTo>
                  <a:pt x="1348967" y="4447989"/>
                  <a:pt x="1451025" y="4283027"/>
                  <a:pt x="1547976" y="4115146"/>
                </a:cubicBezTo>
                <a:cubicBezTo>
                  <a:pt x="1591749" y="4039434"/>
                  <a:pt x="1622715" y="3956426"/>
                  <a:pt x="1659518" y="3876742"/>
                </a:cubicBezTo>
                <a:cubicBezTo>
                  <a:pt x="1617485" y="3885389"/>
                  <a:pt x="1578395" y="3904739"/>
                  <a:pt x="1546030" y="3932918"/>
                </a:cubicBezTo>
                <a:cubicBezTo>
                  <a:pt x="1477613" y="3992418"/>
                  <a:pt x="1414304" y="4057835"/>
                  <a:pt x="1344752" y="4115876"/>
                </a:cubicBezTo>
                <a:cubicBezTo>
                  <a:pt x="1190733" y="4244441"/>
                  <a:pt x="1058601" y="4389786"/>
                  <a:pt x="963272" y="4567799"/>
                </a:cubicBezTo>
                <a:cubicBezTo>
                  <a:pt x="872320" y="4736977"/>
                  <a:pt x="819710" y="4914342"/>
                  <a:pt x="823763" y="512875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33" name="Google Shape;433;p29"/>
          <p:cNvSpPr/>
          <p:nvPr/>
        </p:nvSpPr>
        <p:spPr>
          <a:xfrm>
            <a:off x="-31954" y="4976525"/>
            <a:ext cx="9207900" cy="167100"/>
          </a:xfrm>
          <a:prstGeom prst="rect">
            <a:avLst/>
          </a:prstGeom>
          <a:solidFill>
            <a:srgbClr val="EDECE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4" name="Google Shape;434;p29"/>
          <p:cNvSpPr/>
          <p:nvPr/>
        </p:nvSpPr>
        <p:spPr>
          <a:xfrm>
            <a:off x="7711191" y="514350"/>
            <a:ext cx="918724" cy="374315"/>
          </a:xfrm>
          <a:custGeom>
            <a:avLst/>
            <a:gdLst/>
            <a:ahLst/>
            <a:cxnLst/>
            <a:rect l="l" t="t" r="r" b="b"/>
            <a:pathLst>
              <a:path w="1837447" h="748629" extrusionOk="0">
                <a:moveTo>
                  <a:pt x="794424" y="293495"/>
                </a:moveTo>
                <a:cubicBezTo>
                  <a:pt x="793250" y="311691"/>
                  <a:pt x="793544" y="326072"/>
                  <a:pt x="790902" y="339867"/>
                </a:cubicBezTo>
                <a:cubicBezTo>
                  <a:pt x="780630" y="390935"/>
                  <a:pt x="768303" y="442003"/>
                  <a:pt x="741302" y="487201"/>
                </a:cubicBezTo>
                <a:cubicBezTo>
                  <a:pt x="716648" y="528290"/>
                  <a:pt x="687299" y="566738"/>
                  <a:pt x="646503" y="593739"/>
                </a:cubicBezTo>
                <a:cubicBezTo>
                  <a:pt x="627426" y="606360"/>
                  <a:pt x="607762" y="619860"/>
                  <a:pt x="586337" y="627491"/>
                </a:cubicBezTo>
                <a:cubicBezTo>
                  <a:pt x="549356" y="640699"/>
                  <a:pt x="510909" y="641873"/>
                  <a:pt x="472754" y="629839"/>
                </a:cubicBezTo>
                <a:cubicBezTo>
                  <a:pt x="436654" y="618393"/>
                  <a:pt x="409653" y="596968"/>
                  <a:pt x="390282" y="563803"/>
                </a:cubicBezTo>
                <a:cubicBezTo>
                  <a:pt x="374434" y="536508"/>
                  <a:pt x="362107" y="508332"/>
                  <a:pt x="353889" y="478103"/>
                </a:cubicBezTo>
                <a:cubicBezTo>
                  <a:pt x="351248" y="469004"/>
                  <a:pt x="351835" y="459025"/>
                  <a:pt x="351248" y="449340"/>
                </a:cubicBezTo>
                <a:cubicBezTo>
                  <a:pt x="350661" y="432611"/>
                  <a:pt x="348313" y="415588"/>
                  <a:pt x="350367" y="399153"/>
                </a:cubicBezTo>
                <a:cubicBezTo>
                  <a:pt x="353302" y="374499"/>
                  <a:pt x="357117" y="349552"/>
                  <a:pt x="364748" y="326366"/>
                </a:cubicBezTo>
                <a:cubicBezTo>
                  <a:pt x="375314" y="294375"/>
                  <a:pt x="387641" y="262678"/>
                  <a:pt x="403490" y="233035"/>
                </a:cubicBezTo>
                <a:cubicBezTo>
                  <a:pt x="419338" y="204272"/>
                  <a:pt x="437241" y="176097"/>
                  <a:pt x="464536" y="155552"/>
                </a:cubicBezTo>
                <a:cubicBezTo>
                  <a:pt x="481559" y="142932"/>
                  <a:pt x="495647" y="126790"/>
                  <a:pt x="516191" y="117985"/>
                </a:cubicBezTo>
                <a:cubicBezTo>
                  <a:pt x="529692" y="112115"/>
                  <a:pt x="540552" y="100962"/>
                  <a:pt x="557574" y="104191"/>
                </a:cubicBezTo>
                <a:cubicBezTo>
                  <a:pt x="562857" y="105071"/>
                  <a:pt x="569607" y="99201"/>
                  <a:pt x="575477" y="96560"/>
                </a:cubicBezTo>
                <a:cubicBezTo>
                  <a:pt x="595141" y="88048"/>
                  <a:pt x="615980" y="92157"/>
                  <a:pt x="636231" y="89516"/>
                </a:cubicBezTo>
                <a:cubicBezTo>
                  <a:pt x="641514" y="88929"/>
                  <a:pt x="646796" y="86874"/>
                  <a:pt x="652079" y="87168"/>
                </a:cubicBezTo>
                <a:cubicBezTo>
                  <a:pt x="662939" y="87755"/>
                  <a:pt x="674385" y="87461"/>
                  <a:pt x="684951" y="90690"/>
                </a:cubicBezTo>
                <a:cubicBezTo>
                  <a:pt x="699332" y="95092"/>
                  <a:pt x="712833" y="103310"/>
                  <a:pt x="727214" y="107419"/>
                </a:cubicBezTo>
                <a:cubicBezTo>
                  <a:pt x="746585" y="113289"/>
                  <a:pt x="753628" y="130018"/>
                  <a:pt x="761553" y="144693"/>
                </a:cubicBezTo>
                <a:cubicBezTo>
                  <a:pt x="774760" y="169053"/>
                  <a:pt x="785326" y="194880"/>
                  <a:pt x="797359" y="221001"/>
                </a:cubicBezTo>
                <a:cubicBezTo>
                  <a:pt x="808512" y="221588"/>
                  <a:pt x="815849" y="217186"/>
                  <a:pt x="821426" y="206033"/>
                </a:cubicBezTo>
                <a:cubicBezTo>
                  <a:pt x="825828" y="196935"/>
                  <a:pt x="834339" y="189597"/>
                  <a:pt x="841090" y="181673"/>
                </a:cubicBezTo>
                <a:cubicBezTo>
                  <a:pt x="864863" y="154085"/>
                  <a:pt x="888636" y="126790"/>
                  <a:pt x="912409" y="99201"/>
                </a:cubicBezTo>
                <a:cubicBezTo>
                  <a:pt x="914463" y="96853"/>
                  <a:pt x="915637" y="93038"/>
                  <a:pt x="918279" y="91864"/>
                </a:cubicBezTo>
                <a:cubicBezTo>
                  <a:pt x="940878" y="79537"/>
                  <a:pt x="954966" y="57818"/>
                  <a:pt x="972869" y="40502"/>
                </a:cubicBezTo>
                <a:cubicBezTo>
                  <a:pt x="987544" y="26708"/>
                  <a:pt x="1005447" y="14675"/>
                  <a:pt x="1025991" y="17903"/>
                </a:cubicBezTo>
                <a:cubicBezTo>
                  <a:pt x="1052699" y="22012"/>
                  <a:pt x="1066200" y="42850"/>
                  <a:pt x="1061504" y="71026"/>
                </a:cubicBezTo>
                <a:cubicBezTo>
                  <a:pt x="1057102" y="96853"/>
                  <a:pt x="1051525" y="122974"/>
                  <a:pt x="1043601" y="147921"/>
                </a:cubicBezTo>
                <a:cubicBezTo>
                  <a:pt x="1028339" y="195467"/>
                  <a:pt x="1009849" y="242133"/>
                  <a:pt x="995174" y="289973"/>
                </a:cubicBezTo>
                <a:cubicBezTo>
                  <a:pt x="980206" y="338986"/>
                  <a:pt x="969053" y="388880"/>
                  <a:pt x="961716" y="439655"/>
                </a:cubicBezTo>
                <a:cubicBezTo>
                  <a:pt x="954672" y="486907"/>
                  <a:pt x="945280" y="533573"/>
                  <a:pt x="937062" y="580532"/>
                </a:cubicBezTo>
                <a:cubicBezTo>
                  <a:pt x="938530" y="581119"/>
                  <a:pt x="940291" y="581413"/>
                  <a:pt x="941758" y="582000"/>
                </a:cubicBezTo>
                <a:cubicBezTo>
                  <a:pt x="945574" y="573782"/>
                  <a:pt x="950270" y="565857"/>
                  <a:pt x="952618" y="557346"/>
                </a:cubicBezTo>
                <a:cubicBezTo>
                  <a:pt x="955259" y="548541"/>
                  <a:pt x="968466" y="546487"/>
                  <a:pt x="965825" y="534454"/>
                </a:cubicBezTo>
                <a:cubicBezTo>
                  <a:pt x="965238" y="532106"/>
                  <a:pt x="967292" y="528290"/>
                  <a:pt x="969347" y="525942"/>
                </a:cubicBezTo>
                <a:cubicBezTo>
                  <a:pt x="985783" y="507746"/>
                  <a:pt x="989598" y="481625"/>
                  <a:pt x="1008088" y="464308"/>
                </a:cubicBezTo>
                <a:cubicBezTo>
                  <a:pt x="1013958" y="458732"/>
                  <a:pt x="1015425" y="448753"/>
                  <a:pt x="1019241" y="441122"/>
                </a:cubicBezTo>
                <a:cubicBezTo>
                  <a:pt x="1043307" y="391815"/>
                  <a:pt x="1074124" y="346030"/>
                  <a:pt x="1099658" y="297897"/>
                </a:cubicBezTo>
                <a:cubicBezTo>
                  <a:pt x="1120496" y="258275"/>
                  <a:pt x="1146031" y="222175"/>
                  <a:pt x="1168043" y="183434"/>
                </a:cubicBezTo>
                <a:cubicBezTo>
                  <a:pt x="1187707" y="149095"/>
                  <a:pt x="1212947" y="117985"/>
                  <a:pt x="1234959" y="84820"/>
                </a:cubicBezTo>
                <a:cubicBezTo>
                  <a:pt x="1249928" y="62221"/>
                  <a:pt x="1263722" y="38741"/>
                  <a:pt x="1278103" y="15849"/>
                </a:cubicBezTo>
                <a:cubicBezTo>
                  <a:pt x="1281038" y="11153"/>
                  <a:pt x="1284266" y="6750"/>
                  <a:pt x="1288669" y="0"/>
                </a:cubicBezTo>
                <a:cubicBezTo>
                  <a:pt x="1298354" y="4402"/>
                  <a:pt x="1307746" y="8511"/>
                  <a:pt x="1316844" y="12620"/>
                </a:cubicBezTo>
                <a:cubicBezTo>
                  <a:pt x="1323888" y="36980"/>
                  <a:pt x="1307452" y="53123"/>
                  <a:pt x="1298061" y="70439"/>
                </a:cubicBezTo>
                <a:cubicBezTo>
                  <a:pt x="1288669" y="88048"/>
                  <a:pt x="1275462" y="103310"/>
                  <a:pt x="1264309" y="120039"/>
                </a:cubicBezTo>
                <a:cubicBezTo>
                  <a:pt x="1243764" y="151443"/>
                  <a:pt x="1223220" y="182847"/>
                  <a:pt x="1202968" y="214544"/>
                </a:cubicBezTo>
                <a:cubicBezTo>
                  <a:pt x="1174206" y="258862"/>
                  <a:pt x="1143976" y="302593"/>
                  <a:pt x="1117268" y="348084"/>
                </a:cubicBezTo>
                <a:cubicBezTo>
                  <a:pt x="1091147" y="392696"/>
                  <a:pt x="1068841" y="439655"/>
                  <a:pt x="1044188" y="485146"/>
                </a:cubicBezTo>
                <a:cubicBezTo>
                  <a:pt x="1013958" y="540617"/>
                  <a:pt x="983728" y="596087"/>
                  <a:pt x="952031" y="650677"/>
                </a:cubicBezTo>
                <a:cubicBezTo>
                  <a:pt x="946161" y="660950"/>
                  <a:pt x="933247" y="667113"/>
                  <a:pt x="924442" y="674450"/>
                </a:cubicBezTo>
                <a:cubicBezTo>
                  <a:pt x="891864" y="660950"/>
                  <a:pt x="890690" y="660656"/>
                  <a:pt x="892158" y="627491"/>
                </a:cubicBezTo>
                <a:cubicBezTo>
                  <a:pt x="894506" y="576423"/>
                  <a:pt x="897441" y="525355"/>
                  <a:pt x="911235" y="475461"/>
                </a:cubicBezTo>
                <a:cubicBezTo>
                  <a:pt x="919453" y="445818"/>
                  <a:pt x="922681" y="414708"/>
                  <a:pt x="929432" y="384478"/>
                </a:cubicBezTo>
                <a:cubicBezTo>
                  <a:pt x="938530" y="343389"/>
                  <a:pt x="947628" y="302299"/>
                  <a:pt x="959368" y="261797"/>
                </a:cubicBezTo>
                <a:cubicBezTo>
                  <a:pt x="969640" y="226578"/>
                  <a:pt x="983728" y="192239"/>
                  <a:pt x="995468" y="157313"/>
                </a:cubicBezTo>
                <a:cubicBezTo>
                  <a:pt x="1006034" y="126496"/>
                  <a:pt x="1015425" y="95092"/>
                  <a:pt x="1025404" y="63982"/>
                </a:cubicBezTo>
                <a:cubicBezTo>
                  <a:pt x="1026578" y="60460"/>
                  <a:pt x="1025991" y="56644"/>
                  <a:pt x="1026285" y="49014"/>
                </a:cubicBezTo>
                <a:cubicBezTo>
                  <a:pt x="1019241" y="53123"/>
                  <a:pt x="1014252" y="55177"/>
                  <a:pt x="1010730" y="58405"/>
                </a:cubicBezTo>
                <a:cubicBezTo>
                  <a:pt x="974336" y="89809"/>
                  <a:pt x="942345" y="125322"/>
                  <a:pt x="912115" y="162596"/>
                </a:cubicBezTo>
                <a:cubicBezTo>
                  <a:pt x="876603" y="206327"/>
                  <a:pt x="841970" y="250644"/>
                  <a:pt x="799414" y="287918"/>
                </a:cubicBezTo>
                <a:cubicBezTo>
                  <a:pt x="795892" y="290853"/>
                  <a:pt x="793544" y="294375"/>
                  <a:pt x="794424" y="293495"/>
                </a:cubicBezTo>
                <a:close/>
                <a:moveTo>
                  <a:pt x="538204" y="174336"/>
                </a:moveTo>
                <a:cubicBezTo>
                  <a:pt x="536443" y="173455"/>
                  <a:pt x="534388" y="172281"/>
                  <a:pt x="532627" y="171401"/>
                </a:cubicBezTo>
                <a:cubicBezTo>
                  <a:pt x="529399" y="173455"/>
                  <a:pt x="525583" y="174923"/>
                  <a:pt x="523529" y="177564"/>
                </a:cubicBezTo>
                <a:cubicBezTo>
                  <a:pt x="509441" y="194880"/>
                  <a:pt x="495647" y="212490"/>
                  <a:pt x="481266" y="229513"/>
                </a:cubicBezTo>
                <a:cubicBezTo>
                  <a:pt x="456612" y="258862"/>
                  <a:pt x="442818" y="293788"/>
                  <a:pt x="429904" y="328714"/>
                </a:cubicBezTo>
                <a:cubicBezTo>
                  <a:pt x="416697" y="365107"/>
                  <a:pt x="412001" y="403848"/>
                  <a:pt x="412294" y="442296"/>
                </a:cubicBezTo>
                <a:cubicBezTo>
                  <a:pt x="412588" y="471059"/>
                  <a:pt x="418164" y="499821"/>
                  <a:pt x="430491" y="527703"/>
                </a:cubicBezTo>
                <a:cubicBezTo>
                  <a:pt x="438415" y="545900"/>
                  <a:pt x="449862" y="560281"/>
                  <a:pt x="461308" y="574956"/>
                </a:cubicBezTo>
                <a:cubicBezTo>
                  <a:pt x="466884" y="582000"/>
                  <a:pt x="475689" y="589337"/>
                  <a:pt x="483907" y="590804"/>
                </a:cubicBezTo>
                <a:cubicBezTo>
                  <a:pt x="500049" y="593739"/>
                  <a:pt x="517365" y="595500"/>
                  <a:pt x="533214" y="592272"/>
                </a:cubicBezTo>
                <a:cubicBezTo>
                  <a:pt x="558748" y="586989"/>
                  <a:pt x="581641" y="574075"/>
                  <a:pt x="603653" y="559694"/>
                </a:cubicBezTo>
                <a:cubicBezTo>
                  <a:pt x="614219" y="552944"/>
                  <a:pt x="622436" y="543845"/>
                  <a:pt x="632122" y="537095"/>
                </a:cubicBezTo>
                <a:cubicBezTo>
                  <a:pt x="654427" y="521833"/>
                  <a:pt x="668515" y="500115"/>
                  <a:pt x="681722" y="478983"/>
                </a:cubicBezTo>
                <a:cubicBezTo>
                  <a:pt x="706082" y="440242"/>
                  <a:pt x="722518" y="397098"/>
                  <a:pt x="737486" y="353954"/>
                </a:cubicBezTo>
                <a:cubicBezTo>
                  <a:pt x="738660" y="350432"/>
                  <a:pt x="736312" y="345737"/>
                  <a:pt x="735138" y="338986"/>
                </a:cubicBezTo>
                <a:cubicBezTo>
                  <a:pt x="697864" y="367455"/>
                  <a:pt x="660297" y="386239"/>
                  <a:pt x="614512" y="392696"/>
                </a:cubicBezTo>
                <a:cubicBezTo>
                  <a:pt x="581934" y="397098"/>
                  <a:pt x="537910" y="365107"/>
                  <a:pt x="530279" y="338399"/>
                </a:cubicBezTo>
                <a:cubicBezTo>
                  <a:pt x="518246" y="296723"/>
                  <a:pt x="516778" y="255047"/>
                  <a:pt x="528812" y="213077"/>
                </a:cubicBezTo>
                <a:cubicBezTo>
                  <a:pt x="532921" y="200457"/>
                  <a:pt x="535269" y="187250"/>
                  <a:pt x="538204" y="174336"/>
                </a:cubicBezTo>
                <a:close/>
                <a:moveTo>
                  <a:pt x="568727" y="282929"/>
                </a:moveTo>
                <a:cubicBezTo>
                  <a:pt x="568727" y="282929"/>
                  <a:pt x="569020" y="282929"/>
                  <a:pt x="569020" y="282929"/>
                </a:cubicBezTo>
                <a:cubicBezTo>
                  <a:pt x="569020" y="298190"/>
                  <a:pt x="567259" y="313746"/>
                  <a:pt x="569607" y="328714"/>
                </a:cubicBezTo>
                <a:cubicBezTo>
                  <a:pt x="571955" y="344856"/>
                  <a:pt x="579880" y="361292"/>
                  <a:pt x="596609" y="365107"/>
                </a:cubicBezTo>
                <a:cubicBezTo>
                  <a:pt x="610403" y="368336"/>
                  <a:pt x="626839" y="371858"/>
                  <a:pt x="638579" y="354248"/>
                </a:cubicBezTo>
                <a:cubicBezTo>
                  <a:pt x="643862" y="346030"/>
                  <a:pt x="657069" y="342802"/>
                  <a:pt x="666754" y="338106"/>
                </a:cubicBezTo>
                <a:cubicBezTo>
                  <a:pt x="675852" y="333703"/>
                  <a:pt x="687005" y="331942"/>
                  <a:pt x="694636" y="325779"/>
                </a:cubicBezTo>
                <a:cubicBezTo>
                  <a:pt x="710485" y="313452"/>
                  <a:pt x="724866" y="299364"/>
                  <a:pt x="738954" y="285277"/>
                </a:cubicBezTo>
                <a:cubicBezTo>
                  <a:pt x="743650" y="280581"/>
                  <a:pt x="747172" y="273243"/>
                  <a:pt x="748052" y="266787"/>
                </a:cubicBezTo>
                <a:cubicBezTo>
                  <a:pt x="752161" y="241839"/>
                  <a:pt x="752748" y="217186"/>
                  <a:pt x="742476" y="193413"/>
                </a:cubicBezTo>
                <a:cubicBezTo>
                  <a:pt x="736312" y="178738"/>
                  <a:pt x="728975" y="164357"/>
                  <a:pt x="721638" y="149976"/>
                </a:cubicBezTo>
                <a:cubicBezTo>
                  <a:pt x="708724" y="125029"/>
                  <a:pt x="684070" y="116224"/>
                  <a:pt x="657362" y="125909"/>
                </a:cubicBezTo>
                <a:cubicBezTo>
                  <a:pt x="651492" y="127964"/>
                  <a:pt x="645035" y="131486"/>
                  <a:pt x="639753" y="130312"/>
                </a:cubicBezTo>
                <a:cubicBezTo>
                  <a:pt x="624784" y="127377"/>
                  <a:pt x="615099" y="134127"/>
                  <a:pt x="606881" y="144986"/>
                </a:cubicBezTo>
                <a:cubicBezTo>
                  <a:pt x="586043" y="173162"/>
                  <a:pt x="574303" y="204859"/>
                  <a:pt x="570488" y="239785"/>
                </a:cubicBezTo>
                <a:cubicBezTo>
                  <a:pt x="569314" y="253873"/>
                  <a:pt x="569314" y="268547"/>
                  <a:pt x="568727" y="282929"/>
                </a:cubicBezTo>
                <a:close/>
                <a:moveTo>
                  <a:pt x="1535791" y="486614"/>
                </a:moveTo>
                <a:cubicBezTo>
                  <a:pt x="1534030" y="484853"/>
                  <a:pt x="1531976" y="483679"/>
                  <a:pt x="1529628" y="482798"/>
                </a:cubicBezTo>
                <a:cubicBezTo>
                  <a:pt x="1484136" y="469591"/>
                  <a:pt x="1438938" y="476342"/>
                  <a:pt x="1394327" y="486320"/>
                </a:cubicBezTo>
                <a:cubicBezTo>
                  <a:pt x="1363803" y="493364"/>
                  <a:pt x="1333867" y="504224"/>
                  <a:pt x="1302169" y="513909"/>
                </a:cubicBezTo>
                <a:cubicBezTo>
                  <a:pt x="1302169" y="508919"/>
                  <a:pt x="1301583" y="504224"/>
                  <a:pt x="1302169" y="499528"/>
                </a:cubicBezTo>
                <a:cubicBezTo>
                  <a:pt x="1306572" y="476048"/>
                  <a:pt x="1310974" y="452569"/>
                  <a:pt x="1316257" y="429089"/>
                </a:cubicBezTo>
                <a:cubicBezTo>
                  <a:pt x="1320953" y="408251"/>
                  <a:pt x="1326823" y="387413"/>
                  <a:pt x="1332399" y="366868"/>
                </a:cubicBezTo>
                <a:cubicBezTo>
                  <a:pt x="1335041" y="356596"/>
                  <a:pt x="1343259" y="353661"/>
                  <a:pt x="1352651" y="353661"/>
                </a:cubicBezTo>
                <a:cubicBezTo>
                  <a:pt x="1399903" y="353074"/>
                  <a:pt x="1445688" y="344563"/>
                  <a:pt x="1490299" y="329594"/>
                </a:cubicBezTo>
                <a:cubicBezTo>
                  <a:pt x="1502333" y="325485"/>
                  <a:pt x="1512605" y="315800"/>
                  <a:pt x="1523758" y="308463"/>
                </a:cubicBezTo>
                <a:cubicBezTo>
                  <a:pt x="1523464" y="305821"/>
                  <a:pt x="1523464" y="305528"/>
                  <a:pt x="1522877" y="302886"/>
                </a:cubicBezTo>
                <a:cubicBezTo>
                  <a:pt x="1516127" y="301125"/>
                  <a:pt x="1509377" y="299364"/>
                  <a:pt x="1502626" y="297310"/>
                </a:cubicBezTo>
                <a:cubicBezTo>
                  <a:pt x="1494408" y="294669"/>
                  <a:pt x="1482669" y="294082"/>
                  <a:pt x="1478560" y="288212"/>
                </a:cubicBezTo>
                <a:cubicBezTo>
                  <a:pt x="1470635" y="277646"/>
                  <a:pt x="1462124" y="278820"/>
                  <a:pt x="1453319" y="282048"/>
                </a:cubicBezTo>
                <a:cubicBezTo>
                  <a:pt x="1433655" y="288799"/>
                  <a:pt x="1412230" y="284983"/>
                  <a:pt x="1392859" y="297603"/>
                </a:cubicBezTo>
                <a:cubicBezTo>
                  <a:pt x="1383467" y="303767"/>
                  <a:pt x="1367032" y="298777"/>
                  <a:pt x="1354412" y="298777"/>
                </a:cubicBezTo>
                <a:cubicBezTo>
                  <a:pt x="1361749" y="280581"/>
                  <a:pt x="1368499" y="262091"/>
                  <a:pt x="1376424" y="244187"/>
                </a:cubicBezTo>
                <a:cubicBezTo>
                  <a:pt x="1389044" y="214544"/>
                  <a:pt x="1404599" y="186076"/>
                  <a:pt x="1414284" y="155552"/>
                </a:cubicBezTo>
                <a:cubicBezTo>
                  <a:pt x="1421328" y="133247"/>
                  <a:pt x="1432774" y="115343"/>
                  <a:pt x="1446275" y="98321"/>
                </a:cubicBezTo>
                <a:cubicBezTo>
                  <a:pt x="1472983" y="98321"/>
                  <a:pt x="1498811" y="100375"/>
                  <a:pt x="1524051" y="97734"/>
                </a:cubicBezTo>
                <a:cubicBezTo>
                  <a:pt x="1558977" y="94212"/>
                  <a:pt x="1593609" y="89516"/>
                  <a:pt x="1628829" y="90396"/>
                </a:cubicBezTo>
                <a:cubicBezTo>
                  <a:pt x="1666103" y="91277"/>
                  <a:pt x="1703963" y="92744"/>
                  <a:pt x="1740944" y="84233"/>
                </a:cubicBezTo>
                <a:cubicBezTo>
                  <a:pt x="1751510" y="81885"/>
                  <a:pt x="1756499" y="73667"/>
                  <a:pt x="1749455" y="68091"/>
                </a:cubicBezTo>
                <a:cubicBezTo>
                  <a:pt x="1736248" y="58112"/>
                  <a:pt x="1727149" y="45492"/>
                  <a:pt x="1719225" y="31404"/>
                </a:cubicBezTo>
                <a:cubicBezTo>
                  <a:pt x="1717464" y="28175"/>
                  <a:pt x="1711594" y="27295"/>
                  <a:pt x="1707485" y="25241"/>
                </a:cubicBezTo>
                <a:cubicBezTo>
                  <a:pt x="1694278" y="18197"/>
                  <a:pt x="1681071" y="20838"/>
                  <a:pt x="1666690" y="22893"/>
                </a:cubicBezTo>
                <a:cubicBezTo>
                  <a:pt x="1647906" y="25828"/>
                  <a:pt x="1627948" y="21719"/>
                  <a:pt x="1608578" y="21719"/>
                </a:cubicBezTo>
                <a:cubicBezTo>
                  <a:pt x="1589207" y="21425"/>
                  <a:pt x="1570423" y="34339"/>
                  <a:pt x="1550759" y="23480"/>
                </a:cubicBezTo>
                <a:cubicBezTo>
                  <a:pt x="1550172" y="23186"/>
                  <a:pt x="1549292" y="23773"/>
                  <a:pt x="1548411" y="24067"/>
                </a:cubicBezTo>
                <a:cubicBezTo>
                  <a:pt x="1525812" y="36980"/>
                  <a:pt x="1498811" y="28762"/>
                  <a:pt x="1475331" y="41383"/>
                </a:cubicBezTo>
                <a:cubicBezTo>
                  <a:pt x="1463298" y="47840"/>
                  <a:pt x="1445688" y="45492"/>
                  <a:pt x="1430720" y="44318"/>
                </a:cubicBezTo>
                <a:cubicBezTo>
                  <a:pt x="1413697" y="42850"/>
                  <a:pt x="1405186" y="45785"/>
                  <a:pt x="1396968" y="60753"/>
                </a:cubicBezTo>
                <a:cubicBezTo>
                  <a:pt x="1391685" y="70439"/>
                  <a:pt x="1382880" y="85994"/>
                  <a:pt x="1377304" y="95386"/>
                </a:cubicBezTo>
                <a:cubicBezTo>
                  <a:pt x="1354412" y="132953"/>
                  <a:pt x="1336215" y="172868"/>
                  <a:pt x="1318899" y="213371"/>
                </a:cubicBezTo>
                <a:cubicBezTo>
                  <a:pt x="1310387" y="233622"/>
                  <a:pt x="1296593" y="252112"/>
                  <a:pt x="1294245" y="275004"/>
                </a:cubicBezTo>
                <a:cubicBezTo>
                  <a:pt x="1293952" y="277352"/>
                  <a:pt x="1292778" y="279407"/>
                  <a:pt x="1291897" y="281755"/>
                </a:cubicBezTo>
                <a:cubicBezTo>
                  <a:pt x="1283973" y="303180"/>
                  <a:pt x="1274875" y="324605"/>
                  <a:pt x="1268418" y="346617"/>
                </a:cubicBezTo>
                <a:cubicBezTo>
                  <a:pt x="1258732" y="380369"/>
                  <a:pt x="1251982" y="415001"/>
                  <a:pt x="1242003" y="448753"/>
                </a:cubicBezTo>
                <a:cubicBezTo>
                  <a:pt x="1233198" y="478396"/>
                  <a:pt x="1231144" y="508332"/>
                  <a:pt x="1228502" y="538562"/>
                </a:cubicBezTo>
                <a:cubicBezTo>
                  <a:pt x="1225861" y="569966"/>
                  <a:pt x="1264015" y="601664"/>
                  <a:pt x="1302169" y="581413"/>
                </a:cubicBezTo>
                <a:cubicBezTo>
                  <a:pt x="1321834" y="571140"/>
                  <a:pt x="1341791" y="562042"/>
                  <a:pt x="1362923" y="555585"/>
                </a:cubicBezTo>
                <a:cubicBezTo>
                  <a:pt x="1393153" y="546193"/>
                  <a:pt x="1421035" y="528584"/>
                  <a:pt x="1453026" y="525942"/>
                </a:cubicBezTo>
                <a:cubicBezTo>
                  <a:pt x="1484136" y="523301"/>
                  <a:pt x="1510844" y="510093"/>
                  <a:pt x="1539607" y="495125"/>
                </a:cubicBezTo>
                <a:cubicBezTo>
                  <a:pt x="1538139" y="490429"/>
                  <a:pt x="1537259" y="488081"/>
                  <a:pt x="1535791" y="486614"/>
                </a:cubicBezTo>
                <a:close/>
                <a:moveTo>
                  <a:pt x="64210" y="641873"/>
                </a:moveTo>
                <a:cubicBezTo>
                  <a:pt x="66558" y="598729"/>
                  <a:pt x="76830" y="557053"/>
                  <a:pt x="85048" y="514789"/>
                </a:cubicBezTo>
                <a:cubicBezTo>
                  <a:pt x="90331" y="487494"/>
                  <a:pt x="92972" y="459319"/>
                  <a:pt x="98549" y="432024"/>
                </a:cubicBezTo>
                <a:cubicBezTo>
                  <a:pt x="105593" y="398566"/>
                  <a:pt x="116452" y="365694"/>
                  <a:pt x="122322" y="332236"/>
                </a:cubicBezTo>
                <a:cubicBezTo>
                  <a:pt x="135529" y="255634"/>
                  <a:pt x="156661" y="181086"/>
                  <a:pt x="175444" y="105658"/>
                </a:cubicBezTo>
                <a:cubicBezTo>
                  <a:pt x="182195" y="78657"/>
                  <a:pt x="187184" y="51362"/>
                  <a:pt x="193348" y="23186"/>
                </a:cubicBezTo>
                <a:cubicBezTo>
                  <a:pt x="181608" y="19077"/>
                  <a:pt x="171923" y="15555"/>
                  <a:pt x="159596" y="10859"/>
                </a:cubicBezTo>
                <a:cubicBezTo>
                  <a:pt x="149030" y="36393"/>
                  <a:pt x="138171" y="61047"/>
                  <a:pt x="128485" y="86287"/>
                </a:cubicBezTo>
                <a:cubicBezTo>
                  <a:pt x="121441" y="104191"/>
                  <a:pt x="116159" y="122681"/>
                  <a:pt x="110289" y="140877"/>
                </a:cubicBezTo>
                <a:cubicBezTo>
                  <a:pt x="100310" y="171401"/>
                  <a:pt x="89451" y="201631"/>
                  <a:pt x="81233" y="232448"/>
                </a:cubicBezTo>
                <a:cubicBezTo>
                  <a:pt x="68906" y="277646"/>
                  <a:pt x="64797" y="324898"/>
                  <a:pt x="50122" y="369510"/>
                </a:cubicBezTo>
                <a:cubicBezTo>
                  <a:pt x="49242" y="371858"/>
                  <a:pt x="48948" y="374206"/>
                  <a:pt x="48655" y="376553"/>
                </a:cubicBezTo>
                <a:cubicBezTo>
                  <a:pt x="34861" y="448460"/>
                  <a:pt x="22240" y="520659"/>
                  <a:pt x="6979" y="592272"/>
                </a:cubicBezTo>
                <a:cubicBezTo>
                  <a:pt x="-1239" y="630720"/>
                  <a:pt x="-65" y="668874"/>
                  <a:pt x="228" y="707322"/>
                </a:cubicBezTo>
                <a:cubicBezTo>
                  <a:pt x="522" y="729334"/>
                  <a:pt x="26643" y="751052"/>
                  <a:pt x="47774" y="748411"/>
                </a:cubicBezTo>
                <a:cubicBezTo>
                  <a:pt x="66558" y="746063"/>
                  <a:pt x="85048" y="741954"/>
                  <a:pt x="103538" y="739019"/>
                </a:cubicBezTo>
                <a:cubicBezTo>
                  <a:pt x="146388" y="732269"/>
                  <a:pt x="187771" y="718181"/>
                  <a:pt x="230915" y="711724"/>
                </a:cubicBezTo>
                <a:cubicBezTo>
                  <a:pt x="255568" y="707909"/>
                  <a:pt x="277580" y="696463"/>
                  <a:pt x="298125" y="677092"/>
                </a:cubicBezTo>
                <a:cubicBezTo>
                  <a:pt x="275233" y="675331"/>
                  <a:pt x="255275" y="672689"/>
                  <a:pt x="235611" y="672689"/>
                </a:cubicBezTo>
                <a:cubicBezTo>
                  <a:pt x="224751" y="672689"/>
                  <a:pt x="214186" y="679440"/>
                  <a:pt x="203326" y="679440"/>
                </a:cubicBezTo>
                <a:cubicBezTo>
                  <a:pt x="181608" y="679440"/>
                  <a:pt x="160476" y="680907"/>
                  <a:pt x="139051" y="685016"/>
                </a:cubicBezTo>
                <a:cubicBezTo>
                  <a:pt x="115572" y="689712"/>
                  <a:pt x="91505" y="691180"/>
                  <a:pt x="63917" y="694408"/>
                </a:cubicBezTo>
                <a:cubicBezTo>
                  <a:pt x="64210" y="676505"/>
                  <a:pt x="63330" y="659189"/>
                  <a:pt x="64210" y="641873"/>
                </a:cubicBezTo>
                <a:close/>
                <a:moveTo>
                  <a:pt x="1728323" y="230100"/>
                </a:moveTo>
                <a:cubicBezTo>
                  <a:pt x="1713942" y="254460"/>
                  <a:pt x="1703963" y="281755"/>
                  <a:pt x="1691930" y="307582"/>
                </a:cubicBezTo>
                <a:cubicBezTo>
                  <a:pt x="1684886" y="322257"/>
                  <a:pt x="1696626" y="333116"/>
                  <a:pt x="1701909" y="344269"/>
                </a:cubicBezTo>
                <a:cubicBezTo>
                  <a:pt x="1706311" y="353661"/>
                  <a:pt x="1715116" y="343095"/>
                  <a:pt x="1722160" y="342215"/>
                </a:cubicBezTo>
                <a:cubicBezTo>
                  <a:pt x="1726563" y="341628"/>
                  <a:pt x="1730965" y="341628"/>
                  <a:pt x="1733606" y="341334"/>
                </a:cubicBezTo>
                <a:cubicBezTo>
                  <a:pt x="1744466" y="317561"/>
                  <a:pt x="1753564" y="295549"/>
                  <a:pt x="1764717" y="274711"/>
                </a:cubicBezTo>
                <a:cubicBezTo>
                  <a:pt x="1783500" y="239492"/>
                  <a:pt x="1802871" y="204566"/>
                  <a:pt x="1823122" y="170227"/>
                </a:cubicBezTo>
                <a:cubicBezTo>
                  <a:pt x="1848950" y="126496"/>
                  <a:pt x="1837797" y="132073"/>
                  <a:pt x="1806099" y="108886"/>
                </a:cubicBezTo>
                <a:cubicBezTo>
                  <a:pt x="1779392" y="149682"/>
                  <a:pt x="1752390" y="189010"/>
                  <a:pt x="1728323" y="230100"/>
                </a:cubicBezTo>
                <a:close/>
                <a:moveTo>
                  <a:pt x="1670212" y="425567"/>
                </a:moveTo>
                <a:cubicBezTo>
                  <a:pt x="1654363" y="437600"/>
                  <a:pt x="1651721" y="451688"/>
                  <a:pt x="1662287" y="467830"/>
                </a:cubicBezTo>
                <a:cubicBezTo>
                  <a:pt x="1672559" y="483385"/>
                  <a:pt x="1687821" y="485440"/>
                  <a:pt x="1711007" y="473407"/>
                </a:cubicBezTo>
                <a:cubicBezTo>
                  <a:pt x="1710127" y="465482"/>
                  <a:pt x="1709246" y="456971"/>
                  <a:pt x="1708366" y="448460"/>
                </a:cubicBezTo>
                <a:cubicBezTo>
                  <a:pt x="1694278" y="439948"/>
                  <a:pt x="1682245" y="432904"/>
                  <a:pt x="1670212" y="425567"/>
                </a:cubicBezTo>
                <a:close/>
              </a:path>
            </a:pathLst>
          </a:custGeom>
          <a:solidFill>
            <a:schemeClr val="accent3"/>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35" name="Google Shape;435;p29"/>
          <p:cNvSpPr/>
          <p:nvPr/>
        </p:nvSpPr>
        <p:spPr>
          <a:xfrm>
            <a:off x="624103" y="3914604"/>
            <a:ext cx="420322" cy="458074"/>
          </a:xfrm>
          <a:custGeom>
            <a:avLst/>
            <a:gdLst/>
            <a:ahLst/>
            <a:cxnLst/>
            <a:rect l="l" t="t" r="r" b="b"/>
            <a:pathLst>
              <a:path w="840644" h="916148" extrusionOk="0">
                <a:moveTo>
                  <a:pt x="388151" y="0"/>
                </a:moveTo>
                <a:cubicBezTo>
                  <a:pt x="404903" y="4572"/>
                  <a:pt x="418228" y="8383"/>
                  <a:pt x="436313" y="13336"/>
                </a:cubicBezTo>
                <a:cubicBezTo>
                  <a:pt x="441262" y="61537"/>
                  <a:pt x="447925" y="110690"/>
                  <a:pt x="450780" y="160224"/>
                </a:cubicBezTo>
                <a:cubicBezTo>
                  <a:pt x="453636" y="209568"/>
                  <a:pt x="452494" y="259292"/>
                  <a:pt x="458014" y="310922"/>
                </a:cubicBezTo>
                <a:cubicBezTo>
                  <a:pt x="488663" y="269771"/>
                  <a:pt x="549579" y="267675"/>
                  <a:pt x="568806" y="216045"/>
                </a:cubicBezTo>
                <a:cubicBezTo>
                  <a:pt x="612780" y="194707"/>
                  <a:pt x="635814" y="146888"/>
                  <a:pt x="683785" y="128979"/>
                </a:cubicBezTo>
                <a:cubicBezTo>
                  <a:pt x="702822" y="121930"/>
                  <a:pt x="716147" y="100021"/>
                  <a:pt x="733089" y="86304"/>
                </a:cubicBezTo>
                <a:cubicBezTo>
                  <a:pt x="747747" y="74492"/>
                  <a:pt x="760502" y="69538"/>
                  <a:pt x="774588" y="91829"/>
                </a:cubicBezTo>
                <a:cubicBezTo>
                  <a:pt x="783916" y="106498"/>
                  <a:pt x="803333" y="114691"/>
                  <a:pt x="822560" y="129170"/>
                </a:cubicBezTo>
                <a:cubicBezTo>
                  <a:pt x="724523" y="212806"/>
                  <a:pt x="628009" y="295109"/>
                  <a:pt x="529972" y="378936"/>
                </a:cubicBezTo>
                <a:cubicBezTo>
                  <a:pt x="555671" y="393987"/>
                  <a:pt x="578134" y="399893"/>
                  <a:pt x="603452" y="393797"/>
                </a:cubicBezTo>
                <a:cubicBezTo>
                  <a:pt x="627628" y="388081"/>
                  <a:pt x="651994" y="385985"/>
                  <a:pt x="671221" y="408847"/>
                </a:cubicBezTo>
                <a:cubicBezTo>
                  <a:pt x="684166" y="397416"/>
                  <a:pt x="694255" y="388272"/>
                  <a:pt x="702631" y="380842"/>
                </a:cubicBezTo>
                <a:cubicBezTo>
                  <a:pt x="757646" y="379889"/>
                  <a:pt x="788485" y="411324"/>
                  <a:pt x="820276" y="458953"/>
                </a:cubicBezTo>
                <a:cubicBezTo>
                  <a:pt x="728330" y="461239"/>
                  <a:pt x="643809" y="463335"/>
                  <a:pt x="559478" y="465431"/>
                </a:cubicBezTo>
                <a:cubicBezTo>
                  <a:pt x="558526" y="469050"/>
                  <a:pt x="557765" y="472670"/>
                  <a:pt x="556813" y="476290"/>
                </a:cubicBezTo>
                <a:cubicBezTo>
                  <a:pt x="647997" y="541065"/>
                  <a:pt x="755362" y="582407"/>
                  <a:pt x="840645" y="663186"/>
                </a:cubicBezTo>
                <a:cubicBezTo>
                  <a:pt x="801049" y="686239"/>
                  <a:pt x="763547" y="687382"/>
                  <a:pt x="726617" y="665663"/>
                </a:cubicBezTo>
                <a:cubicBezTo>
                  <a:pt x="688164" y="642992"/>
                  <a:pt x="650852" y="618034"/>
                  <a:pt x="613351" y="593838"/>
                </a:cubicBezTo>
                <a:cubicBezTo>
                  <a:pt x="575278" y="569262"/>
                  <a:pt x="537967" y="543542"/>
                  <a:pt x="499704" y="519347"/>
                </a:cubicBezTo>
                <a:cubicBezTo>
                  <a:pt x="484475" y="509630"/>
                  <a:pt x="467532" y="502581"/>
                  <a:pt x="446973" y="491912"/>
                </a:cubicBezTo>
                <a:cubicBezTo>
                  <a:pt x="444118" y="546781"/>
                  <a:pt x="440691" y="594791"/>
                  <a:pt x="439359" y="642801"/>
                </a:cubicBezTo>
                <a:cubicBezTo>
                  <a:pt x="438026" y="689668"/>
                  <a:pt x="437265" y="736535"/>
                  <a:pt x="438407" y="783211"/>
                </a:cubicBezTo>
                <a:cubicBezTo>
                  <a:pt x="439168" y="817123"/>
                  <a:pt x="444308" y="851035"/>
                  <a:pt x="445450" y="884947"/>
                </a:cubicBezTo>
                <a:cubicBezTo>
                  <a:pt x="445831" y="894092"/>
                  <a:pt x="440882" y="909523"/>
                  <a:pt x="434980" y="911429"/>
                </a:cubicBezTo>
                <a:cubicBezTo>
                  <a:pt x="421464" y="915811"/>
                  <a:pt x="402618" y="918859"/>
                  <a:pt x="391958" y="912572"/>
                </a:cubicBezTo>
                <a:cubicBezTo>
                  <a:pt x="377871" y="904189"/>
                  <a:pt x="366640" y="891805"/>
                  <a:pt x="365878" y="867800"/>
                </a:cubicBezTo>
                <a:cubicBezTo>
                  <a:pt x="362833" y="771209"/>
                  <a:pt x="357122" y="674808"/>
                  <a:pt x="367021" y="578216"/>
                </a:cubicBezTo>
                <a:cubicBezTo>
                  <a:pt x="368543" y="562975"/>
                  <a:pt x="367211" y="547543"/>
                  <a:pt x="367211" y="522014"/>
                </a:cubicBezTo>
                <a:cubicBezTo>
                  <a:pt x="332946" y="546590"/>
                  <a:pt x="304772" y="564689"/>
                  <a:pt x="279263" y="585837"/>
                </a:cubicBezTo>
                <a:cubicBezTo>
                  <a:pt x="240810" y="617653"/>
                  <a:pt x="205592" y="653660"/>
                  <a:pt x="166187" y="684334"/>
                </a:cubicBezTo>
                <a:cubicBezTo>
                  <a:pt x="125640" y="715959"/>
                  <a:pt x="103177" y="719388"/>
                  <a:pt x="75574" y="671569"/>
                </a:cubicBezTo>
                <a:cubicBezTo>
                  <a:pt x="65485" y="654232"/>
                  <a:pt x="70434" y="638800"/>
                  <a:pt x="80333" y="628703"/>
                </a:cubicBezTo>
                <a:cubicBezTo>
                  <a:pt x="107936" y="599744"/>
                  <a:pt x="138204" y="573453"/>
                  <a:pt x="168091" y="546781"/>
                </a:cubicBezTo>
                <a:cubicBezTo>
                  <a:pt x="195313" y="522585"/>
                  <a:pt x="223487" y="499342"/>
                  <a:pt x="259656" y="468479"/>
                </a:cubicBezTo>
                <a:cubicBezTo>
                  <a:pt x="168852" y="459525"/>
                  <a:pt x="85473" y="494389"/>
                  <a:pt x="0" y="457619"/>
                </a:cubicBezTo>
                <a:cubicBezTo>
                  <a:pt x="60345" y="411896"/>
                  <a:pt x="173231" y="401227"/>
                  <a:pt x="298109" y="394940"/>
                </a:cubicBezTo>
                <a:cubicBezTo>
                  <a:pt x="287068" y="381794"/>
                  <a:pt x="280025" y="370744"/>
                  <a:pt x="270506" y="362361"/>
                </a:cubicBezTo>
                <a:cubicBezTo>
                  <a:pt x="247853" y="342357"/>
                  <a:pt x="224819" y="322925"/>
                  <a:pt x="200643" y="304826"/>
                </a:cubicBezTo>
                <a:cubicBezTo>
                  <a:pt x="189792" y="296824"/>
                  <a:pt x="175705" y="293395"/>
                  <a:pt x="163903" y="286536"/>
                </a:cubicBezTo>
                <a:cubicBezTo>
                  <a:pt x="129066" y="266532"/>
                  <a:pt x="94230" y="246337"/>
                  <a:pt x="59964" y="224999"/>
                </a:cubicBezTo>
                <a:cubicBezTo>
                  <a:pt x="54254" y="221380"/>
                  <a:pt x="51588" y="212616"/>
                  <a:pt x="42261" y="197946"/>
                </a:cubicBezTo>
                <a:cubicBezTo>
                  <a:pt x="68912" y="199280"/>
                  <a:pt x="90232" y="194707"/>
                  <a:pt x="106413" y="202137"/>
                </a:cubicBezTo>
                <a:cubicBezTo>
                  <a:pt x="151149" y="222523"/>
                  <a:pt x="194551" y="246528"/>
                  <a:pt x="237002" y="271676"/>
                </a:cubicBezTo>
                <a:cubicBezTo>
                  <a:pt x="273362" y="293204"/>
                  <a:pt x="307437" y="318733"/>
                  <a:pt x="342654" y="342167"/>
                </a:cubicBezTo>
                <a:cubicBezTo>
                  <a:pt x="351601" y="348073"/>
                  <a:pt x="361119" y="352836"/>
                  <a:pt x="376158" y="361409"/>
                </a:cubicBezTo>
                <a:cubicBezTo>
                  <a:pt x="387199" y="239669"/>
                  <a:pt x="388532" y="122883"/>
                  <a:pt x="388151" y="0"/>
                </a:cubicBezTo>
                <a:close/>
              </a:path>
            </a:pathLst>
          </a:custGeom>
          <a:solidFill>
            <a:schemeClr val="accent4"/>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36" name="Google Shape;436;p29"/>
          <p:cNvSpPr/>
          <p:nvPr/>
        </p:nvSpPr>
        <p:spPr>
          <a:xfrm rot="292966">
            <a:off x="2726474" y="2684455"/>
            <a:ext cx="3707193" cy="305382"/>
          </a:xfrm>
          <a:custGeom>
            <a:avLst/>
            <a:gdLst/>
            <a:ahLst/>
            <a:cxnLst/>
            <a:rect l="l" t="t" r="r" b="b"/>
            <a:pathLst>
              <a:path w="7424602" h="611605" extrusionOk="0">
                <a:moveTo>
                  <a:pt x="7358162" y="0"/>
                </a:moveTo>
                <a:cubicBezTo>
                  <a:pt x="7369167" y="38093"/>
                  <a:pt x="7375516" y="68991"/>
                  <a:pt x="7386943" y="98619"/>
                </a:cubicBezTo>
                <a:cubicBezTo>
                  <a:pt x="7397949" y="127401"/>
                  <a:pt x="7436042" y="144755"/>
                  <a:pt x="7421228" y="187081"/>
                </a:cubicBezTo>
                <a:cubicBezTo>
                  <a:pt x="7372976" y="200202"/>
                  <a:pt x="7326418" y="209937"/>
                  <a:pt x="7271394" y="198085"/>
                </a:cubicBezTo>
                <a:cubicBezTo>
                  <a:pt x="7209174" y="184541"/>
                  <a:pt x="7142300" y="191736"/>
                  <a:pt x="7077541" y="192160"/>
                </a:cubicBezTo>
                <a:cubicBezTo>
                  <a:pt x="6893000" y="193430"/>
                  <a:pt x="6708459" y="193430"/>
                  <a:pt x="6524341" y="198085"/>
                </a:cubicBezTo>
                <a:cubicBezTo>
                  <a:pt x="6347841" y="202741"/>
                  <a:pt x="6171766" y="213746"/>
                  <a:pt x="5995267" y="220095"/>
                </a:cubicBezTo>
                <a:cubicBezTo>
                  <a:pt x="5781944" y="227714"/>
                  <a:pt x="5569044" y="232369"/>
                  <a:pt x="5355722" y="240835"/>
                </a:cubicBezTo>
                <a:cubicBezTo>
                  <a:pt x="5194460" y="247183"/>
                  <a:pt x="5033198" y="259035"/>
                  <a:pt x="4871936" y="266230"/>
                </a:cubicBezTo>
                <a:cubicBezTo>
                  <a:pt x="4683586" y="275119"/>
                  <a:pt x="4494812" y="281467"/>
                  <a:pt x="4306038" y="289509"/>
                </a:cubicBezTo>
                <a:cubicBezTo>
                  <a:pt x="4263712" y="291202"/>
                  <a:pt x="4221386" y="295435"/>
                  <a:pt x="4179060" y="298398"/>
                </a:cubicBezTo>
                <a:cubicBezTo>
                  <a:pt x="3963198" y="313212"/>
                  <a:pt x="3747759" y="328026"/>
                  <a:pt x="3531897" y="342840"/>
                </a:cubicBezTo>
                <a:cubicBezTo>
                  <a:pt x="3368942" y="353845"/>
                  <a:pt x="3205564" y="364850"/>
                  <a:pt x="3042609" y="375854"/>
                </a:cubicBezTo>
                <a:cubicBezTo>
                  <a:pt x="2903780" y="385166"/>
                  <a:pt x="2764527" y="393631"/>
                  <a:pt x="2625698" y="403789"/>
                </a:cubicBezTo>
                <a:cubicBezTo>
                  <a:pt x="2489409" y="413524"/>
                  <a:pt x="2353543" y="426222"/>
                  <a:pt x="2217676" y="435534"/>
                </a:cubicBezTo>
                <a:cubicBezTo>
                  <a:pt x="1917162" y="456697"/>
                  <a:pt x="1616225" y="472357"/>
                  <a:pt x="1316134" y="497753"/>
                </a:cubicBezTo>
                <a:cubicBezTo>
                  <a:pt x="1033396" y="521879"/>
                  <a:pt x="751929" y="556163"/>
                  <a:pt x="469615" y="584098"/>
                </a:cubicBezTo>
                <a:cubicBezTo>
                  <a:pt x="348563" y="595949"/>
                  <a:pt x="226664" y="604838"/>
                  <a:pt x="105188" y="611186"/>
                </a:cubicBezTo>
                <a:cubicBezTo>
                  <a:pt x="43393" y="614573"/>
                  <a:pt x="21806" y="597642"/>
                  <a:pt x="6569" y="553200"/>
                </a:cubicBezTo>
                <a:cubicBezTo>
                  <a:pt x="-13324" y="491404"/>
                  <a:pt x="12495" y="448655"/>
                  <a:pt x="76830" y="457120"/>
                </a:cubicBezTo>
                <a:cubicBezTo>
                  <a:pt x="156826" y="468125"/>
                  <a:pt x="233013" y="453734"/>
                  <a:pt x="310893" y="444846"/>
                </a:cubicBezTo>
                <a:cubicBezTo>
                  <a:pt x="440833" y="430031"/>
                  <a:pt x="570774" y="414371"/>
                  <a:pt x="700714" y="400827"/>
                </a:cubicBezTo>
                <a:cubicBezTo>
                  <a:pt x="838274" y="386436"/>
                  <a:pt x="974987" y="358924"/>
                  <a:pt x="1114662" y="358501"/>
                </a:cubicBezTo>
                <a:cubicBezTo>
                  <a:pt x="1212012" y="358077"/>
                  <a:pt x="1308938" y="336491"/>
                  <a:pt x="1406711" y="331412"/>
                </a:cubicBezTo>
                <a:cubicBezTo>
                  <a:pt x="1502368" y="326333"/>
                  <a:pt x="1598448" y="316598"/>
                  <a:pt x="1694951" y="325486"/>
                </a:cubicBezTo>
                <a:cubicBezTo>
                  <a:pt x="1705956" y="326333"/>
                  <a:pt x="1718230" y="322524"/>
                  <a:pt x="1729235" y="318714"/>
                </a:cubicBezTo>
                <a:cubicBezTo>
                  <a:pt x="1738123" y="315751"/>
                  <a:pt x="1750398" y="303477"/>
                  <a:pt x="1753784" y="306017"/>
                </a:cubicBezTo>
                <a:cubicBezTo>
                  <a:pt x="1800766" y="338184"/>
                  <a:pt x="1843092" y="296282"/>
                  <a:pt x="1888804" y="299244"/>
                </a:cubicBezTo>
                <a:cubicBezTo>
                  <a:pt x="1934516" y="302207"/>
                  <a:pt x="1982767" y="282737"/>
                  <a:pt x="2026786" y="290779"/>
                </a:cubicBezTo>
                <a:cubicBezTo>
                  <a:pt x="2087312" y="301784"/>
                  <a:pt x="2142336" y="278505"/>
                  <a:pt x="2199476" y="278928"/>
                </a:cubicBezTo>
                <a:cubicBezTo>
                  <a:pt x="2306137" y="279774"/>
                  <a:pt x="2410683" y="252686"/>
                  <a:pt x="2515651" y="256918"/>
                </a:cubicBezTo>
                <a:cubicBezTo>
                  <a:pt x="2615540" y="261151"/>
                  <a:pt x="2715853" y="259881"/>
                  <a:pt x="2810240" y="239988"/>
                </a:cubicBezTo>
                <a:cubicBezTo>
                  <a:pt x="2923673" y="216286"/>
                  <a:pt x="3039223" y="246760"/>
                  <a:pt x="3149693" y="210783"/>
                </a:cubicBezTo>
                <a:cubicBezTo>
                  <a:pt x="3305876" y="227290"/>
                  <a:pt x="3457826" y="179462"/>
                  <a:pt x="3612739" y="178192"/>
                </a:cubicBezTo>
                <a:cubicBezTo>
                  <a:pt x="3711782" y="177346"/>
                  <a:pt x="3810401" y="175229"/>
                  <a:pt x="3909444" y="170574"/>
                </a:cubicBezTo>
                <a:cubicBezTo>
                  <a:pt x="3956003" y="168457"/>
                  <a:pt x="4002138" y="157452"/>
                  <a:pt x="4048696" y="153643"/>
                </a:cubicBezTo>
                <a:cubicBezTo>
                  <a:pt x="4086367" y="150680"/>
                  <a:pt x="4124460" y="153643"/>
                  <a:pt x="4162130" y="151950"/>
                </a:cubicBezTo>
                <a:cubicBezTo>
                  <a:pt x="4281912" y="147294"/>
                  <a:pt x="4402118" y="144331"/>
                  <a:pt x="4521477" y="135443"/>
                </a:cubicBezTo>
                <a:cubicBezTo>
                  <a:pt x="4571422" y="131634"/>
                  <a:pt x="4625176" y="161685"/>
                  <a:pt x="4672581" y="122322"/>
                </a:cubicBezTo>
                <a:cubicBezTo>
                  <a:pt x="4675967" y="119359"/>
                  <a:pt x="4688665" y="129941"/>
                  <a:pt x="4697553" y="131634"/>
                </a:cubicBezTo>
                <a:cubicBezTo>
                  <a:pt x="4720409" y="135443"/>
                  <a:pt x="4753847" y="148987"/>
                  <a:pt x="4765275" y="138829"/>
                </a:cubicBezTo>
                <a:cubicBezTo>
                  <a:pt x="4809717" y="99043"/>
                  <a:pt x="4862625" y="114703"/>
                  <a:pt x="4910453" y="110471"/>
                </a:cubicBezTo>
                <a:cubicBezTo>
                  <a:pt x="5016268" y="101159"/>
                  <a:pt x="5122929" y="100312"/>
                  <a:pt x="5229590" y="98196"/>
                </a:cubicBezTo>
                <a:cubicBezTo>
                  <a:pt x="5308316" y="96926"/>
                  <a:pt x="5386619" y="100312"/>
                  <a:pt x="5465346" y="100312"/>
                </a:cubicBezTo>
                <a:cubicBezTo>
                  <a:pt x="5482276" y="100312"/>
                  <a:pt x="5499206" y="96503"/>
                  <a:pt x="5516137" y="93117"/>
                </a:cubicBezTo>
                <a:cubicBezTo>
                  <a:pt x="5528411" y="90577"/>
                  <a:pt x="5541956" y="79996"/>
                  <a:pt x="5551691" y="83382"/>
                </a:cubicBezTo>
                <a:cubicBezTo>
                  <a:pt x="5662161" y="121052"/>
                  <a:pt x="5771362" y="64759"/>
                  <a:pt x="5883526" y="79996"/>
                </a:cubicBezTo>
                <a:cubicBezTo>
                  <a:pt x="5968178" y="91424"/>
                  <a:pt x="6057486" y="67298"/>
                  <a:pt x="6145101" y="61373"/>
                </a:cubicBezTo>
                <a:cubicBezTo>
                  <a:pt x="6168380" y="59680"/>
                  <a:pt x="6192082" y="65605"/>
                  <a:pt x="6215785" y="68145"/>
                </a:cubicBezTo>
                <a:cubicBezTo>
                  <a:pt x="6222980" y="68991"/>
                  <a:pt x="6232715" y="73647"/>
                  <a:pt x="6236948" y="70684"/>
                </a:cubicBezTo>
                <a:cubicBezTo>
                  <a:pt x="6280544" y="41056"/>
                  <a:pt x="6331335" y="47828"/>
                  <a:pt x="6379163" y="45289"/>
                </a:cubicBezTo>
                <a:cubicBezTo>
                  <a:pt x="6474396" y="40210"/>
                  <a:pt x="6570053" y="40210"/>
                  <a:pt x="6665286" y="38517"/>
                </a:cubicBezTo>
                <a:cubicBezTo>
                  <a:pt x="6679677" y="38093"/>
                  <a:pt x="6695338" y="44865"/>
                  <a:pt x="6708882" y="42326"/>
                </a:cubicBezTo>
                <a:cubicBezTo>
                  <a:pt x="6817659" y="22856"/>
                  <a:pt x="6927284" y="25396"/>
                  <a:pt x="7036908" y="26665"/>
                </a:cubicBezTo>
                <a:cubicBezTo>
                  <a:pt x="7120714" y="27935"/>
                  <a:pt x="7204519" y="26665"/>
                  <a:pt x="7288324" y="23279"/>
                </a:cubicBezTo>
                <a:cubicBezTo>
                  <a:pt x="7308217" y="23279"/>
                  <a:pt x="7328957" y="10158"/>
                  <a:pt x="7358162" y="0"/>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39" name="Google Shape;439;p29"/>
          <p:cNvSpPr txBox="1"/>
          <p:nvPr/>
        </p:nvSpPr>
        <p:spPr>
          <a:xfrm>
            <a:off x="1889954" y="1747883"/>
            <a:ext cx="5364113" cy="11544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7500">
                <a:solidFill>
                  <a:schemeClr val="dk1"/>
                </a:solidFill>
                <a:latin typeface="Just Another Hand"/>
                <a:ea typeface="Just Another Hand"/>
                <a:cs typeface="Just Another Hand"/>
                <a:sym typeface="Just Another Hand"/>
              </a:rPr>
              <a:t>THANK YOU!</a:t>
            </a:r>
            <a:endParaRPr sz="7500">
              <a:solidFill>
                <a:schemeClr val="dk1"/>
              </a:solidFill>
              <a:latin typeface="Just Another Hand"/>
              <a:ea typeface="Just Another Hand"/>
              <a:cs typeface="Just Another Hand"/>
              <a:sym typeface="Just Another Han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Google Shape;301;p22"/>
          <p:cNvGrpSpPr/>
          <p:nvPr/>
        </p:nvGrpSpPr>
        <p:grpSpPr>
          <a:xfrm>
            <a:off x="732675" y="740133"/>
            <a:ext cx="4838400" cy="924626"/>
            <a:chOff x="0" y="76200"/>
            <a:chExt cx="12902400" cy="2465670"/>
          </a:xfrm>
        </p:grpSpPr>
        <p:sp>
          <p:nvSpPr>
            <p:cNvPr id="302" name="Google Shape;302;p22"/>
            <p:cNvSpPr txBox="1"/>
            <p:nvPr/>
          </p:nvSpPr>
          <p:spPr>
            <a:xfrm>
              <a:off x="0" y="1926270"/>
              <a:ext cx="12902400" cy="615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id-ID" sz="1500" dirty="0" smtClean="0">
                  <a:solidFill>
                    <a:schemeClr val="dk1"/>
                  </a:solidFill>
                  <a:latin typeface="DM Sans"/>
                  <a:ea typeface="DM Sans"/>
                  <a:cs typeface="DM Sans"/>
                  <a:sym typeface="DM Sans"/>
                </a:rPr>
                <a:t>Student Polytechnic State of Lhokseumawe</a:t>
              </a:r>
              <a:endParaRPr sz="1500" dirty="0">
                <a:solidFill>
                  <a:schemeClr val="dk1"/>
                </a:solidFill>
                <a:latin typeface="DM Sans"/>
                <a:ea typeface="DM Sans"/>
                <a:cs typeface="DM Sans"/>
                <a:sym typeface="DM Sans"/>
              </a:endParaRPr>
            </a:p>
          </p:txBody>
        </p:sp>
        <p:sp>
          <p:nvSpPr>
            <p:cNvPr id="303" name="Google Shape;303;p22"/>
            <p:cNvSpPr txBox="1"/>
            <p:nvPr/>
          </p:nvSpPr>
          <p:spPr>
            <a:xfrm>
              <a:off x="0" y="76200"/>
              <a:ext cx="12902400" cy="18470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500" dirty="0" smtClean="0">
                  <a:solidFill>
                    <a:schemeClr val="dk1"/>
                  </a:solidFill>
                  <a:latin typeface="Just Another Hand"/>
                  <a:ea typeface="Just Another Hand"/>
                  <a:cs typeface="Just Another Hand"/>
                  <a:sym typeface="Just Another Hand"/>
                </a:rPr>
                <a:t>GEOBASE</a:t>
              </a:r>
              <a:r>
                <a:rPr lang="id-ID" sz="4500" dirty="0" smtClean="0">
                  <a:solidFill>
                    <a:schemeClr val="dk1"/>
                  </a:solidFill>
                  <a:latin typeface="Just Another Hand"/>
                  <a:ea typeface="Just Another Hand"/>
                  <a:cs typeface="Just Another Hand"/>
                  <a:sym typeface="Just Another Hand"/>
                </a:rPr>
                <a:t> </a:t>
              </a:r>
              <a:r>
                <a:rPr lang="id-ID" sz="4500" dirty="0" smtClean="0">
                  <a:solidFill>
                    <a:schemeClr val="dk1"/>
                  </a:solidFill>
                  <a:latin typeface="Just Another Hand"/>
                  <a:ea typeface="Just Another Hand"/>
                  <a:cs typeface="Just Another Hand"/>
                  <a:sym typeface="Just Another Hand"/>
                </a:rPr>
                <a:t>TEAM</a:t>
              </a:r>
              <a:endParaRPr sz="4500" dirty="0">
                <a:solidFill>
                  <a:schemeClr val="dk1"/>
                </a:solidFill>
                <a:latin typeface="Just Another Hand"/>
                <a:ea typeface="Just Another Hand"/>
                <a:cs typeface="Just Another Hand"/>
                <a:sym typeface="Just Another Hand"/>
              </a:endParaRPr>
            </a:p>
          </p:txBody>
        </p:sp>
      </p:grpSp>
      <p:grpSp>
        <p:nvGrpSpPr>
          <p:cNvPr id="305" name="Google Shape;305;p22"/>
          <p:cNvGrpSpPr/>
          <p:nvPr/>
        </p:nvGrpSpPr>
        <p:grpSpPr>
          <a:xfrm>
            <a:off x="1824702" y="3928647"/>
            <a:ext cx="1684238" cy="567228"/>
            <a:chOff x="0" y="85725"/>
            <a:chExt cx="4491300" cy="1512607"/>
          </a:xfrm>
        </p:grpSpPr>
        <p:sp>
          <p:nvSpPr>
            <p:cNvPr id="306" name="Google Shape;306;p22"/>
            <p:cNvSpPr txBox="1"/>
            <p:nvPr/>
          </p:nvSpPr>
          <p:spPr>
            <a:xfrm>
              <a:off x="0" y="1105732"/>
              <a:ext cx="4491300" cy="492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1200" dirty="0" smtClean="0">
                  <a:solidFill>
                    <a:schemeClr val="dk1"/>
                  </a:solidFill>
                  <a:latin typeface="DM Sans"/>
                  <a:ea typeface="DM Sans"/>
                  <a:cs typeface="DM Sans"/>
                  <a:sym typeface="DM Sans"/>
                </a:rPr>
                <a:t>1957301020</a:t>
              </a:r>
              <a:endParaRPr sz="1200" dirty="0">
                <a:solidFill>
                  <a:schemeClr val="dk1"/>
                </a:solidFill>
                <a:latin typeface="DM Sans"/>
                <a:ea typeface="DM Sans"/>
                <a:cs typeface="DM Sans"/>
                <a:sym typeface="DM Sans"/>
              </a:endParaRPr>
            </a:p>
          </p:txBody>
        </p:sp>
        <p:sp>
          <p:nvSpPr>
            <p:cNvPr id="307" name="Google Shape;307;p22"/>
            <p:cNvSpPr txBox="1"/>
            <p:nvPr/>
          </p:nvSpPr>
          <p:spPr>
            <a:xfrm>
              <a:off x="0" y="85725"/>
              <a:ext cx="4491300" cy="10263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2500" dirty="0">
                  <a:solidFill>
                    <a:schemeClr val="accent3"/>
                  </a:solidFill>
                  <a:latin typeface="Just Another Hand"/>
                  <a:ea typeface="Just Another Hand"/>
                  <a:cs typeface="Just Another Hand"/>
                  <a:sym typeface="Just Another Hand"/>
                </a:rPr>
                <a:t> </a:t>
              </a:r>
              <a:r>
                <a:rPr lang="id-ID" sz="2500" dirty="0" smtClean="0">
                  <a:solidFill>
                    <a:schemeClr val="accent3"/>
                  </a:solidFill>
                  <a:latin typeface="Just Another Hand"/>
                  <a:ea typeface="Just Another Hand"/>
                  <a:cs typeface="Just Another Hand"/>
                  <a:sym typeface="Just Another Hand"/>
                </a:rPr>
                <a:t>RIZQILLAH</a:t>
              </a:r>
              <a:endParaRPr sz="2500" dirty="0">
                <a:solidFill>
                  <a:schemeClr val="accent3"/>
                </a:solidFill>
                <a:latin typeface="Just Another Hand"/>
                <a:ea typeface="Just Another Hand"/>
                <a:cs typeface="Just Another Hand"/>
                <a:sym typeface="Just Another Hand"/>
              </a:endParaRPr>
            </a:p>
          </p:txBody>
        </p:sp>
      </p:grpSp>
      <p:grpSp>
        <p:nvGrpSpPr>
          <p:cNvPr id="309" name="Google Shape;309;p22"/>
          <p:cNvGrpSpPr/>
          <p:nvPr/>
        </p:nvGrpSpPr>
        <p:grpSpPr>
          <a:xfrm>
            <a:off x="4663637" y="3946785"/>
            <a:ext cx="2746048" cy="567228"/>
            <a:chOff x="0" y="85725"/>
            <a:chExt cx="4491300" cy="1512607"/>
          </a:xfrm>
        </p:grpSpPr>
        <p:sp>
          <p:nvSpPr>
            <p:cNvPr id="310" name="Google Shape;310;p22"/>
            <p:cNvSpPr txBox="1"/>
            <p:nvPr/>
          </p:nvSpPr>
          <p:spPr>
            <a:xfrm>
              <a:off x="0" y="1105732"/>
              <a:ext cx="4491300" cy="492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id-ID" sz="1200" dirty="0" smtClean="0">
                  <a:solidFill>
                    <a:schemeClr val="dk1"/>
                  </a:solidFill>
                  <a:latin typeface="DM Sans"/>
                  <a:ea typeface="DM Sans"/>
                  <a:cs typeface="DM Sans"/>
                  <a:sym typeface="DM Sans"/>
                </a:rPr>
                <a:t>1957301008</a:t>
              </a:r>
              <a:endParaRPr sz="1200" dirty="0">
                <a:solidFill>
                  <a:schemeClr val="dk1"/>
                </a:solidFill>
                <a:latin typeface="DM Sans"/>
                <a:ea typeface="DM Sans"/>
                <a:cs typeface="DM Sans"/>
                <a:sym typeface="DM Sans"/>
              </a:endParaRPr>
            </a:p>
          </p:txBody>
        </p:sp>
        <p:sp>
          <p:nvSpPr>
            <p:cNvPr id="311" name="Google Shape;311;p22"/>
            <p:cNvSpPr txBox="1"/>
            <p:nvPr/>
          </p:nvSpPr>
          <p:spPr>
            <a:xfrm>
              <a:off x="0" y="85725"/>
              <a:ext cx="4491300" cy="1026300"/>
            </a:xfrm>
            <a:prstGeom prst="rect">
              <a:avLst/>
            </a:prstGeom>
            <a:noFill/>
            <a:ln>
              <a:noFill/>
            </a:ln>
          </p:spPr>
          <p:txBody>
            <a:bodyPr spcFirstLastPara="1" wrap="square" lIns="0" tIns="0" rIns="0" bIns="0" anchor="t" anchorCtr="0">
              <a:spAutoFit/>
            </a:bodyPr>
            <a:lstStyle/>
            <a:p>
              <a:pPr lvl="0" algn="ctr"/>
              <a:r>
                <a:rPr lang="id-ID" sz="2500" dirty="0" smtClean="0">
                  <a:solidFill>
                    <a:schemeClr val="accent3"/>
                  </a:solidFill>
                  <a:latin typeface="Just Another Hand"/>
                  <a:ea typeface="Just Another Hand"/>
                  <a:cs typeface="Just Another Hand"/>
                  <a:sym typeface="Just Another Hand"/>
                </a:rPr>
                <a:t>RAHMAINI SALSABILA SARI</a:t>
              </a:r>
              <a:endParaRPr sz="2500" dirty="0">
                <a:solidFill>
                  <a:schemeClr val="accent3"/>
                </a:solidFill>
                <a:latin typeface="Just Another Hand"/>
                <a:ea typeface="Just Another Hand"/>
                <a:cs typeface="Just Another Hand"/>
                <a:sym typeface="Just Another Hand"/>
              </a:endParaRPr>
            </a:p>
          </p:txBody>
        </p:sp>
      </p:grpSp>
      <p:sp>
        <p:nvSpPr>
          <p:cNvPr id="320" name="Google Shape;320;p22"/>
          <p:cNvSpPr/>
          <p:nvPr/>
        </p:nvSpPr>
        <p:spPr>
          <a:xfrm rot="5400000">
            <a:off x="8017065" y="-224937"/>
            <a:ext cx="1034409" cy="2667100"/>
          </a:xfrm>
          <a:custGeom>
            <a:avLst/>
            <a:gdLst/>
            <a:ahLst/>
            <a:cxnLst/>
            <a:rect l="l" t="t" r="r" b="b"/>
            <a:pathLst>
              <a:path w="2068817" h="5334200" extrusionOk="0">
                <a:moveTo>
                  <a:pt x="2059534" y="5232310"/>
                </a:moveTo>
                <a:cubicBezTo>
                  <a:pt x="2034775" y="5261183"/>
                  <a:pt x="2021992" y="5278962"/>
                  <a:pt x="2006416" y="5293729"/>
                </a:cubicBezTo>
                <a:cubicBezTo>
                  <a:pt x="1950727" y="5346700"/>
                  <a:pt x="1929201" y="5346847"/>
                  <a:pt x="1869031" y="5299019"/>
                </a:cubicBezTo>
                <a:cubicBezTo>
                  <a:pt x="1757506" y="5210269"/>
                  <a:pt x="1633345" y="5133348"/>
                  <a:pt x="1537102" y="5030346"/>
                </a:cubicBezTo>
                <a:cubicBezTo>
                  <a:pt x="1417496" y="4902438"/>
                  <a:pt x="1267621" y="4811999"/>
                  <a:pt x="1149264" y="4683723"/>
                </a:cubicBezTo>
                <a:cubicBezTo>
                  <a:pt x="1057943" y="4584394"/>
                  <a:pt x="947741" y="4501669"/>
                  <a:pt x="852820" y="4405059"/>
                </a:cubicBezTo>
                <a:cubicBezTo>
                  <a:pt x="770946" y="4320363"/>
                  <a:pt x="693388" y="4231599"/>
                  <a:pt x="620440" y="4139104"/>
                </a:cubicBezTo>
                <a:cubicBezTo>
                  <a:pt x="495544" y="3984013"/>
                  <a:pt x="373514" y="3826424"/>
                  <a:pt x="281164" y="3649072"/>
                </a:cubicBezTo>
                <a:cubicBezTo>
                  <a:pt x="237296" y="3563201"/>
                  <a:pt x="198368" y="3474896"/>
                  <a:pt x="164570" y="3384586"/>
                </a:cubicBezTo>
                <a:cubicBezTo>
                  <a:pt x="138930" y="3317657"/>
                  <a:pt x="101168" y="3254107"/>
                  <a:pt x="76996" y="3183725"/>
                </a:cubicBezTo>
                <a:cubicBezTo>
                  <a:pt x="35414" y="3062429"/>
                  <a:pt x="1324" y="2941059"/>
                  <a:pt x="2" y="2812049"/>
                </a:cubicBezTo>
                <a:cubicBezTo>
                  <a:pt x="-439" y="2767601"/>
                  <a:pt x="75748" y="2654754"/>
                  <a:pt x="122253" y="2636681"/>
                </a:cubicBezTo>
                <a:cubicBezTo>
                  <a:pt x="142163" y="2628967"/>
                  <a:pt x="170081" y="2631905"/>
                  <a:pt x="183599" y="2618828"/>
                </a:cubicBezTo>
                <a:cubicBezTo>
                  <a:pt x="309670" y="2497238"/>
                  <a:pt x="445292" y="2552707"/>
                  <a:pt x="579665" y="2594951"/>
                </a:cubicBezTo>
                <a:cubicBezTo>
                  <a:pt x="769727" y="2654313"/>
                  <a:pt x="934223" y="2767087"/>
                  <a:pt x="1111207" y="2853926"/>
                </a:cubicBezTo>
                <a:cubicBezTo>
                  <a:pt x="1158668" y="2877215"/>
                  <a:pt x="1204218" y="2904546"/>
                  <a:pt x="1260421" y="2920488"/>
                </a:cubicBezTo>
                <a:cubicBezTo>
                  <a:pt x="1216854" y="2868546"/>
                  <a:pt x="1170937" y="2818367"/>
                  <a:pt x="1130089" y="2764368"/>
                </a:cubicBezTo>
                <a:cubicBezTo>
                  <a:pt x="1028923" y="2630877"/>
                  <a:pt x="938557" y="2488055"/>
                  <a:pt x="827914" y="2363085"/>
                </a:cubicBezTo>
                <a:cubicBezTo>
                  <a:pt x="714039" y="2234590"/>
                  <a:pt x="641305" y="2083906"/>
                  <a:pt x="566882" y="1934840"/>
                </a:cubicBezTo>
                <a:cubicBezTo>
                  <a:pt x="518907" y="1838890"/>
                  <a:pt x="482687" y="1727586"/>
                  <a:pt x="542564" y="1627963"/>
                </a:cubicBezTo>
                <a:cubicBezTo>
                  <a:pt x="613681" y="1607760"/>
                  <a:pt x="673852" y="1580797"/>
                  <a:pt x="735785" y="1576021"/>
                </a:cubicBezTo>
                <a:cubicBezTo>
                  <a:pt x="789931" y="1571907"/>
                  <a:pt x="848559" y="1585646"/>
                  <a:pt x="900721" y="1604086"/>
                </a:cubicBezTo>
                <a:cubicBezTo>
                  <a:pt x="985650" y="1634135"/>
                  <a:pt x="1066906" y="1674395"/>
                  <a:pt x="1174390" y="1721047"/>
                </a:cubicBezTo>
                <a:cubicBezTo>
                  <a:pt x="1131411" y="1655587"/>
                  <a:pt x="1102024" y="1608935"/>
                  <a:pt x="1070359" y="1564340"/>
                </a:cubicBezTo>
                <a:cubicBezTo>
                  <a:pt x="1043543" y="1526283"/>
                  <a:pt x="1012393" y="1490872"/>
                  <a:pt x="985944" y="1452962"/>
                </a:cubicBezTo>
                <a:cubicBezTo>
                  <a:pt x="850273" y="1256508"/>
                  <a:pt x="715092" y="1059712"/>
                  <a:pt x="580400" y="862572"/>
                </a:cubicBezTo>
                <a:cubicBezTo>
                  <a:pt x="461896" y="689555"/>
                  <a:pt x="371310" y="501697"/>
                  <a:pt x="295050" y="307227"/>
                </a:cubicBezTo>
                <a:cubicBezTo>
                  <a:pt x="273009" y="251024"/>
                  <a:pt x="264781" y="188576"/>
                  <a:pt x="255891" y="128111"/>
                </a:cubicBezTo>
                <a:cubicBezTo>
                  <a:pt x="247149" y="69337"/>
                  <a:pt x="283736" y="23934"/>
                  <a:pt x="342584" y="11738"/>
                </a:cubicBezTo>
                <a:cubicBezTo>
                  <a:pt x="501716" y="-21396"/>
                  <a:pt x="703973" y="17101"/>
                  <a:pt x="842681" y="108495"/>
                </a:cubicBezTo>
                <a:cubicBezTo>
                  <a:pt x="968312" y="191000"/>
                  <a:pt x="1094016" y="273946"/>
                  <a:pt x="1218030" y="358948"/>
                </a:cubicBezTo>
                <a:cubicBezTo>
                  <a:pt x="1276804" y="399282"/>
                  <a:pt x="1332420" y="444465"/>
                  <a:pt x="1388623" y="488399"/>
                </a:cubicBezTo>
                <a:cubicBezTo>
                  <a:pt x="1593525" y="648486"/>
                  <a:pt x="1771980" y="835095"/>
                  <a:pt x="1932948" y="1038529"/>
                </a:cubicBezTo>
                <a:cubicBezTo>
                  <a:pt x="1979453" y="1097303"/>
                  <a:pt x="2019494" y="1161514"/>
                  <a:pt x="2059681" y="1225064"/>
                </a:cubicBezTo>
                <a:cubicBezTo>
                  <a:pt x="2080105" y="1257243"/>
                  <a:pt x="2063281" y="1357821"/>
                  <a:pt x="2038742" y="1377217"/>
                </a:cubicBezTo>
                <a:cubicBezTo>
                  <a:pt x="1993853" y="1412702"/>
                  <a:pt x="1907602" y="1409028"/>
                  <a:pt x="1863154" y="1360613"/>
                </a:cubicBezTo>
                <a:cubicBezTo>
                  <a:pt x="1780649" y="1270982"/>
                  <a:pt x="1703434" y="1175914"/>
                  <a:pt x="1623647" y="1083271"/>
                </a:cubicBezTo>
                <a:cubicBezTo>
                  <a:pt x="1541657" y="987762"/>
                  <a:pt x="1457977" y="893796"/>
                  <a:pt x="1377823" y="796745"/>
                </a:cubicBezTo>
                <a:cubicBezTo>
                  <a:pt x="1237499" y="627181"/>
                  <a:pt x="1079910" y="475175"/>
                  <a:pt x="912182" y="333896"/>
                </a:cubicBezTo>
                <a:cubicBezTo>
                  <a:pt x="785597" y="226853"/>
                  <a:pt x="639175" y="156176"/>
                  <a:pt x="481218" y="108936"/>
                </a:cubicBezTo>
                <a:cubicBezTo>
                  <a:pt x="448451" y="154854"/>
                  <a:pt x="441545" y="189751"/>
                  <a:pt x="459178" y="236918"/>
                </a:cubicBezTo>
                <a:cubicBezTo>
                  <a:pt x="523315" y="405674"/>
                  <a:pt x="602955" y="565688"/>
                  <a:pt x="708088" y="712624"/>
                </a:cubicBezTo>
                <a:cubicBezTo>
                  <a:pt x="801686" y="843544"/>
                  <a:pt x="886468" y="981297"/>
                  <a:pt x="986458" y="1107001"/>
                </a:cubicBezTo>
                <a:cubicBezTo>
                  <a:pt x="1113338" y="1266427"/>
                  <a:pt x="1251752" y="1416742"/>
                  <a:pt x="1385023" y="1571172"/>
                </a:cubicBezTo>
                <a:cubicBezTo>
                  <a:pt x="1448059" y="1644200"/>
                  <a:pt x="1511535" y="1716933"/>
                  <a:pt x="1573175" y="1791136"/>
                </a:cubicBezTo>
                <a:cubicBezTo>
                  <a:pt x="1614023" y="1840433"/>
                  <a:pt x="1653990" y="1890979"/>
                  <a:pt x="1690724" y="1942995"/>
                </a:cubicBezTo>
                <a:cubicBezTo>
                  <a:pt x="1771980" y="2056136"/>
                  <a:pt x="1855513" y="2167954"/>
                  <a:pt x="1929201" y="2285944"/>
                </a:cubicBezTo>
                <a:cubicBezTo>
                  <a:pt x="1954254" y="2325984"/>
                  <a:pt x="1958589" y="2382481"/>
                  <a:pt x="1960352" y="2431925"/>
                </a:cubicBezTo>
                <a:cubicBezTo>
                  <a:pt x="1961160" y="2454847"/>
                  <a:pt x="1937724" y="2484822"/>
                  <a:pt x="1917006" y="2501059"/>
                </a:cubicBezTo>
                <a:cubicBezTo>
                  <a:pt x="1849048" y="2554397"/>
                  <a:pt x="1746119" y="2549988"/>
                  <a:pt x="1679777" y="2488128"/>
                </a:cubicBezTo>
                <a:cubicBezTo>
                  <a:pt x="1537837" y="2355886"/>
                  <a:pt x="1403243" y="2215194"/>
                  <a:pt x="1257997" y="2086698"/>
                </a:cubicBezTo>
                <a:cubicBezTo>
                  <a:pt x="1097763" y="1945052"/>
                  <a:pt x="932680" y="1807519"/>
                  <a:pt x="723736" y="1704664"/>
                </a:cubicBezTo>
                <a:cubicBezTo>
                  <a:pt x="740021" y="1796897"/>
                  <a:pt x="771055" y="1885904"/>
                  <a:pt x="815645" y="1968268"/>
                </a:cubicBezTo>
                <a:cubicBezTo>
                  <a:pt x="907554" y="2144591"/>
                  <a:pt x="1029805" y="2299462"/>
                  <a:pt x="1159402" y="2447647"/>
                </a:cubicBezTo>
                <a:cubicBezTo>
                  <a:pt x="1310306" y="2620077"/>
                  <a:pt x="1477372" y="2778695"/>
                  <a:pt x="1624603" y="2954063"/>
                </a:cubicBezTo>
                <a:cubicBezTo>
                  <a:pt x="1721140" y="3069261"/>
                  <a:pt x="1828917" y="3172631"/>
                  <a:pt x="1928320" y="3284670"/>
                </a:cubicBezTo>
                <a:cubicBezTo>
                  <a:pt x="1985478" y="3348881"/>
                  <a:pt x="2005902" y="3429328"/>
                  <a:pt x="2022065" y="3510805"/>
                </a:cubicBezTo>
                <a:cubicBezTo>
                  <a:pt x="2030514" y="3553416"/>
                  <a:pt x="2005755" y="3580379"/>
                  <a:pt x="1971005" y="3596395"/>
                </a:cubicBezTo>
                <a:cubicBezTo>
                  <a:pt x="1899667" y="3629309"/>
                  <a:pt x="1826566" y="3639521"/>
                  <a:pt x="1754347" y="3598525"/>
                </a:cubicBezTo>
                <a:cubicBezTo>
                  <a:pt x="1732352" y="3585971"/>
                  <a:pt x="1711698" y="3571200"/>
                  <a:pt x="1692707" y="3554445"/>
                </a:cubicBezTo>
                <a:cubicBezTo>
                  <a:pt x="1465691" y="3354170"/>
                  <a:pt x="1222511" y="3174614"/>
                  <a:pt x="971765" y="3006299"/>
                </a:cubicBezTo>
                <a:cubicBezTo>
                  <a:pt x="801319" y="2891101"/>
                  <a:pt x="617134" y="2800294"/>
                  <a:pt x="425015" y="2726973"/>
                </a:cubicBezTo>
                <a:cubicBezTo>
                  <a:pt x="385563" y="2711912"/>
                  <a:pt x="341188" y="2707724"/>
                  <a:pt x="298576" y="2703316"/>
                </a:cubicBezTo>
                <a:cubicBezTo>
                  <a:pt x="234879" y="2696704"/>
                  <a:pt x="204464" y="2725357"/>
                  <a:pt x="209239" y="2788613"/>
                </a:cubicBezTo>
                <a:cubicBezTo>
                  <a:pt x="221802" y="2955679"/>
                  <a:pt x="273083" y="3113930"/>
                  <a:pt x="341849" y="3263952"/>
                </a:cubicBezTo>
                <a:cubicBezTo>
                  <a:pt x="405840" y="3403541"/>
                  <a:pt x="487610" y="3535049"/>
                  <a:pt x="564311" y="3668541"/>
                </a:cubicBezTo>
                <a:cubicBezTo>
                  <a:pt x="672750" y="3857133"/>
                  <a:pt x="812412" y="4023025"/>
                  <a:pt x="964271" y="4176279"/>
                </a:cubicBezTo>
                <a:cubicBezTo>
                  <a:pt x="1151247" y="4364945"/>
                  <a:pt x="1348436" y="4543620"/>
                  <a:pt x="1544669" y="4723102"/>
                </a:cubicBezTo>
                <a:cubicBezTo>
                  <a:pt x="1678749" y="4845868"/>
                  <a:pt x="1820615" y="4960111"/>
                  <a:pt x="1954034" y="5083610"/>
                </a:cubicBezTo>
                <a:cubicBezTo>
                  <a:pt x="1996351" y="5122916"/>
                  <a:pt x="2022947" y="5179486"/>
                  <a:pt x="2059534" y="5232310"/>
                </a:cubicBezTo>
                <a:close/>
              </a:path>
            </a:pathLst>
          </a:custGeom>
          <a:solidFill>
            <a:schemeClr val="accent3"/>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21" name="Google Shape;321;p22"/>
          <p:cNvSpPr/>
          <p:nvPr/>
        </p:nvSpPr>
        <p:spPr>
          <a:xfrm rot="5400000">
            <a:off x="6670894" y="604486"/>
            <a:ext cx="872930" cy="1171821"/>
          </a:xfrm>
          <a:custGeom>
            <a:avLst/>
            <a:gdLst/>
            <a:ahLst/>
            <a:cxnLst/>
            <a:rect l="l" t="t" r="r" b="b"/>
            <a:pathLst>
              <a:path w="1745859" h="2343641" extrusionOk="0">
                <a:moveTo>
                  <a:pt x="1550253" y="1281279"/>
                </a:moveTo>
                <a:cubicBezTo>
                  <a:pt x="1519391" y="1265413"/>
                  <a:pt x="1488094" y="1249982"/>
                  <a:pt x="1457883" y="1234768"/>
                </a:cubicBezTo>
                <a:cubicBezTo>
                  <a:pt x="1425065" y="1247809"/>
                  <a:pt x="1411372" y="1280844"/>
                  <a:pt x="1386813" y="1302361"/>
                </a:cubicBezTo>
                <a:cubicBezTo>
                  <a:pt x="1354429" y="1330833"/>
                  <a:pt x="1337694" y="1373214"/>
                  <a:pt x="1339650" y="1421247"/>
                </a:cubicBezTo>
                <a:cubicBezTo>
                  <a:pt x="1342258" y="1492752"/>
                  <a:pt x="1387247" y="1534047"/>
                  <a:pt x="1465055" y="1511878"/>
                </a:cubicBezTo>
                <a:cubicBezTo>
                  <a:pt x="1518304" y="1496664"/>
                  <a:pt x="1553948" y="1464280"/>
                  <a:pt x="1575030" y="1413205"/>
                </a:cubicBezTo>
                <a:cubicBezTo>
                  <a:pt x="1593069" y="1369519"/>
                  <a:pt x="1579811" y="1330398"/>
                  <a:pt x="1562424" y="1291277"/>
                </a:cubicBezTo>
                <a:cubicBezTo>
                  <a:pt x="1560468" y="1287147"/>
                  <a:pt x="1555035" y="1283670"/>
                  <a:pt x="1550253" y="1281279"/>
                </a:cubicBezTo>
                <a:close/>
                <a:moveTo>
                  <a:pt x="1427673" y="1453196"/>
                </a:moveTo>
                <a:cubicBezTo>
                  <a:pt x="1438105" y="1398426"/>
                  <a:pt x="1441800" y="1349959"/>
                  <a:pt x="1496352" y="1317140"/>
                </a:cubicBezTo>
                <a:cubicBezTo>
                  <a:pt x="1488963" y="1371258"/>
                  <a:pt x="1482225" y="1418638"/>
                  <a:pt x="1427673" y="1453196"/>
                </a:cubicBezTo>
                <a:close/>
                <a:moveTo>
                  <a:pt x="200566" y="1527309"/>
                </a:moveTo>
                <a:cubicBezTo>
                  <a:pt x="176223" y="1518181"/>
                  <a:pt x="151229" y="1510356"/>
                  <a:pt x="126670" y="1502097"/>
                </a:cubicBezTo>
                <a:cubicBezTo>
                  <a:pt x="128626" y="1497316"/>
                  <a:pt x="128843" y="1493839"/>
                  <a:pt x="130582" y="1492534"/>
                </a:cubicBezTo>
                <a:cubicBezTo>
                  <a:pt x="140362" y="1485797"/>
                  <a:pt x="150577" y="1479711"/>
                  <a:pt x="160575" y="1473626"/>
                </a:cubicBezTo>
                <a:cubicBezTo>
                  <a:pt x="160792" y="1470366"/>
                  <a:pt x="161227" y="1467323"/>
                  <a:pt x="161444" y="1464063"/>
                </a:cubicBezTo>
                <a:cubicBezTo>
                  <a:pt x="140145" y="1462324"/>
                  <a:pt x="118845" y="1461889"/>
                  <a:pt x="97981" y="1458847"/>
                </a:cubicBezTo>
                <a:cubicBezTo>
                  <a:pt x="67770" y="1454500"/>
                  <a:pt x="44732" y="1470366"/>
                  <a:pt x="33648" y="1492752"/>
                </a:cubicBezTo>
                <a:cubicBezTo>
                  <a:pt x="17564" y="1525136"/>
                  <a:pt x="4089" y="1560997"/>
                  <a:pt x="612" y="1596423"/>
                </a:cubicBezTo>
                <a:cubicBezTo>
                  <a:pt x="-3735" y="1640544"/>
                  <a:pt x="14956" y="1679448"/>
                  <a:pt x="60598" y="1697052"/>
                </a:cubicBezTo>
                <a:cubicBezTo>
                  <a:pt x="76899" y="1703355"/>
                  <a:pt x="94721" y="1706180"/>
                  <a:pt x="112108" y="1708571"/>
                </a:cubicBezTo>
                <a:cubicBezTo>
                  <a:pt x="168834" y="1715961"/>
                  <a:pt x="234471" y="1668146"/>
                  <a:pt x="245120" y="1612072"/>
                </a:cubicBezTo>
                <a:cubicBezTo>
                  <a:pt x="250989" y="1580775"/>
                  <a:pt x="229037" y="1537959"/>
                  <a:pt x="200566" y="1527309"/>
                </a:cubicBezTo>
                <a:close/>
                <a:moveTo>
                  <a:pt x="129712" y="1649237"/>
                </a:moveTo>
                <a:cubicBezTo>
                  <a:pt x="127756" y="1646846"/>
                  <a:pt x="125800" y="1644673"/>
                  <a:pt x="123844" y="1642282"/>
                </a:cubicBezTo>
                <a:cubicBezTo>
                  <a:pt x="130364" y="1637501"/>
                  <a:pt x="136667" y="1632502"/>
                  <a:pt x="143188" y="1627720"/>
                </a:cubicBezTo>
                <a:cubicBezTo>
                  <a:pt x="144926" y="1629677"/>
                  <a:pt x="146882" y="1631633"/>
                  <a:pt x="148621" y="1633806"/>
                </a:cubicBezTo>
                <a:cubicBezTo>
                  <a:pt x="142318" y="1638805"/>
                  <a:pt x="136015" y="1644021"/>
                  <a:pt x="129712" y="1649237"/>
                </a:cubicBezTo>
                <a:close/>
                <a:moveTo>
                  <a:pt x="683497" y="282815"/>
                </a:moveTo>
                <a:cubicBezTo>
                  <a:pt x="733268" y="276947"/>
                  <a:pt x="777389" y="236521"/>
                  <a:pt x="787169" y="185881"/>
                </a:cubicBezTo>
                <a:cubicBezTo>
                  <a:pt x="791298" y="164581"/>
                  <a:pt x="792385" y="142630"/>
                  <a:pt x="795645" y="113724"/>
                </a:cubicBezTo>
                <a:cubicBezTo>
                  <a:pt x="795863" y="95250"/>
                  <a:pt x="778258" y="60692"/>
                  <a:pt x="756089" y="43523"/>
                </a:cubicBezTo>
                <a:cubicBezTo>
                  <a:pt x="742179" y="32655"/>
                  <a:pt x="728269" y="22006"/>
                  <a:pt x="714577" y="10921"/>
                </a:cubicBezTo>
                <a:cubicBezTo>
                  <a:pt x="696972" y="-3423"/>
                  <a:pt x="685236" y="-4075"/>
                  <a:pt x="667849" y="11573"/>
                </a:cubicBezTo>
                <a:cubicBezTo>
                  <a:pt x="660024" y="18528"/>
                  <a:pt x="653287" y="27874"/>
                  <a:pt x="648723" y="37220"/>
                </a:cubicBezTo>
                <a:cubicBezTo>
                  <a:pt x="630249" y="74820"/>
                  <a:pt x="616774" y="113506"/>
                  <a:pt x="606993" y="154584"/>
                </a:cubicBezTo>
                <a:cubicBezTo>
                  <a:pt x="600473" y="181751"/>
                  <a:pt x="602429" y="205659"/>
                  <a:pt x="611557" y="229784"/>
                </a:cubicBezTo>
                <a:cubicBezTo>
                  <a:pt x="622642" y="258473"/>
                  <a:pt x="661111" y="285423"/>
                  <a:pt x="683497" y="282815"/>
                </a:cubicBezTo>
                <a:close/>
                <a:moveTo>
                  <a:pt x="709143" y="118288"/>
                </a:moveTo>
                <a:cubicBezTo>
                  <a:pt x="719141" y="153280"/>
                  <a:pt x="715881" y="162843"/>
                  <a:pt x="684367" y="194574"/>
                </a:cubicBezTo>
                <a:cubicBezTo>
                  <a:pt x="681324" y="164581"/>
                  <a:pt x="692626" y="141978"/>
                  <a:pt x="709143" y="118288"/>
                </a:cubicBezTo>
                <a:close/>
                <a:moveTo>
                  <a:pt x="813250" y="1916784"/>
                </a:moveTo>
                <a:cubicBezTo>
                  <a:pt x="809772" y="1944386"/>
                  <a:pt x="804339" y="1973293"/>
                  <a:pt x="779562" y="1992418"/>
                </a:cubicBezTo>
                <a:cubicBezTo>
                  <a:pt x="771086" y="1999156"/>
                  <a:pt x="762827" y="2006328"/>
                  <a:pt x="754568" y="2013283"/>
                </a:cubicBezTo>
                <a:cubicBezTo>
                  <a:pt x="710665" y="2050231"/>
                  <a:pt x="692408" y="2050666"/>
                  <a:pt x="649592" y="2015674"/>
                </a:cubicBezTo>
                <a:cubicBezTo>
                  <a:pt x="615904" y="1988072"/>
                  <a:pt x="610253" y="1918740"/>
                  <a:pt x="640246" y="1887660"/>
                </a:cubicBezTo>
                <a:cubicBezTo>
                  <a:pt x="646984" y="1880705"/>
                  <a:pt x="658068" y="1878315"/>
                  <a:pt x="667849" y="1873316"/>
                </a:cubicBezTo>
                <a:cubicBezTo>
                  <a:pt x="671109" y="1858537"/>
                  <a:pt x="673934" y="1845496"/>
                  <a:pt x="677412" y="1830065"/>
                </a:cubicBezTo>
                <a:cubicBezTo>
                  <a:pt x="687627" y="1831152"/>
                  <a:pt x="698059" y="1829413"/>
                  <a:pt x="705449" y="1833325"/>
                </a:cubicBezTo>
                <a:cubicBezTo>
                  <a:pt x="728269" y="1845496"/>
                  <a:pt x="751742" y="1853103"/>
                  <a:pt x="777171" y="1857667"/>
                </a:cubicBezTo>
                <a:cubicBezTo>
                  <a:pt x="801296" y="1862014"/>
                  <a:pt x="817162" y="1887008"/>
                  <a:pt x="813250" y="1916784"/>
                </a:cubicBezTo>
                <a:close/>
                <a:moveTo>
                  <a:pt x="950175" y="1090019"/>
                </a:moveTo>
                <a:cubicBezTo>
                  <a:pt x="936917" y="1094801"/>
                  <a:pt x="921486" y="1096974"/>
                  <a:pt x="911053" y="1105233"/>
                </a:cubicBezTo>
                <a:cubicBezTo>
                  <a:pt x="891058" y="1121316"/>
                  <a:pt x="870628" y="1138703"/>
                  <a:pt x="856718" y="1159786"/>
                </a:cubicBezTo>
                <a:cubicBezTo>
                  <a:pt x="835853" y="1191735"/>
                  <a:pt x="833680" y="1247374"/>
                  <a:pt x="870845" y="1278671"/>
                </a:cubicBezTo>
                <a:cubicBezTo>
                  <a:pt x="896926" y="1300622"/>
                  <a:pt x="924311" y="1292798"/>
                  <a:pt x="952565" y="1287799"/>
                </a:cubicBezTo>
                <a:cubicBezTo>
                  <a:pt x="981472" y="1282800"/>
                  <a:pt x="1004510" y="1266283"/>
                  <a:pt x="1019289" y="1243679"/>
                </a:cubicBezTo>
                <a:cubicBezTo>
                  <a:pt x="1033634" y="1221728"/>
                  <a:pt x="1044066" y="1194777"/>
                  <a:pt x="1047543" y="1168914"/>
                </a:cubicBezTo>
                <a:cubicBezTo>
                  <a:pt x="1052325" y="1134357"/>
                  <a:pt x="999294" y="1095670"/>
                  <a:pt x="950175" y="1090019"/>
                </a:cubicBezTo>
                <a:close/>
                <a:moveTo>
                  <a:pt x="925832" y="1229335"/>
                </a:moveTo>
                <a:cubicBezTo>
                  <a:pt x="933657" y="1178042"/>
                  <a:pt x="939090" y="1171087"/>
                  <a:pt x="976473" y="1165002"/>
                </a:cubicBezTo>
                <a:cubicBezTo>
                  <a:pt x="967997" y="1193691"/>
                  <a:pt x="955391" y="1215859"/>
                  <a:pt x="925832" y="1229335"/>
                </a:cubicBezTo>
                <a:close/>
                <a:moveTo>
                  <a:pt x="1085795" y="593395"/>
                </a:moveTo>
                <a:cubicBezTo>
                  <a:pt x="1072538" y="615129"/>
                  <a:pt x="1060366" y="637733"/>
                  <a:pt x="1044718" y="657728"/>
                </a:cubicBezTo>
                <a:cubicBezTo>
                  <a:pt x="1031025" y="675333"/>
                  <a:pt x="1011899" y="686417"/>
                  <a:pt x="988427" y="687069"/>
                </a:cubicBezTo>
                <a:cubicBezTo>
                  <a:pt x="977560" y="687286"/>
                  <a:pt x="966475" y="687069"/>
                  <a:pt x="955825" y="688156"/>
                </a:cubicBezTo>
                <a:cubicBezTo>
                  <a:pt x="928658" y="690981"/>
                  <a:pt x="910401" y="683809"/>
                  <a:pt x="900186" y="659901"/>
                </a:cubicBezTo>
                <a:cubicBezTo>
                  <a:pt x="888450" y="631864"/>
                  <a:pt x="884320" y="603610"/>
                  <a:pt x="899751" y="573617"/>
                </a:cubicBezTo>
                <a:cubicBezTo>
                  <a:pt x="919095" y="536234"/>
                  <a:pt x="943872" y="509719"/>
                  <a:pt x="989948" y="508197"/>
                </a:cubicBezTo>
                <a:cubicBezTo>
                  <a:pt x="988644" y="512762"/>
                  <a:pt x="987557" y="516674"/>
                  <a:pt x="985601" y="524063"/>
                </a:cubicBezTo>
                <a:cubicBezTo>
                  <a:pt x="1023418" y="512762"/>
                  <a:pt x="1046891" y="541016"/>
                  <a:pt x="1075363" y="554708"/>
                </a:cubicBezTo>
                <a:cubicBezTo>
                  <a:pt x="1089056" y="561663"/>
                  <a:pt x="1095793" y="577094"/>
                  <a:pt x="1085795" y="593395"/>
                </a:cubicBezTo>
                <a:close/>
                <a:moveTo>
                  <a:pt x="329231" y="745099"/>
                </a:moveTo>
                <a:cubicBezTo>
                  <a:pt x="325537" y="759444"/>
                  <a:pt x="322929" y="774005"/>
                  <a:pt x="319451" y="788567"/>
                </a:cubicBezTo>
                <a:cubicBezTo>
                  <a:pt x="311627" y="821603"/>
                  <a:pt x="279243" y="846163"/>
                  <a:pt x="240991" y="848771"/>
                </a:cubicBezTo>
                <a:cubicBezTo>
                  <a:pt x="208607" y="850944"/>
                  <a:pt x="167530" y="827254"/>
                  <a:pt x="160575" y="797696"/>
                </a:cubicBezTo>
                <a:cubicBezTo>
                  <a:pt x="153837" y="769224"/>
                  <a:pt x="159923" y="741404"/>
                  <a:pt x="179266" y="717714"/>
                </a:cubicBezTo>
                <a:cubicBezTo>
                  <a:pt x="187525" y="707499"/>
                  <a:pt x="194915" y="696632"/>
                  <a:pt x="203608" y="684678"/>
                </a:cubicBezTo>
                <a:cubicBezTo>
                  <a:pt x="222734" y="680766"/>
                  <a:pt x="240774" y="677071"/>
                  <a:pt x="255118" y="674246"/>
                </a:cubicBezTo>
                <a:cubicBezTo>
                  <a:pt x="275114" y="685113"/>
                  <a:pt x="292283" y="695111"/>
                  <a:pt x="310323" y="704022"/>
                </a:cubicBezTo>
                <a:cubicBezTo>
                  <a:pt x="331405" y="714454"/>
                  <a:pt x="335317" y="721844"/>
                  <a:pt x="329231" y="745099"/>
                </a:cubicBezTo>
                <a:close/>
                <a:moveTo>
                  <a:pt x="1720431" y="188489"/>
                </a:moveTo>
                <a:cubicBezTo>
                  <a:pt x="1750207" y="253474"/>
                  <a:pt x="1703913" y="321067"/>
                  <a:pt x="1631973" y="318459"/>
                </a:cubicBezTo>
                <a:cubicBezTo>
                  <a:pt x="1611761" y="317807"/>
                  <a:pt x="1599807" y="303897"/>
                  <a:pt x="1592200" y="287814"/>
                </a:cubicBezTo>
                <a:cubicBezTo>
                  <a:pt x="1576334" y="254343"/>
                  <a:pt x="1590679" y="200660"/>
                  <a:pt x="1619585" y="173492"/>
                </a:cubicBezTo>
                <a:cubicBezTo>
                  <a:pt x="1637189" y="156974"/>
                  <a:pt x="1652621" y="138283"/>
                  <a:pt x="1671095" y="118505"/>
                </a:cubicBezTo>
                <a:cubicBezTo>
                  <a:pt x="1699349" y="135892"/>
                  <a:pt x="1721083" y="149368"/>
                  <a:pt x="1745860" y="164581"/>
                </a:cubicBezTo>
                <a:cubicBezTo>
                  <a:pt x="1736297" y="173492"/>
                  <a:pt x="1728255" y="181099"/>
                  <a:pt x="1720431" y="188489"/>
                </a:cubicBezTo>
                <a:close/>
                <a:moveTo>
                  <a:pt x="186221" y="2229755"/>
                </a:moveTo>
                <a:cubicBezTo>
                  <a:pt x="188829" y="2252793"/>
                  <a:pt x="182309" y="2277570"/>
                  <a:pt x="175789" y="2300608"/>
                </a:cubicBezTo>
                <a:cubicBezTo>
                  <a:pt x="167747" y="2329732"/>
                  <a:pt x="139058" y="2333426"/>
                  <a:pt x="117107" y="2343642"/>
                </a:cubicBezTo>
                <a:cubicBezTo>
                  <a:pt x="85375" y="2332340"/>
                  <a:pt x="76247" y="2313431"/>
                  <a:pt x="77768" y="2279526"/>
                </a:cubicBezTo>
                <a:cubicBezTo>
                  <a:pt x="79289" y="2246708"/>
                  <a:pt x="91460" y="2226277"/>
                  <a:pt x="116672" y="2210846"/>
                </a:cubicBezTo>
                <a:cubicBezTo>
                  <a:pt x="114716" y="2201718"/>
                  <a:pt x="113194" y="2193894"/>
                  <a:pt x="111456" y="2186287"/>
                </a:cubicBezTo>
                <a:cubicBezTo>
                  <a:pt x="135798" y="2178028"/>
                  <a:pt x="183178" y="2202805"/>
                  <a:pt x="186221" y="222975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22" name="Google Shape;322;p22"/>
          <p:cNvSpPr/>
          <p:nvPr/>
        </p:nvSpPr>
        <p:spPr>
          <a:xfrm>
            <a:off x="0" y="4976525"/>
            <a:ext cx="9207900" cy="167100"/>
          </a:xfrm>
          <a:prstGeom prst="rect">
            <a:avLst/>
          </a:prstGeom>
          <a:solidFill>
            <a:srgbClr val="EDECE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0100" y="2000250"/>
            <a:ext cx="1276350" cy="175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6687" t="2868" r="7629" b="3607"/>
          <a:stretch/>
        </p:blipFill>
        <p:spPr>
          <a:xfrm>
            <a:off x="2032975" y="2003853"/>
            <a:ext cx="1267692" cy="174567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2" name="Text Placeholder 1"/>
          <p:cNvSpPr>
            <a:spLocks noGrp="1"/>
          </p:cNvSpPr>
          <p:nvPr>
            <p:ph type="body" idx="1"/>
          </p:nvPr>
        </p:nvSpPr>
        <p:spPr>
          <a:xfrm>
            <a:off x="5320145" y="2323581"/>
            <a:ext cx="790027" cy="930110"/>
          </a:xfrm>
        </p:spPr>
        <p:txBody>
          <a:bodyPr/>
          <a:lstStyle/>
          <a:p>
            <a:r>
              <a:rPr lang="id-ID" sz="5400" dirty="0" smtClean="0">
                <a:solidFill>
                  <a:schemeClr val="accent6">
                    <a:lumMod val="90000"/>
                  </a:schemeClr>
                </a:solidFill>
              </a:rPr>
              <a:t>?</a:t>
            </a:r>
            <a:endParaRPr lang="id-ID" sz="5400" dirty="0">
              <a:solidFill>
                <a:schemeClr val="accent6">
                  <a:lumMod val="90000"/>
                </a:schemeClr>
              </a:solidFill>
            </a:endParaRPr>
          </a:p>
        </p:txBody>
      </p:sp>
      <p:sp>
        <p:nvSpPr>
          <p:cNvPr id="7" name="Google Shape;711;p36"/>
          <p:cNvSpPr/>
          <p:nvPr/>
        </p:nvSpPr>
        <p:spPr>
          <a:xfrm>
            <a:off x="3445016" y="2041689"/>
            <a:ext cx="2174746" cy="1548561"/>
          </a:xfrm>
          <a:custGeom>
            <a:avLst/>
            <a:gdLst/>
            <a:ahLst/>
            <a:cxnLst/>
            <a:rect l="l" t="t" r="r" b="b"/>
            <a:pathLst>
              <a:path w="869163" h="685727" extrusionOk="0">
                <a:moveTo>
                  <a:pt x="779609" y="450907"/>
                </a:moveTo>
                <a:cubicBezTo>
                  <a:pt x="776438" y="447285"/>
                  <a:pt x="776786" y="441783"/>
                  <a:pt x="780410" y="438614"/>
                </a:cubicBezTo>
                <a:cubicBezTo>
                  <a:pt x="784017" y="435445"/>
                  <a:pt x="789523" y="435793"/>
                  <a:pt x="792694" y="439415"/>
                </a:cubicBezTo>
                <a:cubicBezTo>
                  <a:pt x="798391" y="445874"/>
                  <a:pt x="804419" y="451533"/>
                  <a:pt x="810639" y="456182"/>
                </a:cubicBezTo>
                <a:cubicBezTo>
                  <a:pt x="814472" y="459073"/>
                  <a:pt x="815256" y="464523"/>
                  <a:pt x="812364" y="468371"/>
                </a:cubicBezTo>
                <a:cubicBezTo>
                  <a:pt x="810657" y="470652"/>
                  <a:pt x="808043" y="471853"/>
                  <a:pt x="805395" y="471853"/>
                </a:cubicBezTo>
                <a:cubicBezTo>
                  <a:pt x="803566" y="471853"/>
                  <a:pt x="801736" y="471279"/>
                  <a:pt x="800168" y="470112"/>
                </a:cubicBezTo>
                <a:cubicBezTo>
                  <a:pt x="793007" y="464732"/>
                  <a:pt x="786090" y="458272"/>
                  <a:pt x="779609" y="450907"/>
                </a:cubicBezTo>
                <a:close/>
                <a:moveTo>
                  <a:pt x="746017" y="396720"/>
                </a:moveTo>
                <a:cubicBezTo>
                  <a:pt x="750530" y="406192"/>
                  <a:pt x="754450" y="413836"/>
                  <a:pt x="758388" y="420731"/>
                </a:cubicBezTo>
                <a:cubicBezTo>
                  <a:pt x="759991" y="423552"/>
                  <a:pt x="762935" y="425136"/>
                  <a:pt x="765967" y="425136"/>
                </a:cubicBezTo>
                <a:cubicBezTo>
                  <a:pt x="767430" y="425136"/>
                  <a:pt x="768911" y="424771"/>
                  <a:pt x="770270" y="423987"/>
                </a:cubicBezTo>
                <a:cubicBezTo>
                  <a:pt x="774452" y="421602"/>
                  <a:pt x="775915" y="416291"/>
                  <a:pt x="773528" y="412112"/>
                </a:cubicBezTo>
                <a:cubicBezTo>
                  <a:pt x="769817" y="405600"/>
                  <a:pt x="766071" y="398322"/>
                  <a:pt x="761750" y="389250"/>
                </a:cubicBezTo>
                <a:cubicBezTo>
                  <a:pt x="759677" y="384897"/>
                  <a:pt x="754485" y="383051"/>
                  <a:pt x="750129" y="385123"/>
                </a:cubicBezTo>
                <a:cubicBezTo>
                  <a:pt x="745791" y="387178"/>
                  <a:pt x="743944" y="392384"/>
                  <a:pt x="746017" y="396720"/>
                </a:cubicBezTo>
                <a:close/>
                <a:moveTo>
                  <a:pt x="731208" y="364803"/>
                </a:moveTo>
                <a:cubicBezTo>
                  <a:pt x="732689" y="367937"/>
                  <a:pt x="735825" y="369783"/>
                  <a:pt x="739083" y="369783"/>
                </a:cubicBezTo>
                <a:cubicBezTo>
                  <a:pt x="740338" y="369783"/>
                  <a:pt x="741609" y="369504"/>
                  <a:pt x="742812" y="368930"/>
                </a:cubicBezTo>
                <a:cubicBezTo>
                  <a:pt x="747150" y="366875"/>
                  <a:pt x="749014" y="361686"/>
                  <a:pt x="746958" y="357333"/>
                </a:cubicBezTo>
                <a:cubicBezTo>
                  <a:pt x="742428" y="347826"/>
                  <a:pt x="738526" y="340182"/>
                  <a:pt x="734640" y="333322"/>
                </a:cubicBezTo>
                <a:cubicBezTo>
                  <a:pt x="732271" y="329126"/>
                  <a:pt x="726974" y="327646"/>
                  <a:pt x="722775" y="330014"/>
                </a:cubicBezTo>
                <a:cubicBezTo>
                  <a:pt x="718594" y="332382"/>
                  <a:pt x="717113" y="337692"/>
                  <a:pt x="719465" y="341871"/>
                </a:cubicBezTo>
                <a:cubicBezTo>
                  <a:pt x="723141" y="348383"/>
                  <a:pt x="726870" y="355662"/>
                  <a:pt x="731208" y="364803"/>
                </a:cubicBezTo>
                <a:close/>
                <a:moveTo>
                  <a:pt x="682598" y="297575"/>
                </a:moveTo>
                <a:cubicBezTo>
                  <a:pt x="688818" y="302311"/>
                  <a:pt x="694829" y="307987"/>
                  <a:pt x="700456" y="314465"/>
                </a:cubicBezTo>
                <a:cubicBezTo>
                  <a:pt x="702181" y="316432"/>
                  <a:pt x="704603" y="317442"/>
                  <a:pt x="707042" y="317442"/>
                </a:cubicBezTo>
                <a:cubicBezTo>
                  <a:pt x="709063" y="317442"/>
                  <a:pt x="711102" y="316745"/>
                  <a:pt x="712757" y="315300"/>
                </a:cubicBezTo>
                <a:cubicBezTo>
                  <a:pt x="716381" y="312149"/>
                  <a:pt x="716764" y="306646"/>
                  <a:pt x="713593" y="303025"/>
                </a:cubicBezTo>
                <a:cubicBezTo>
                  <a:pt x="707199" y="295677"/>
                  <a:pt x="700317" y="289182"/>
                  <a:pt x="693156" y="283732"/>
                </a:cubicBezTo>
                <a:cubicBezTo>
                  <a:pt x="689323" y="280807"/>
                  <a:pt x="683852" y="281555"/>
                  <a:pt x="680943" y="285386"/>
                </a:cubicBezTo>
                <a:cubicBezTo>
                  <a:pt x="678033" y="289199"/>
                  <a:pt x="678765" y="294667"/>
                  <a:pt x="682598" y="297575"/>
                </a:cubicBezTo>
                <a:close/>
                <a:moveTo>
                  <a:pt x="631374" y="281103"/>
                </a:moveTo>
                <a:cubicBezTo>
                  <a:pt x="633761" y="280894"/>
                  <a:pt x="636270" y="280824"/>
                  <a:pt x="638587" y="280859"/>
                </a:cubicBezTo>
                <a:cubicBezTo>
                  <a:pt x="643849" y="280946"/>
                  <a:pt x="649180" y="281730"/>
                  <a:pt x="654425" y="283157"/>
                </a:cubicBezTo>
                <a:cubicBezTo>
                  <a:pt x="655191" y="283384"/>
                  <a:pt x="655975" y="283471"/>
                  <a:pt x="656742" y="283471"/>
                </a:cubicBezTo>
                <a:cubicBezTo>
                  <a:pt x="660558" y="283471"/>
                  <a:pt x="664077" y="280946"/>
                  <a:pt x="665140" y="277080"/>
                </a:cubicBezTo>
                <a:cubicBezTo>
                  <a:pt x="666412" y="272431"/>
                  <a:pt x="663676" y="267643"/>
                  <a:pt x="659042" y="266372"/>
                </a:cubicBezTo>
                <a:cubicBezTo>
                  <a:pt x="652404" y="264561"/>
                  <a:pt x="645626" y="263569"/>
                  <a:pt x="638884" y="263447"/>
                </a:cubicBezTo>
                <a:cubicBezTo>
                  <a:pt x="635852" y="263394"/>
                  <a:pt x="632820" y="263499"/>
                  <a:pt x="629806" y="263778"/>
                </a:cubicBezTo>
                <a:cubicBezTo>
                  <a:pt x="625015" y="264195"/>
                  <a:pt x="621478" y="268427"/>
                  <a:pt x="621914" y="273215"/>
                </a:cubicBezTo>
                <a:cubicBezTo>
                  <a:pt x="622349" y="278021"/>
                  <a:pt x="626565" y="281573"/>
                  <a:pt x="631374" y="281103"/>
                </a:cubicBezTo>
                <a:close/>
                <a:moveTo>
                  <a:pt x="529380" y="347182"/>
                </a:moveTo>
                <a:cubicBezTo>
                  <a:pt x="531453" y="347182"/>
                  <a:pt x="533527" y="346451"/>
                  <a:pt x="535199" y="344953"/>
                </a:cubicBezTo>
                <a:cubicBezTo>
                  <a:pt x="540182" y="340496"/>
                  <a:pt x="545183" y="335847"/>
                  <a:pt x="550026" y="331337"/>
                </a:cubicBezTo>
                <a:lnTo>
                  <a:pt x="554731" y="326966"/>
                </a:lnTo>
                <a:cubicBezTo>
                  <a:pt x="558267" y="323693"/>
                  <a:pt x="558476" y="318191"/>
                  <a:pt x="555201" y="314656"/>
                </a:cubicBezTo>
                <a:cubicBezTo>
                  <a:pt x="551925" y="311139"/>
                  <a:pt x="546420" y="310930"/>
                  <a:pt x="542883" y="314203"/>
                </a:cubicBezTo>
                <a:lnTo>
                  <a:pt x="538161" y="318591"/>
                </a:lnTo>
                <a:cubicBezTo>
                  <a:pt x="533387" y="323031"/>
                  <a:pt x="528439" y="327628"/>
                  <a:pt x="523578" y="331981"/>
                </a:cubicBezTo>
                <a:cubicBezTo>
                  <a:pt x="519989" y="335202"/>
                  <a:pt x="519693" y="340705"/>
                  <a:pt x="522899" y="344292"/>
                </a:cubicBezTo>
                <a:cubicBezTo>
                  <a:pt x="524624" y="346207"/>
                  <a:pt x="526993" y="347182"/>
                  <a:pt x="529380" y="347182"/>
                </a:cubicBezTo>
                <a:close/>
                <a:moveTo>
                  <a:pt x="470421" y="375668"/>
                </a:moveTo>
                <a:cubicBezTo>
                  <a:pt x="471727" y="379151"/>
                  <a:pt x="475038" y="381310"/>
                  <a:pt x="478575" y="381310"/>
                </a:cubicBezTo>
                <a:cubicBezTo>
                  <a:pt x="479585" y="381310"/>
                  <a:pt x="480630" y="381136"/>
                  <a:pt x="481624" y="380753"/>
                </a:cubicBezTo>
                <a:cubicBezTo>
                  <a:pt x="489865" y="377671"/>
                  <a:pt x="498071" y="373370"/>
                  <a:pt x="506695" y="367624"/>
                </a:cubicBezTo>
                <a:cubicBezTo>
                  <a:pt x="510703" y="364942"/>
                  <a:pt x="511783" y="359545"/>
                  <a:pt x="509117" y="355540"/>
                </a:cubicBezTo>
                <a:cubicBezTo>
                  <a:pt x="506451" y="351552"/>
                  <a:pt x="501033" y="350456"/>
                  <a:pt x="497043" y="353137"/>
                </a:cubicBezTo>
                <a:cubicBezTo>
                  <a:pt x="489534" y="358134"/>
                  <a:pt x="482495" y="361843"/>
                  <a:pt x="475508" y="364455"/>
                </a:cubicBezTo>
                <a:cubicBezTo>
                  <a:pt x="471013" y="366144"/>
                  <a:pt x="468731" y="371159"/>
                  <a:pt x="470421" y="375668"/>
                </a:cubicBezTo>
                <a:close/>
                <a:moveTo>
                  <a:pt x="459880" y="263394"/>
                </a:moveTo>
                <a:cubicBezTo>
                  <a:pt x="458852" y="270917"/>
                  <a:pt x="456709" y="278735"/>
                  <a:pt x="453485" y="286640"/>
                </a:cubicBezTo>
                <a:cubicBezTo>
                  <a:pt x="451656" y="291080"/>
                  <a:pt x="453799" y="296164"/>
                  <a:pt x="458242" y="297993"/>
                </a:cubicBezTo>
                <a:cubicBezTo>
                  <a:pt x="459322" y="298428"/>
                  <a:pt x="460437" y="298637"/>
                  <a:pt x="461535" y="298637"/>
                </a:cubicBezTo>
                <a:cubicBezTo>
                  <a:pt x="464967" y="298637"/>
                  <a:pt x="468225" y="296582"/>
                  <a:pt x="469602" y="293222"/>
                </a:cubicBezTo>
                <a:cubicBezTo>
                  <a:pt x="473383" y="283958"/>
                  <a:pt x="475926" y="274712"/>
                  <a:pt x="477146" y="265728"/>
                </a:cubicBezTo>
                <a:cubicBezTo>
                  <a:pt x="477791" y="260957"/>
                  <a:pt x="474445" y="256569"/>
                  <a:pt x="469671" y="255925"/>
                </a:cubicBezTo>
                <a:cubicBezTo>
                  <a:pt x="464898" y="255280"/>
                  <a:pt x="460524" y="258624"/>
                  <a:pt x="459880" y="263394"/>
                </a:cubicBezTo>
                <a:close/>
                <a:moveTo>
                  <a:pt x="457197" y="232732"/>
                </a:moveTo>
                <a:cubicBezTo>
                  <a:pt x="458451" y="236318"/>
                  <a:pt x="461831" y="238565"/>
                  <a:pt x="465420" y="238565"/>
                </a:cubicBezTo>
                <a:cubicBezTo>
                  <a:pt x="466378" y="238565"/>
                  <a:pt x="467354" y="238408"/>
                  <a:pt x="468295" y="238077"/>
                </a:cubicBezTo>
                <a:cubicBezTo>
                  <a:pt x="472842" y="236493"/>
                  <a:pt x="475229" y="231530"/>
                  <a:pt x="473644" y="226986"/>
                </a:cubicBezTo>
                <a:cubicBezTo>
                  <a:pt x="470334" y="217496"/>
                  <a:pt x="465176" y="208651"/>
                  <a:pt x="458730" y="201407"/>
                </a:cubicBezTo>
                <a:cubicBezTo>
                  <a:pt x="455541" y="197820"/>
                  <a:pt x="450018" y="197489"/>
                  <a:pt x="446429" y="200693"/>
                </a:cubicBezTo>
                <a:cubicBezTo>
                  <a:pt x="442840" y="203880"/>
                  <a:pt x="442509" y="209382"/>
                  <a:pt x="445715" y="212986"/>
                </a:cubicBezTo>
                <a:cubicBezTo>
                  <a:pt x="450646" y="218541"/>
                  <a:pt x="454618" y="225366"/>
                  <a:pt x="457197" y="232732"/>
                </a:cubicBezTo>
                <a:close/>
                <a:moveTo>
                  <a:pt x="444913" y="368825"/>
                </a:moveTo>
                <a:cubicBezTo>
                  <a:pt x="437369" y="368129"/>
                  <a:pt x="429860" y="366005"/>
                  <a:pt x="422560" y="362557"/>
                </a:cubicBezTo>
                <a:cubicBezTo>
                  <a:pt x="418221" y="360485"/>
                  <a:pt x="413012" y="362348"/>
                  <a:pt x="410956" y="366684"/>
                </a:cubicBezTo>
                <a:cubicBezTo>
                  <a:pt x="408900" y="371037"/>
                  <a:pt x="410747" y="376226"/>
                  <a:pt x="415085" y="378280"/>
                </a:cubicBezTo>
                <a:cubicBezTo>
                  <a:pt x="424232" y="382616"/>
                  <a:pt x="433710" y="385263"/>
                  <a:pt x="443293" y="386168"/>
                </a:cubicBezTo>
                <a:cubicBezTo>
                  <a:pt x="443554" y="386185"/>
                  <a:pt x="443833" y="386203"/>
                  <a:pt x="444112" y="386203"/>
                </a:cubicBezTo>
                <a:cubicBezTo>
                  <a:pt x="448555" y="386203"/>
                  <a:pt x="452353" y="382825"/>
                  <a:pt x="452771" y="378315"/>
                </a:cubicBezTo>
                <a:cubicBezTo>
                  <a:pt x="453224" y="373527"/>
                  <a:pt x="449705" y="369278"/>
                  <a:pt x="444913" y="368825"/>
                </a:cubicBezTo>
                <a:close/>
                <a:moveTo>
                  <a:pt x="421445" y="347078"/>
                </a:moveTo>
                <a:cubicBezTo>
                  <a:pt x="423135" y="348679"/>
                  <a:pt x="425295" y="349480"/>
                  <a:pt x="427473" y="349480"/>
                </a:cubicBezTo>
                <a:cubicBezTo>
                  <a:pt x="429755" y="349480"/>
                  <a:pt x="432055" y="348592"/>
                  <a:pt x="433763" y="346799"/>
                </a:cubicBezTo>
                <a:cubicBezTo>
                  <a:pt x="440157" y="340113"/>
                  <a:pt x="446081" y="332974"/>
                  <a:pt x="451395" y="325573"/>
                </a:cubicBezTo>
                <a:cubicBezTo>
                  <a:pt x="454200" y="321673"/>
                  <a:pt x="453294" y="316241"/>
                  <a:pt x="449391" y="313437"/>
                </a:cubicBezTo>
                <a:cubicBezTo>
                  <a:pt x="445488" y="310634"/>
                  <a:pt x="440035" y="311522"/>
                  <a:pt x="437230" y="315422"/>
                </a:cubicBezTo>
                <a:cubicBezTo>
                  <a:pt x="432404" y="322161"/>
                  <a:pt x="426985" y="328673"/>
                  <a:pt x="421166" y="334767"/>
                </a:cubicBezTo>
                <a:cubicBezTo>
                  <a:pt x="417838" y="338232"/>
                  <a:pt x="417960" y="343752"/>
                  <a:pt x="421445" y="347078"/>
                </a:cubicBezTo>
                <a:close/>
                <a:moveTo>
                  <a:pt x="396390" y="201407"/>
                </a:moveTo>
                <a:cubicBezTo>
                  <a:pt x="397418" y="201407"/>
                  <a:pt x="398446" y="201215"/>
                  <a:pt x="399457" y="200832"/>
                </a:cubicBezTo>
                <a:cubicBezTo>
                  <a:pt x="404475" y="198952"/>
                  <a:pt x="409545" y="198012"/>
                  <a:pt x="414528" y="198012"/>
                </a:cubicBezTo>
                <a:lnTo>
                  <a:pt x="414545" y="198012"/>
                </a:lnTo>
                <a:cubicBezTo>
                  <a:pt x="416671" y="198012"/>
                  <a:pt x="418796" y="198186"/>
                  <a:pt x="420887" y="198534"/>
                </a:cubicBezTo>
                <a:cubicBezTo>
                  <a:pt x="425626" y="199352"/>
                  <a:pt x="430121" y="196149"/>
                  <a:pt x="430923" y="191412"/>
                </a:cubicBezTo>
                <a:cubicBezTo>
                  <a:pt x="431724" y="186659"/>
                  <a:pt x="428536" y="182167"/>
                  <a:pt x="423797" y="181366"/>
                </a:cubicBezTo>
                <a:cubicBezTo>
                  <a:pt x="420748" y="180861"/>
                  <a:pt x="417559" y="180582"/>
                  <a:pt x="414528" y="180599"/>
                </a:cubicBezTo>
                <a:cubicBezTo>
                  <a:pt x="407437" y="180599"/>
                  <a:pt x="400311" y="181923"/>
                  <a:pt x="393341" y="184535"/>
                </a:cubicBezTo>
                <a:cubicBezTo>
                  <a:pt x="388829" y="186224"/>
                  <a:pt x="386546" y="191256"/>
                  <a:pt x="388236" y="195748"/>
                </a:cubicBezTo>
                <a:cubicBezTo>
                  <a:pt x="389561" y="199248"/>
                  <a:pt x="392871" y="201407"/>
                  <a:pt x="396390" y="201407"/>
                </a:cubicBezTo>
                <a:close/>
                <a:moveTo>
                  <a:pt x="395868" y="356863"/>
                </a:moveTo>
                <a:cubicBezTo>
                  <a:pt x="389125" y="361791"/>
                  <a:pt x="381947" y="366353"/>
                  <a:pt x="374559" y="370410"/>
                </a:cubicBezTo>
                <a:cubicBezTo>
                  <a:pt x="370326" y="372726"/>
                  <a:pt x="368792" y="378019"/>
                  <a:pt x="371110" y="382233"/>
                </a:cubicBezTo>
                <a:cubicBezTo>
                  <a:pt x="372695" y="385106"/>
                  <a:pt x="375674" y="386743"/>
                  <a:pt x="378758" y="386743"/>
                </a:cubicBezTo>
                <a:cubicBezTo>
                  <a:pt x="380170" y="386743"/>
                  <a:pt x="381616" y="386394"/>
                  <a:pt x="382940" y="385663"/>
                </a:cubicBezTo>
                <a:cubicBezTo>
                  <a:pt x="390989" y="381258"/>
                  <a:pt x="398795" y="376295"/>
                  <a:pt x="406147" y="370932"/>
                </a:cubicBezTo>
                <a:cubicBezTo>
                  <a:pt x="410033" y="368094"/>
                  <a:pt x="410886" y="362644"/>
                  <a:pt x="408046" y="358761"/>
                </a:cubicBezTo>
                <a:cubicBezTo>
                  <a:pt x="405206" y="354878"/>
                  <a:pt x="399753" y="354025"/>
                  <a:pt x="395868" y="356863"/>
                </a:cubicBezTo>
                <a:close/>
                <a:moveTo>
                  <a:pt x="369594" y="321725"/>
                </a:moveTo>
                <a:cubicBezTo>
                  <a:pt x="365534" y="324302"/>
                  <a:pt x="364332" y="329683"/>
                  <a:pt x="366911" y="333740"/>
                </a:cubicBezTo>
                <a:cubicBezTo>
                  <a:pt x="372050" y="341836"/>
                  <a:pt x="377905" y="349289"/>
                  <a:pt x="384316" y="355853"/>
                </a:cubicBezTo>
                <a:cubicBezTo>
                  <a:pt x="386024" y="357595"/>
                  <a:pt x="388289" y="358483"/>
                  <a:pt x="390554" y="358483"/>
                </a:cubicBezTo>
                <a:cubicBezTo>
                  <a:pt x="392749" y="358483"/>
                  <a:pt x="394944" y="357664"/>
                  <a:pt x="396634" y="356010"/>
                </a:cubicBezTo>
                <a:cubicBezTo>
                  <a:pt x="400084" y="352649"/>
                  <a:pt x="400154" y="347147"/>
                  <a:pt x="396791" y="343700"/>
                </a:cubicBezTo>
                <a:cubicBezTo>
                  <a:pt x="391233" y="337988"/>
                  <a:pt x="386128" y="331494"/>
                  <a:pt x="381616" y="324407"/>
                </a:cubicBezTo>
                <a:cubicBezTo>
                  <a:pt x="379037" y="320350"/>
                  <a:pt x="373653" y="319148"/>
                  <a:pt x="369594" y="321725"/>
                </a:cubicBezTo>
                <a:close/>
                <a:moveTo>
                  <a:pt x="354087" y="245094"/>
                </a:moveTo>
                <a:cubicBezTo>
                  <a:pt x="354906" y="245338"/>
                  <a:pt x="355725" y="245443"/>
                  <a:pt x="356527" y="245443"/>
                </a:cubicBezTo>
                <a:cubicBezTo>
                  <a:pt x="360307" y="245443"/>
                  <a:pt x="363775" y="242970"/>
                  <a:pt x="364890" y="239174"/>
                </a:cubicBezTo>
                <a:cubicBezTo>
                  <a:pt x="365447" y="237241"/>
                  <a:pt x="366109" y="235326"/>
                  <a:pt x="366824" y="233480"/>
                </a:cubicBezTo>
                <a:cubicBezTo>
                  <a:pt x="368845" y="228309"/>
                  <a:pt x="371702" y="223364"/>
                  <a:pt x="375309" y="218819"/>
                </a:cubicBezTo>
                <a:cubicBezTo>
                  <a:pt x="378288" y="215058"/>
                  <a:pt x="377661" y="209573"/>
                  <a:pt x="373897" y="206596"/>
                </a:cubicBezTo>
                <a:cubicBezTo>
                  <a:pt x="370116" y="203601"/>
                  <a:pt x="364646" y="204245"/>
                  <a:pt x="361649" y="208006"/>
                </a:cubicBezTo>
                <a:cubicBezTo>
                  <a:pt x="356962" y="213909"/>
                  <a:pt x="353234" y="220352"/>
                  <a:pt x="350585" y="227160"/>
                </a:cubicBezTo>
                <a:cubicBezTo>
                  <a:pt x="349679" y="229475"/>
                  <a:pt x="348860" y="231878"/>
                  <a:pt x="348164" y="234299"/>
                </a:cubicBezTo>
                <a:cubicBezTo>
                  <a:pt x="346805" y="238913"/>
                  <a:pt x="349470" y="243754"/>
                  <a:pt x="354087" y="245094"/>
                </a:cubicBezTo>
                <a:close/>
                <a:moveTo>
                  <a:pt x="351073" y="300012"/>
                </a:moveTo>
                <a:cubicBezTo>
                  <a:pt x="352275" y="303686"/>
                  <a:pt x="355690" y="306020"/>
                  <a:pt x="359349" y="306020"/>
                </a:cubicBezTo>
                <a:cubicBezTo>
                  <a:pt x="360255" y="306020"/>
                  <a:pt x="361161" y="305880"/>
                  <a:pt x="362050" y="305584"/>
                </a:cubicBezTo>
                <a:cubicBezTo>
                  <a:pt x="366632" y="304104"/>
                  <a:pt x="369123" y="299177"/>
                  <a:pt x="367642" y="294615"/>
                </a:cubicBezTo>
                <a:cubicBezTo>
                  <a:pt x="364994" y="286500"/>
                  <a:pt x="363234" y="278439"/>
                  <a:pt x="362433" y="270673"/>
                </a:cubicBezTo>
                <a:cubicBezTo>
                  <a:pt x="361928" y="265902"/>
                  <a:pt x="357659" y="262419"/>
                  <a:pt x="352868" y="262924"/>
                </a:cubicBezTo>
                <a:cubicBezTo>
                  <a:pt x="348076" y="263412"/>
                  <a:pt x="344609" y="267695"/>
                  <a:pt x="345097" y="272484"/>
                </a:cubicBezTo>
                <a:cubicBezTo>
                  <a:pt x="346038" y="281468"/>
                  <a:pt x="348042" y="290732"/>
                  <a:pt x="351073" y="300012"/>
                </a:cubicBezTo>
                <a:close/>
                <a:moveTo>
                  <a:pt x="321175" y="407985"/>
                </a:moveTo>
                <a:cubicBezTo>
                  <a:pt x="321768" y="407985"/>
                  <a:pt x="322360" y="407933"/>
                  <a:pt x="322952" y="407811"/>
                </a:cubicBezTo>
                <a:cubicBezTo>
                  <a:pt x="331873" y="405966"/>
                  <a:pt x="340776" y="403511"/>
                  <a:pt x="349453" y="400516"/>
                </a:cubicBezTo>
                <a:cubicBezTo>
                  <a:pt x="354000" y="398931"/>
                  <a:pt x="356422" y="393986"/>
                  <a:pt x="354854" y="389441"/>
                </a:cubicBezTo>
                <a:cubicBezTo>
                  <a:pt x="353268" y="384897"/>
                  <a:pt x="348320" y="382477"/>
                  <a:pt x="343773" y="384061"/>
                </a:cubicBezTo>
                <a:cubicBezTo>
                  <a:pt x="335793" y="386812"/>
                  <a:pt x="327604" y="389058"/>
                  <a:pt x="319416" y="390765"/>
                </a:cubicBezTo>
                <a:cubicBezTo>
                  <a:pt x="314711" y="391740"/>
                  <a:pt x="311680" y="396337"/>
                  <a:pt x="312655" y="401055"/>
                </a:cubicBezTo>
                <a:cubicBezTo>
                  <a:pt x="313509" y="405165"/>
                  <a:pt x="317133" y="407985"/>
                  <a:pt x="321175" y="407985"/>
                </a:cubicBezTo>
                <a:close/>
                <a:moveTo>
                  <a:pt x="197490" y="397138"/>
                </a:moveTo>
                <a:cubicBezTo>
                  <a:pt x="205696" y="399488"/>
                  <a:pt x="214494" y="401961"/>
                  <a:pt x="223276" y="404137"/>
                </a:cubicBezTo>
                <a:cubicBezTo>
                  <a:pt x="223972" y="404311"/>
                  <a:pt x="224687" y="404399"/>
                  <a:pt x="225384" y="404399"/>
                </a:cubicBezTo>
                <a:cubicBezTo>
                  <a:pt x="229287" y="404399"/>
                  <a:pt x="232841" y="401752"/>
                  <a:pt x="233834" y="397782"/>
                </a:cubicBezTo>
                <a:cubicBezTo>
                  <a:pt x="234984" y="393115"/>
                  <a:pt x="232144" y="388397"/>
                  <a:pt x="227475" y="387248"/>
                </a:cubicBezTo>
                <a:cubicBezTo>
                  <a:pt x="218955" y="385123"/>
                  <a:pt x="210348" y="382703"/>
                  <a:pt x="202316" y="380387"/>
                </a:cubicBezTo>
                <a:cubicBezTo>
                  <a:pt x="197681" y="379064"/>
                  <a:pt x="192855" y="381745"/>
                  <a:pt x="191531" y="386360"/>
                </a:cubicBezTo>
                <a:cubicBezTo>
                  <a:pt x="190207" y="390974"/>
                  <a:pt x="192872" y="395797"/>
                  <a:pt x="197490" y="397138"/>
                </a:cubicBezTo>
                <a:close/>
                <a:moveTo>
                  <a:pt x="138774" y="382407"/>
                </a:moveTo>
                <a:cubicBezTo>
                  <a:pt x="146353" y="383661"/>
                  <a:pt x="154263" y="385332"/>
                  <a:pt x="162975" y="387526"/>
                </a:cubicBezTo>
                <a:lnTo>
                  <a:pt x="163846" y="387752"/>
                </a:lnTo>
                <a:cubicBezTo>
                  <a:pt x="164578" y="387927"/>
                  <a:pt x="165292" y="388031"/>
                  <a:pt x="166006" y="388031"/>
                </a:cubicBezTo>
                <a:cubicBezTo>
                  <a:pt x="169874" y="388031"/>
                  <a:pt x="173394" y="385402"/>
                  <a:pt x="174404" y="381467"/>
                </a:cubicBezTo>
                <a:cubicBezTo>
                  <a:pt x="175589" y="376800"/>
                  <a:pt x="172731" y="372047"/>
                  <a:pt x="168080" y="370863"/>
                </a:cubicBezTo>
                <a:lnTo>
                  <a:pt x="167226" y="370636"/>
                </a:lnTo>
                <a:cubicBezTo>
                  <a:pt x="158044" y="368320"/>
                  <a:pt x="149681" y="366562"/>
                  <a:pt x="141614" y="365221"/>
                </a:cubicBezTo>
                <a:cubicBezTo>
                  <a:pt x="136858" y="364438"/>
                  <a:pt x="132397" y="367659"/>
                  <a:pt x="131596" y="372395"/>
                </a:cubicBezTo>
                <a:cubicBezTo>
                  <a:pt x="130812" y="377148"/>
                  <a:pt x="134035" y="381623"/>
                  <a:pt x="138774" y="382407"/>
                </a:cubicBezTo>
                <a:close/>
                <a:moveTo>
                  <a:pt x="78996" y="382912"/>
                </a:moveTo>
                <a:cubicBezTo>
                  <a:pt x="79640" y="382912"/>
                  <a:pt x="80303" y="382842"/>
                  <a:pt x="80965" y="382686"/>
                </a:cubicBezTo>
                <a:cubicBezTo>
                  <a:pt x="88561" y="380944"/>
                  <a:pt x="96767" y="379952"/>
                  <a:pt x="105357" y="379760"/>
                </a:cubicBezTo>
                <a:cubicBezTo>
                  <a:pt x="110166" y="379656"/>
                  <a:pt x="113981" y="375668"/>
                  <a:pt x="113877" y="370863"/>
                </a:cubicBezTo>
                <a:cubicBezTo>
                  <a:pt x="113772" y="366057"/>
                  <a:pt x="109782" y="362209"/>
                  <a:pt x="104973" y="362348"/>
                </a:cubicBezTo>
                <a:cubicBezTo>
                  <a:pt x="95199" y="362574"/>
                  <a:pt x="85808" y="363706"/>
                  <a:pt x="77044" y="365709"/>
                </a:cubicBezTo>
                <a:cubicBezTo>
                  <a:pt x="72358" y="366788"/>
                  <a:pt x="69431" y="371472"/>
                  <a:pt x="70511" y="376156"/>
                </a:cubicBezTo>
                <a:cubicBezTo>
                  <a:pt x="71452" y="380178"/>
                  <a:pt x="75023" y="382912"/>
                  <a:pt x="78996" y="382912"/>
                </a:cubicBezTo>
                <a:close/>
                <a:moveTo>
                  <a:pt x="22058" y="412565"/>
                </a:moveTo>
                <a:cubicBezTo>
                  <a:pt x="23660" y="413836"/>
                  <a:pt x="25577" y="414463"/>
                  <a:pt x="27493" y="414463"/>
                </a:cubicBezTo>
                <a:cubicBezTo>
                  <a:pt x="30055" y="414463"/>
                  <a:pt x="32581" y="413348"/>
                  <a:pt x="34306" y="411189"/>
                </a:cubicBezTo>
                <a:cubicBezTo>
                  <a:pt x="39167" y="405112"/>
                  <a:pt x="45021" y="399715"/>
                  <a:pt x="51746" y="395153"/>
                </a:cubicBezTo>
                <a:cubicBezTo>
                  <a:pt x="55719" y="392454"/>
                  <a:pt x="56747" y="387039"/>
                  <a:pt x="54046" y="383069"/>
                </a:cubicBezTo>
                <a:cubicBezTo>
                  <a:pt x="51346" y="379099"/>
                  <a:pt x="45927" y="378054"/>
                  <a:pt x="41955" y="380753"/>
                </a:cubicBezTo>
                <a:cubicBezTo>
                  <a:pt x="33783" y="386307"/>
                  <a:pt x="26640" y="392889"/>
                  <a:pt x="20681" y="400324"/>
                </a:cubicBezTo>
                <a:cubicBezTo>
                  <a:pt x="17684" y="404085"/>
                  <a:pt x="18294" y="409553"/>
                  <a:pt x="22058" y="412565"/>
                </a:cubicBezTo>
                <a:close/>
                <a:moveTo>
                  <a:pt x="869163" y="8654"/>
                </a:moveTo>
                <a:cubicBezTo>
                  <a:pt x="869163" y="8671"/>
                  <a:pt x="869163" y="8689"/>
                  <a:pt x="869163" y="8706"/>
                </a:cubicBezTo>
                <a:lnTo>
                  <a:pt x="869163" y="550156"/>
                </a:lnTo>
                <a:cubicBezTo>
                  <a:pt x="869163" y="550208"/>
                  <a:pt x="869163" y="550243"/>
                  <a:pt x="869163" y="550295"/>
                </a:cubicBezTo>
                <a:lnTo>
                  <a:pt x="869163" y="550383"/>
                </a:lnTo>
                <a:cubicBezTo>
                  <a:pt x="869163" y="550487"/>
                  <a:pt x="869128" y="550574"/>
                  <a:pt x="869128" y="550679"/>
                </a:cubicBezTo>
                <a:cubicBezTo>
                  <a:pt x="869111" y="551149"/>
                  <a:pt x="869076" y="551601"/>
                  <a:pt x="868989" y="552054"/>
                </a:cubicBezTo>
                <a:cubicBezTo>
                  <a:pt x="868954" y="552228"/>
                  <a:pt x="868884" y="552402"/>
                  <a:pt x="868849" y="552594"/>
                </a:cubicBezTo>
                <a:cubicBezTo>
                  <a:pt x="868745" y="552960"/>
                  <a:pt x="868658" y="553325"/>
                  <a:pt x="868518" y="553673"/>
                </a:cubicBezTo>
                <a:cubicBezTo>
                  <a:pt x="868431" y="553848"/>
                  <a:pt x="868327" y="554022"/>
                  <a:pt x="868240" y="554196"/>
                </a:cubicBezTo>
                <a:cubicBezTo>
                  <a:pt x="868083" y="554527"/>
                  <a:pt x="867926" y="554857"/>
                  <a:pt x="867717" y="555153"/>
                </a:cubicBezTo>
                <a:cubicBezTo>
                  <a:pt x="867630" y="555310"/>
                  <a:pt x="867508" y="555449"/>
                  <a:pt x="867403" y="555589"/>
                </a:cubicBezTo>
                <a:cubicBezTo>
                  <a:pt x="867177" y="555885"/>
                  <a:pt x="866933" y="556198"/>
                  <a:pt x="866672" y="556477"/>
                </a:cubicBezTo>
                <a:cubicBezTo>
                  <a:pt x="866550" y="556599"/>
                  <a:pt x="866410" y="556703"/>
                  <a:pt x="866288" y="556808"/>
                </a:cubicBezTo>
                <a:cubicBezTo>
                  <a:pt x="865992" y="557069"/>
                  <a:pt x="865713" y="557330"/>
                  <a:pt x="865382" y="557556"/>
                </a:cubicBezTo>
                <a:cubicBezTo>
                  <a:pt x="865208" y="557678"/>
                  <a:pt x="865016" y="557748"/>
                  <a:pt x="864842" y="557852"/>
                </a:cubicBezTo>
                <a:cubicBezTo>
                  <a:pt x="864563" y="558026"/>
                  <a:pt x="864302" y="558201"/>
                  <a:pt x="864006" y="558340"/>
                </a:cubicBezTo>
                <a:lnTo>
                  <a:pt x="580098" y="684961"/>
                </a:lnTo>
                <a:cubicBezTo>
                  <a:pt x="580081" y="684979"/>
                  <a:pt x="580046" y="684979"/>
                  <a:pt x="580029" y="684996"/>
                </a:cubicBezTo>
                <a:cubicBezTo>
                  <a:pt x="579924" y="685031"/>
                  <a:pt x="579837" y="685066"/>
                  <a:pt x="579732" y="685101"/>
                </a:cubicBezTo>
                <a:cubicBezTo>
                  <a:pt x="579506" y="685188"/>
                  <a:pt x="579297" y="685275"/>
                  <a:pt x="579070" y="685345"/>
                </a:cubicBezTo>
                <a:cubicBezTo>
                  <a:pt x="578983" y="685362"/>
                  <a:pt x="578896" y="685379"/>
                  <a:pt x="578809" y="685414"/>
                </a:cubicBezTo>
                <a:cubicBezTo>
                  <a:pt x="578670" y="685449"/>
                  <a:pt x="578513" y="685501"/>
                  <a:pt x="578373" y="685536"/>
                </a:cubicBezTo>
                <a:cubicBezTo>
                  <a:pt x="578304" y="685536"/>
                  <a:pt x="578234" y="685553"/>
                  <a:pt x="578182" y="685571"/>
                </a:cubicBezTo>
                <a:cubicBezTo>
                  <a:pt x="578095" y="685571"/>
                  <a:pt x="578025" y="685588"/>
                  <a:pt x="577938" y="685606"/>
                </a:cubicBezTo>
                <a:cubicBezTo>
                  <a:pt x="577851" y="685623"/>
                  <a:pt x="577764" y="685623"/>
                  <a:pt x="577659" y="685641"/>
                </a:cubicBezTo>
                <a:cubicBezTo>
                  <a:pt x="577311" y="685693"/>
                  <a:pt x="576962" y="685710"/>
                  <a:pt x="576614" y="685728"/>
                </a:cubicBezTo>
                <a:cubicBezTo>
                  <a:pt x="576579" y="685728"/>
                  <a:pt x="576562" y="685728"/>
                  <a:pt x="576544" y="685728"/>
                </a:cubicBezTo>
                <a:cubicBezTo>
                  <a:pt x="576527" y="685728"/>
                  <a:pt x="576509" y="685728"/>
                  <a:pt x="576474" y="685728"/>
                </a:cubicBezTo>
                <a:cubicBezTo>
                  <a:pt x="576126" y="685710"/>
                  <a:pt x="575777" y="685693"/>
                  <a:pt x="575429" y="685641"/>
                </a:cubicBezTo>
                <a:cubicBezTo>
                  <a:pt x="575324" y="685623"/>
                  <a:pt x="575237" y="685623"/>
                  <a:pt x="575150" y="685606"/>
                </a:cubicBezTo>
                <a:cubicBezTo>
                  <a:pt x="575063" y="685588"/>
                  <a:pt x="574993" y="685571"/>
                  <a:pt x="574906" y="685571"/>
                </a:cubicBezTo>
                <a:cubicBezTo>
                  <a:pt x="574854" y="685553"/>
                  <a:pt x="574784" y="685536"/>
                  <a:pt x="574715" y="685536"/>
                </a:cubicBezTo>
                <a:cubicBezTo>
                  <a:pt x="574575" y="685501"/>
                  <a:pt x="574418" y="685449"/>
                  <a:pt x="574279" y="685414"/>
                </a:cubicBezTo>
                <a:cubicBezTo>
                  <a:pt x="574192" y="685379"/>
                  <a:pt x="574105" y="685362"/>
                  <a:pt x="574018" y="685345"/>
                </a:cubicBezTo>
                <a:cubicBezTo>
                  <a:pt x="573791" y="685275"/>
                  <a:pt x="573582" y="685188"/>
                  <a:pt x="573356" y="685101"/>
                </a:cubicBezTo>
                <a:cubicBezTo>
                  <a:pt x="573251" y="685066"/>
                  <a:pt x="573164" y="685031"/>
                  <a:pt x="573059" y="684996"/>
                </a:cubicBezTo>
                <a:cubicBezTo>
                  <a:pt x="573042" y="684979"/>
                  <a:pt x="573007" y="684979"/>
                  <a:pt x="572990" y="684961"/>
                </a:cubicBezTo>
                <a:lnTo>
                  <a:pt x="292636" y="559924"/>
                </a:lnTo>
                <a:lnTo>
                  <a:pt x="12266" y="684961"/>
                </a:lnTo>
                <a:cubicBezTo>
                  <a:pt x="12231" y="684979"/>
                  <a:pt x="12214" y="684996"/>
                  <a:pt x="12179" y="684996"/>
                </a:cubicBezTo>
                <a:cubicBezTo>
                  <a:pt x="12092" y="685031"/>
                  <a:pt x="12022" y="685066"/>
                  <a:pt x="11935" y="685101"/>
                </a:cubicBezTo>
                <a:cubicBezTo>
                  <a:pt x="11464" y="685275"/>
                  <a:pt x="10994" y="685432"/>
                  <a:pt x="10506" y="685536"/>
                </a:cubicBezTo>
                <a:cubicBezTo>
                  <a:pt x="10454" y="685553"/>
                  <a:pt x="10402" y="685553"/>
                  <a:pt x="10367" y="685553"/>
                </a:cubicBezTo>
                <a:cubicBezTo>
                  <a:pt x="9827" y="685658"/>
                  <a:pt x="9304" y="685728"/>
                  <a:pt x="8764" y="685728"/>
                </a:cubicBezTo>
                <a:cubicBezTo>
                  <a:pt x="8746" y="685728"/>
                  <a:pt x="8729" y="685728"/>
                  <a:pt x="8711" y="685728"/>
                </a:cubicBezTo>
                <a:cubicBezTo>
                  <a:pt x="8659" y="685728"/>
                  <a:pt x="8607" y="685710"/>
                  <a:pt x="8572" y="685710"/>
                </a:cubicBezTo>
                <a:cubicBezTo>
                  <a:pt x="8102" y="685710"/>
                  <a:pt x="7666" y="685658"/>
                  <a:pt x="7213" y="685571"/>
                </a:cubicBezTo>
                <a:cubicBezTo>
                  <a:pt x="7021" y="685536"/>
                  <a:pt x="6830" y="685501"/>
                  <a:pt x="6638" y="685449"/>
                </a:cubicBezTo>
                <a:cubicBezTo>
                  <a:pt x="6325" y="685379"/>
                  <a:pt x="6028" y="685275"/>
                  <a:pt x="5715" y="685170"/>
                </a:cubicBezTo>
                <a:cubicBezTo>
                  <a:pt x="5541" y="685101"/>
                  <a:pt x="5349" y="685049"/>
                  <a:pt x="5175" y="684961"/>
                </a:cubicBezTo>
                <a:cubicBezTo>
                  <a:pt x="4756" y="684787"/>
                  <a:pt x="4356" y="684561"/>
                  <a:pt x="3972" y="684317"/>
                </a:cubicBezTo>
                <a:cubicBezTo>
                  <a:pt x="3816" y="684213"/>
                  <a:pt x="3676" y="684091"/>
                  <a:pt x="3519" y="683986"/>
                </a:cubicBezTo>
                <a:cubicBezTo>
                  <a:pt x="3276" y="683795"/>
                  <a:pt x="3032" y="683586"/>
                  <a:pt x="2788" y="683377"/>
                </a:cubicBezTo>
                <a:cubicBezTo>
                  <a:pt x="2648" y="683238"/>
                  <a:pt x="2509" y="683098"/>
                  <a:pt x="2370" y="682959"/>
                </a:cubicBezTo>
                <a:cubicBezTo>
                  <a:pt x="2143" y="682715"/>
                  <a:pt x="1951" y="682472"/>
                  <a:pt x="1760" y="682228"/>
                </a:cubicBezTo>
                <a:cubicBezTo>
                  <a:pt x="1655" y="682071"/>
                  <a:pt x="1533" y="681932"/>
                  <a:pt x="1429" y="681758"/>
                </a:cubicBezTo>
                <a:cubicBezTo>
                  <a:pt x="1167" y="681392"/>
                  <a:pt x="958" y="680992"/>
                  <a:pt x="767" y="680574"/>
                </a:cubicBezTo>
                <a:cubicBezTo>
                  <a:pt x="767" y="680556"/>
                  <a:pt x="749" y="680556"/>
                  <a:pt x="749" y="680539"/>
                </a:cubicBezTo>
                <a:cubicBezTo>
                  <a:pt x="540" y="680069"/>
                  <a:pt x="383" y="679564"/>
                  <a:pt x="261" y="679059"/>
                </a:cubicBezTo>
                <a:cubicBezTo>
                  <a:pt x="244" y="678989"/>
                  <a:pt x="226" y="678937"/>
                  <a:pt x="209" y="678867"/>
                </a:cubicBezTo>
                <a:cubicBezTo>
                  <a:pt x="122" y="678519"/>
                  <a:pt x="105" y="678153"/>
                  <a:pt x="70" y="677770"/>
                </a:cubicBezTo>
                <a:cubicBezTo>
                  <a:pt x="52" y="677561"/>
                  <a:pt x="17" y="677352"/>
                  <a:pt x="17" y="677126"/>
                </a:cubicBezTo>
                <a:cubicBezTo>
                  <a:pt x="17" y="677091"/>
                  <a:pt x="0" y="677056"/>
                  <a:pt x="0" y="677022"/>
                </a:cubicBezTo>
                <a:lnTo>
                  <a:pt x="0" y="135328"/>
                </a:lnTo>
                <a:cubicBezTo>
                  <a:pt x="0" y="135032"/>
                  <a:pt x="52" y="134753"/>
                  <a:pt x="87" y="134474"/>
                </a:cubicBezTo>
                <a:cubicBezTo>
                  <a:pt x="105" y="134231"/>
                  <a:pt x="122" y="133987"/>
                  <a:pt x="157" y="133743"/>
                </a:cubicBezTo>
                <a:cubicBezTo>
                  <a:pt x="226" y="133378"/>
                  <a:pt x="331" y="133047"/>
                  <a:pt x="453" y="132716"/>
                </a:cubicBezTo>
                <a:cubicBezTo>
                  <a:pt x="505" y="132507"/>
                  <a:pt x="558" y="132315"/>
                  <a:pt x="627" y="132124"/>
                </a:cubicBezTo>
                <a:cubicBezTo>
                  <a:pt x="749" y="131793"/>
                  <a:pt x="923" y="131497"/>
                  <a:pt x="1098" y="131184"/>
                </a:cubicBezTo>
                <a:cubicBezTo>
                  <a:pt x="1202" y="130992"/>
                  <a:pt x="1289" y="130801"/>
                  <a:pt x="1394" y="130626"/>
                </a:cubicBezTo>
                <a:cubicBezTo>
                  <a:pt x="1585" y="130348"/>
                  <a:pt x="1795" y="130104"/>
                  <a:pt x="2004" y="129843"/>
                </a:cubicBezTo>
                <a:cubicBezTo>
                  <a:pt x="2143" y="129651"/>
                  <a:pt x="2282" y="129460"/>
                  <a:pt x="2457" y="129303"/>
                </a:cubicBezTo>
                <a:cubicBezTo>
                  <a:pt x="2683" y="129059"/>
                  <a:pt x="2944" y="128850"/>
                  <a:pt x="3188" y="128641"/>
                </a:cubicBezTo>
                <a:cubicBezTo>
                  <a:pt x="3380" y="128502"/>
                  <a:pt x="3537" y="128328"/>
                  <a:pt x="3729" y="128206"/>
                </a:cubicBezTo>
                <a:cubicBezTo>
                  <a:pt x="4060" y="127962"/>
                  <a:pt x="4408" y="127788"/>
                  <a:pt x="4774" y="127597"/>
                </a:cubicBezTo>
                <a:cubicBezTo>
                  <a:pt x="4913" y="127527"/>
                  <a:pt x="5018" y="127440"/>
                  <a:pt x="5175" y="127370"/>
                </a:cubicBezTo>
                <a:lnTo>
                  <a:pt x="5297" y="127318"/>
                </a:lnTo>
                <a:cubicBezTo>
                  <a:pt x="5314" y="127318"/>
                  <a:pt x="5331" y="127301"/>
                  <a:pt x="5349" y="127301"/>
                </a:cubicBezTo>
                <a:lnTo>
                  <a:pt x="289082" y="749"/>
                </a:lnTo>
                <a:cubicBezTo>
                  <a:pt x="289117" y="731"/>
                  <a:pt x="289169" y="731"/>
                  <a:pt x="289204" y="714"/>
                </a:cubicBezTo>
                <a:cubicBezTo>
                  <a:pt x="289239" y="696"/>
                  <a:pt x="289291" y="679"/>
                  <a:pt x="289344" y="662"/>
                </a:cubicBezTo>
                <a:cubicBezTo>
                  <a:pt x="289622" y="540"/>
                  <a:pt x="289901" y="470"/>
                  <a:pt x="290197" y="383"/>
                </a:cubicBezTo>
                <a:cubicBezTo>
                  <a:pt x="290424" y="313"/>
                  <a:pt x="290650" y="226"/>
                  <a:pt x="290877" y="174"/>
                </a:cubicBezTo>
                <a:cubicBezTo>
                  <a:pt x="290894" y="174"/>
                  <a:pt x="290929" y="174"/>
                  <a:pt x="290946" y="174"/>
                </a:cubicBezTo>
                <a:cubicBezTo>
                  <a:pt x="291243" y="122"/>
                  <a:pt x="291521" y="104"/>
                  <a:pt x="291818" y="70"/>
                </a:cubicBezTo>
                <a:cubicBezTo>
                  <a:pt x="292079" y="52"/>
                  <a:pt x="292340" y="0"/>
                  <a:pt x="292602" y="0"/>
                </a:cubicBezTo>
                <a:cubicBezTo>
                  <a:pt x="292619" y="0"/>
                  <a:pt x="292619" y="0"/>
                  <a:pt x="292636" y="0"/>
                </a:cubicBezTo>
                <a:lnTo>
                  <a:pt x="292654" y="0"/>
                </a:lnTo>
                <a:cubicBezTo>
                  <a:pt x="292933" y="0"/>
                  <a:pt x="293194" y="52"/>
                  <a:pt x="293455" y="70"/>
                </a:cubicBezTo>
                <a:cubicBezTo>
                  <a:pt x="293752" y="104"/>
                  <a:pt x="294030" y="122"/>
                  <a:pt x="294292" y="174"/>
                </a:cubicBezTo>
                <a:cubicBezTo>
                  <a:pt x="294344" y="174"/>
                  <a:pt x="294379" y="174"/>
                  <a:pt x="294414" y="192"/>
                </a:cubicBezTo>
                <a:cubicBezTo>
                  <a:pt x="294640" y="226"/>
                  <a:pt x="294849" y="313"/>
                  <a:pt x="295076" y="383"/>
                </a:cubicBezTo>
                <a:cubicBezTo>
                  <a:pt x="295354" y="470"/>
                  <a:pt x="295633" y="540"/>
                  <a:pt x="295895" y="644"/>
                </a:cubicBezTo>
                <a:cubicBezTo>
                  <a:pt x="295964" y="679"/>
                  <a:pt x="296017" y="696"/>
                  <a:pt x="296086" y="714"/>
                </a:cubicBezTo>
                <a:cubicBezTo>
                  <a:pt x="296121" y="731"/>
                  <a:pt x="296156" y="731"/>
                  <a:pt x="296173" y="749"/>
                </a:cubicBezTo>
                <a:lnTo>
                  <a:pt x="576544" y="125786"/>
                </a:lnTo>
                <a:lnTo>
                  <a:pt x="856915" y="749"/>
                </a:lnTo>
                <a:cubicBezTo>
                  <a:pt x="856932" y="731"/>
                  <a:pt x="856967" y="731"/>
                  <a:pt x="857002" y="714"/>
                </a:cubicBezTo>
                <a:cubicBezTo>
                  <a:pt x="857211" y="627"/>
                  <a:pt x="857455" y="575"/>
                  <a:pt x="857664" y="488"/>
                </a:cubicBezTo>
                <a:cubicBezTo>
                  <a:pt x="858012" y="383"/>
                  <a:pt x="858343" y="261"/>
                  <a:pt x="858674" y="192"/>
                </a:cubicBezTo>
                <a:cubicBezTo>
                  <a:pt x="858744" y="174"/>
                  <a:pt x="858814" y="174"/>
                  <a:pt x="858884" y="157"/>
                </a:cubicBezTo>
                <a:cubicBezTo>
                  <a:pt x="859406" y="70"/>
                  <a:pt x="859911" y="0"/>
                  <a:pt x="860434" y="0"/>
                </a:cubicBezTo>
                <a:lnTo>
                  <a:pt x="860452" y="0"/>
                </a:lnTo>
                <a:cubicBezTo>
                  <a:pt x="860521" y="0"/>
                  <a:pt x="860574" y="17"/>
                  <a:pt x="860643" y="17"/>
                </a:cubicBezTo>
                <a:cubicBezTo>
                  <a:pt x="861149" y="35"/>
                  <a:pt x="861654" y="70"/>
                  <a:pt x="862142" y="174"/>
                </a:cubicBezTo>
                <a:cubicBezTo>
                  <a:pt x="862298" y="209"/>
                  <a:pt x="862438" y="261"/>
                  <a:pt x="862595" y="296"/>
                </a:cubicBezTo>
                <a:cubicBezTo>
                  <a:pt x="862978" y="400"/>
                  <a:pt x="863379" y="505"/>
                  <a:pt x="863745" y="662"/>
                </a:cubicBezTo>
                <a:cubicBezTo>
                  <a:pt x="863919" y="714"/>
                  <a:pt x="864058" y="818"/>
                  <a:pt x="864215" y="888"/>
                </a:cubicBezTo>
                <a:cubicBezTo>
                  <a:pt x="864563" y="1062"/>
                  <a:pt x="864912" y="1236"/>
                  <a:pt x="865243" y="1445"/>
                </a:cubicBezTo>
                <a:cubicBezTo>
                  <a:pt x="865382" y="1532"/>
                  <a:pt x="865487" y="1637"/>
                  <a:pt x="865626" y="1724"/>
                </a:cubicBezTo>
                <a:cubicBezTo>
                  <a:pt x="865940" y="1968"/>
                  <a:pt x="866271" y="2211"/>
                  <a:pt x="866550" y="2507"/>
                </a:cubicBezTo>
                <a:cubicBezTo>
                  <a:pt x="866672" y="2612"/>
                  <a:pt x="866759" y="2734"/>
                  <a:pt x="866863" y="2856"/>
                </a:cubicBezTo>
                <a:cubicBezTo>
                  <a:pt x="867125" y="3152"/>
                  <a:pt x="867403" y="3448"/>
                  <a:pt x="867630" y="3778"/>
                </a:cubicBezTo>
                <a:cubicBezTo>
                  <a:pt x="867752" y="3953"/>
                  <a:pt x="867822" y="4127"/>
                  <a:pt x="867926" y="4318"/>
                </a:cubicBezTo>
                <a:cubicBezTo>
                  <a:pt x="868100" y="4579"/>
                  <a:pt x="868275" y="4841"/>
                  <a:pt x="868414" y="5154"/>
                </a:cubicBezTo>
                <a:cubicBezTo>
                  <a:pt x="868431" y="5189"/>
                  <a:pt x="868431" y="5224"/>
                  <a:pt x="868449" y="5276"/>
                </a:cubicBezTo>
                <a:cubicBezTo>
                  <a:pt x="868536" y="5450"/>
                  <a:pt x="868571" y="5642"/>
                  <a:pt x="868640" y="5833"/>
                </a:cubicBezTo>
                <a:cubicBezTo>
                  <a:pt x="868762" y="6199"/>
                  <a:pt x="868902" y="6564"/>
                  <a:pt x="868971" y="6930"/>
                </a:cubicBezTo>
                <a:cubicBezTo>
                  <a:pt x="868989" y="7017"/>
                  <a:pt x="868989" y="7104"/>
                  <a:pt x="869006" y="7191"/>
                </a:cubicBezTo>
                <a:cubicBezTo>
                  <a:pt x="869093" y="7679"/>
                  <a:pt x="869163" y="8166"/>
                  <a:pt x="869163" y="8654"/>
                </a:cubicBezTo>
                <a:close/>
                <a:moveTo>
                  <a:pt x="283925" y="22114"/>
                </a:moveTo>
                <a:lnTo>
                  <a:pt x="17423" y="140969"/>
                </a:lnTo>
                <a:lnTo>
                  <a:pt x="17423" y="429925"/>
                </a:lnTo>
                <a:cubicBezTo>
                  <a:pt x="20350" y="431736"/>
                  <a:pt x="22058" y="435183"/>
                  <a:pt x="21448" y="438770"/>
                </a:cubicBezTo>
                <a:cubicBezTo>
                  <a:pt x="20820" y="442462"/>
                  <a:pt x="20611" y="446170"/>
                  <a:pt x="20820" y="449844"/>
                </a:cubicBezTo>
                <a:cubicBezTo>
                  <a:pt x="20995" y="452839"/>
                  <a:pt x="19636" y="455556"/>
                  <a:pt x="17423" y="457262"/>
                </a:cubicBezTo>
                <a:lnTo>
                  <a:pt x="17423" y="663597"/>
                </a:lnTo>
                <a:lnTo>
                  <a:pt x="283925" y="544741"/>
                </a:lnTo>
                <a:lnTo>
                  <a:pt x="283925" y="412095"/>
                </a:lnTo>
                <a:cubicBezTo>
                  <a:pt x="283036" y="412095"/>
                  <a:pt x="282165" y="412130"/>
                  <a:pt x="281277" y="412130"/>
                </a:cubicBezTo>
                <a:cubicBezTo>
                  <a:pt x="274116" y="412130"/>
                  <a:pt x="266920" y="411729"/>
                  <a:pt x="259881" y="410963"/>
                </a:cubicBezTo>
                <a:lnTo>
                  <a:pt x="258958" y="410858"/>
                </a:lnTo>
                <a:cubicBezTo>
                  <a:pt x="254184" y="410319"/>
                  <a:pt x="250734" y="406000"/>
                  <a:pt x="251274" y="401230"/>
                </a:cubicBezTo>
                <a:cubicBezTo>
                  <a:pt x="251814" y="396459"/>
                  <a:pt x="256118" y="393011"/>
                  <a:pt x="260909" y="393551"/>
                </a:cubicBezTo>
                <a:lnTo>
                  <a:pt x="261815" y="393655"/>
                </a:lnTo>
                <a:cubicBezTo>
                  <a:pt x="269063" y="394456"/>
                  <a:pt x="276520" y="394787"/>
                  <a:pt x="283925" y="394665"/>
                </a:cubicBezTo>
                <a:lnTo>
                  <a:pt x="283925" y="22114"/>
                </a:lnTo>
                <a:close/>
                <a:moveTo>
                  <a:pt x="567833" y="140969"/>
                </a:moveTo>
                <a:lnTo>
                  <a:pt x="301348" y="22114"/>
                </a:lnTo>
                <a:lnTo>
                  <a:pt x="301348" y="544741"/>
                </a:lnTo>
                <a:lnTo>
                  <a:pt x="567833" y="663597"/>
                </a:lnTo>
                <a:lnTo>
                  <a:pt x="567833" y="301788"/>
                </a:lnTo>
                <a:cubicBezTo>
                  <a:pt x="566282" y="299055"/>
                  <a:pt x="566317" y="295764"/>
                  <a:pt x="567833" y="293135"/>
                </a:cubicBezTo>
                <a:lnTo>
                  <a:pt x="567833" y="140969"/>
                </a:lnTo>
                <a:close/>
                <a:moveTo>
                  <a:pt x="851740" y="22114"/>
                </a:moveTo>
                <a:lnTo>
                  <a:pt x="585256" y="140969"/>
                </a:lnTo>
                <a:lnTo>
                  <a:pt x="585256" y="279866"/>
                </a:lnTo>
                <a:cubicBezTo>
                  <a:pt x="587939" y="278195"/>
                  <a:pt x="590587" y="276645"/>
                  <a:pt x="593218" y="275235"/>
                </a:cubicBezTo>
                <a:cubicBezTo>
                  <a:pt x="597469" y="272971"/>
                  <a:pt x="602731" y="274573"/>
                  <a:pt x="605013" y="278804"/>
                </a:cubicBezTo>
                <a:cubicBezTo>
                  <a:pt x="607278" y="283053"/>
                  <a:pt x="605675" y="288329"/>
                  <a:pt x="601442" y="290592"/>
                </a:cubicBezTo>
                <a:cubicBezTo>
                  <a:pt x="596249" y="293361"/>
                  <a:pt x="590918" y="296774"/>
                  <a:pt x="585256" y="300935"/>
                </a:cubicBezTo>
                <a:lnTo>
                  <a:pt x="585256" y="663597"/>
                </a:lnTo>
                <a:lnTo>
                  <a:pt x="851740" y="544741"/>
                </a:lnTo>
                <a:lnTo>
                  <a:pt x="851740" y="489405"/>
                </a:lnTo>
                <a:cubicBezTo>
                  <a:pt x="851183" y="489527"/>
                  <a:pt x="850590" y="489596"/>
                  <a:pt x="849998" y="489596"/>
                </a:cubicBezTo>
                <a:cubicBezTo>
                  <a:pt x="849789" y="489596"/>
                  <a:pt x="849580" y="489579"/>
                  <a:pt x="849353" y="489562"/>
                </a:cubicBezTo>
                <a:cubicBezTo>
                  <a:pt x="844544" y="489213"/>
                  <a:pt x="839701" y="488430"/>
                  <a:pt x="834962" y="487228"/>
                </a:cubicBezTo>
                <a:cubicBezTo>
                  <a:pt x="830310" y="486044"/>
                  <a:pt x="827487" y="481308"/>
                  <a:pt x="828672" y="476659"/>
                </a:cubicBezTo>
                <a:cubicBezTo>
                  <a:pt x="829839" y="471993"/>
                  <a:pt x="834578" y="469172"/>
                  <a:pt x="839248" y="470356"/>
                </a:cubicBezTo>
                <a:cubicBezTo>
                  <a:pt x="842994" y="471296"/>
                  <a:pt x="846809" y="471923"/>
                  <a:pt x="850625" y="472202"/>
                </a:cubicBezTo>
                <a:cubicBezTo>
                  <a:pt x="851008" y="472219"/>
                  <a:pt x="851374" y="472324"/>
                  <a:pt x="851740" y="472393"/>
                </a:cubicBezTo>
                <a:lnTo>
                  <a:pt x="851740" y="22114"/>
                </a:lnTo>
                <a:close/>
              </a:path>
            </a:pathLst>
          </a:custGeom>
          <a:solidFill>
            <a:schemeClr val="accent6">
              <a:lumMod val="75000"/>
            </a:schemeClr>
          </a:solidFill>
          <a:ln>
            <a:solidFill>
              <a:schemeClr val="accent6">
                <a:lumMod val="90000"/>
              </a:schemeClr>
            </a:solidFill>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715;p36"/>
          <p:cNvSpPr/>
          <p:nvPr/>
        </p:nvSpPr>
        <p:spPr>
          <a:xfrm>
            <a:off x="4991801" y="2857661"/>
            <a:ext cx="328344" cy="423394"/>
          </a:xfrm>
          <a:custGeom>
            <a:avLst/>
            <a:gdLst/>
            <a:ahLst/>
            <a:cxnLst/>
            <a:rect l="l" t="t" r="r" b="b"/>
            <a:pathLst>
              <a:path w="709989" h="915516" extrusionOk="0">
                <a:moveTo>
                  <a:pt x="355013" y="0"/>
                </a:moveTo>
                <a:cubicBezTo>
                  <a:pt x="159254" y="0"/>
                  <a:pt x="0" y="159124"/>
                  <a:pt x="0" y="354726"/>
                </a:cubicBezTo>
                <a:cubicBezTo>
                  <a:pt x="0" y="609068"/>
                  <a:pt x="250267" y="840379"/>
                  <a:pt x="326979" y="905219"/>
                </a:cubicBezTo>
                <a:cubicBezTo>
                  <a:pt x="335101" y="912090"/>
                  <a:pt x="345057" y="915516"/>
                  <a:pt x="355013" y="915516"/>
                </a:cubicBezTo>
                <a:cubicBezTo>
                  <a:pt x="364969" y="915516"/>
                  <a:pt x="374906" y="912090"/>
                  <a:pt x="383028" y="905219"/>
                </a:cubicBezTo>
                <a:cubicBezTo>
                  <a:pt x="459740" y="840379"/>
                  <a:pt x="709989" y="609068"/>
                  <a:pt x="709989" y="354726"/>
                </a:cubicBezTo>
                <a:cubicBezTo>
                  <a:pt x="709989" y="159124"/>
                  <a:pt x="550735" y="0"/>
                  <a:pt x="355013" y="0"/>
                </a:cubicBezTo>
                <a:close/>
                <a:moveTo>
                  <a:pt x="371184" y="891221"/>
                </a:moveTo>
                <a:cubicBezTo>
                  <a:pt x="361815" y="899155"/>
                  <a:pt x="348192" y="899155"/>
                  <a:pt x="338823" y="891221"/>
                </a:cubicBezTo>
                <a:cubicBezTo>
                  <a:pt x="263633" y="827682"/>
                  <a:pt x="18335" y="601189"/>
                  <a:pt x="18335" y="354726"/>
                </a:cubicBezTo>
                <a:cubicBezTo>
                  <a:pt x="18335" y="169219"/>
                  <a:pt x="169375" y="18322"/>
                  <a:pt x="355013" y="18322"/>
                </a:cubicBezTo>
                <a:cubicBezTo>
                  <a:pt x="540632" y="18322"/>
                  <a:pt x="691654" y="169219"/>
                  <a:pt x="691654" y="354726"/>
                </a:cubicBezTo>
                <a:cubicBezTo>
                  <a:pt x="691654" y="601189"/>
                  <a:pt x="446374" y="827682"/>
                  <a:pt x="371184" y="891221"/>
                </a:cubicBezTo>
                <a:close/>
                <a:moveTo>
                  <a:pt x="354995" y="135525"/>
                </a:moveTo>
                <a:cubicBezTo>
                  <a:pt x="233051" y="135525"/>
                  <a:pt x="133843" y="234664"/>
                  <a:pt x="133843" y="356522"/>
                </a:cubicBezTo>
                <a:cubicBezTo>
                  <a:pt x="133843" y="478379"/>
                  <a:pt x="233051" y="577536"/>
                  <a:pt x="354995" y="577536"/>
                </a:cubicBezTo>
                <a:cubicBezTo>
                  <a:pt x="476938" y="577536"/>
                  <a:pt x="576146" y="478379"/>
                  <a:pt x="576146" y="356522"/>
                </a:cubicBezTo>
                <a:cubicBezTo>
                  <a:pt x="576146" y="234664"/>
                  <a:pt x="476938" y="135525"/>
                  <a:pt x="354995" y="135525"/>
                </a:cubicBezTo>
                <a:close/>
                <a:moveTo>
                  <a:pt x="354995" y="559214"/>
                </a:moveTo>
                <a:cubicBezTo>
                  <a:pt x="243153" y="559214"/>
                  <a:pt x="152177" y="468284"/>
                  <a:pt x="152177" y="356522"/>
                </a:cubicBezTo>
                <a:cubicBezTo>
                  <a:pt x="152177" y="244778"/>
                  <a:pt x="243153" y="153847"/>
                  <a:pt x="354995" y="153847"/>
                </a:cubicBezTo>
                <a:cubicBezTo>
                  <a:pt x="466836" y="153847"/>
                  <a:pt x="557812" y="244778"/>
                  <a:pt x="557812" y="356522"/>
                </a:cubicBezTo>
                <a:cubicBezTo>
                  <a:pt x="557812" y="468284"/>
                  <a:pt x="466836" y="559214"/>
                  <a:pt x="354995" y="559214"/>
                </a:cubicBezTo>
                <a:close/>
              </a:path>
            </a:pathLst>
          </a:custGeom>
          <a:solidFill>
            <a:schemeClr val="accent6">
              <a:lumMod val="50000"/>
            </a:schemeClr>
          </a:solidFill>
          <a:ln>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2" name="Google Shape;102;p12"/>
          <p:cNvSpPr/>
          <p:nvPr/>
        </p:nvSpPr>
        <p:spPr>
          <a:xfrm>
            <a:off x="4295633" y="671562"/>
            <a:ext cx="1880096" cy="955948"/>
          </a:xfrm>
          <a:custGeom>
            <a:avLst/>
            <a:gdLst/>
            <a:ahLst/>
            <a:cxnLst/>
            <a:rect l="l" t="t" r="r" b="b"/>
            <a:pathLst>
              <a:path w="5459449" h="2232140" extrusionOk="0">
                <a:moveTo>
                  <a:pt x="4942026" y="157967"/>
                </a:moveTo>
                <a:cubicBezTo>
                  <a:pt x="4896681" y="192920"/>
                  <a:pt x="4842834" y="180167"/>
                  <a:pt x="4791822" y="177333"/>
                </a:cubicBezTo>
                <a:cubicBezTo>
                  <a:pt x="4661928" y="170248"/>
                  <a:pt x="4532980" y="147575"/>
                  <a:pt x="4402142" y="153716"/>
                </a:cubicBezTo>
                <a:cubicBezTo>
                  <a:pt x="4314287" y="157967"/>
                  <a:pt x="4226431" y="157495"/>
                  <a:pt x="4138104" y="168358"/>
                </a:cubicBezTo>
                <a:cubicBezTo>
                  <a:pt x="4205176" y="195282"/>
                  <a:pt x="4273193" y="221260"/>
                  <a:pt x="4339793" y="249601"/>
                </a:cubicBezTo>
                <a:cubicBezTo>
                  <a:pt x="4375691" y="264716"/>
                  <a:pt x="4409227" y="285026"/>
                  <a:pt x="4444652" y="301558"/>
                </a:cubicBezTo>
                <a:cubicBezTo>
                  <a:pt x="4493776" y="324230"/>
                  <a:pt x="4535341" y="361073"/>
                  <a:pt x="4594384" y="365796"/>
                </a:cubicBezTo>
                <a:cubicBezTo>
                  <a:pt x="4624141" y="368158"/>
                  <a:pt x="4658150" y="387524"/>
                  <a:pt x="4678932" y="409724"/>
                </a:cubicBezTo>
                <a:cubicBezTo>
                  <a:pt x="4709162" y="441371"/>
                  <a:pt x="4744115" y="455541"/>
                  <a:pt x="4782847" y="470183"/>
                </a:cubicBezTo>
                <a:cubicBezTo>
                  <a:pt x="4809298" y="480102"/>
                  <a:pt x="4831498" y="500885"/>
                  <a:pt x="4857005" y="515055"/>
                </a:cubicBezTo>
                <a:cubicBezTo>
                  <a:pt x="4916991" y="549064"/>
                  <a:pt x="4978396" y="580238"/>
                  <a:pt x="5036966" y="616136"/>
                </a:cubicBezTo>
                <a:cubicBezTo>
                  <a:pt x="5080893" y="643532"/>
                  <a:pt x="5122931" y="674706"/>
                  <a:pt x="5163080" y="707770"/>
                </a:cubicBezTo>
                <a:cubicBezTo>
                  <a:pt x="5235348" y="767285"/>
                  <a:pt x="5304310" y="830578"/>
                  <a:pt x="5356739" y="908986"/>
                </a:cubicBezTo>
                <a:cubicBezTo>
                  <a:pt x="5363824" y="919378"/>
                  <a:pt x="5379884" y="928352"/>
                  <a:pt x="5379884" y="937327"/>
                </a:cubicBezTo>
                <a:cubicBezTo>
                  <a:pt x="5378467" y="991173"/>
                  <a:pt x="5418616" y="1030378"/>
                  <a:pt x="5428535" y="1079501"/>
                </a:cubicBezTo>
                <a:cubicBezTo>
                  <a:pt x="5438454" y="1130986"/>
                  <a:pt x="5454986" y="1181999"/>
                  <a:pt x="5458292" y="1233956"/>
                </a:cubicBezTo>
                <a:cubicBezTo>
                  <a:pt x="5464905" y="1332675"/>
                  <a:pt x="5444594" y="1419113"/>
                  <a:pt x="5360990" y="1490436"/>
                </a:cubicBezTo>
                <a:cubicBezTo>
                  <a:pt x="5271718" y="1566011"/>
                  <a:pt x="5170637" y="1611355"/>
                  <a:pt x="5062944" y="1647725"/>
                </a:cubicBezTo>
                <a:cubicBezTo>
                  <a:pt x="4969893" y="1678900"/>
                  <a:pt x="4876843" y="1711019"/>
                  <a:pt x="4781430" y="1735108"/>
                </a:cubicBezTo>
                <a:cubicBezTo>
                  <a:pt x="4677988" y="1761087"/>
                  <a:pt x="4573128" y="1781397"/>
                  <a:pt x="4466852" y="1795567"/>
                </a:cubicBezTo>
                <a:cubicBezTo>
                  <a:pt x="4387499" y="1805959"/>
                  <a:pt x="4310980" y="1834299"/>
                  <a:pt x="4232099" y="1849887"/>
                </a:cubicBezTo>
                <a:cubicBezTo>
                  <a:pt x="4079061" y="1880589"/>
                  <a:pt x="3925551" y="1907984"/>
                  <a:pt x="3772041" y="1936325"/>
                </a:cubicBezTo>
                <a:cubicBezTo>
                  <a:pt x="3697884" y="1950022"/>
                  <a:pt x="3623254" y="1962776"/>
                  <a:pt x="3548624" y="1974584"/>
                </a:cubicBezTo>
                <a:cubicBezTo>
                  <a:pt x="3464548" y="1987809"/>
                  <a:pt x="3379999" y="1998673"/>
                  <a:pt x="3295451" y="2011899"/>
                </a:cubicBezTo>
                <a:cubicBezTo>
                  <a:pt x="3178783" y="2030320"/>
                  <a:pt x="3062587" y="2052520"/>
                  <a:pt x="2945447" y="2068580"/>
                </a:cubicBezTo>
                <a:cubicBezTo>
                  <a:pt x="2805635" y="2087473"/>
                  <a:pt x="2665350" y="2101643"/>
                  <a:pt x="2525538" y="2118175"/>
                </a:cubicBezTo>
                <a:cubicBezTo>
                  <a:pt x="2407925" y="2131873"/>
                  <a:pt x="2290313" y="2148405"/>
                  <a:pt x="2172228" y="2158796"/>
                </a:cubicBezTo>
                <a:cubicBezTo>
                  <a:pt x="2082483" y="2166826"/>
                  <a:pt x="1991794" y="2167771"/>
                  <a:pt x="1901577" y="2172967"/>
                </a:cubicBezTo>
                <a:cubicBezTo>
                  <a:pt x="1824114" y="2177218"/>
                  <a:pt x="1746650" y="2183358"/>
                  <a:pt x="1669186" y="2189026"/>
                </a:cubicBezTo>
                <a:cubicBezTo>
                  <a:pt x="1566216" y="2196584"/>
                  <a:pt x="1463719" y="2205086"/>
                  <a:pt x="1360749" y="2211698"/>
                </a:cubicBezTo>
                <a:cubicBezTo>
                  <a:pt x="1232745" y="2219728"/>
                  <a:pt x="1105213" y="2230592"/>
                  <a:pt x="977209" y="2232009"/>
                </a:cubicBezTo>
                <a:cubicBezTo>
                  <a:pt x="835980" y="2233426"/>
                  <a:pt x="695695" y="2223507"/>
                  <a:pt x="556355" y="2196111"/>
                </a:cubicBezTo>
                <a:cubicBezTo>
                  <a:pt x="451968" y="2175328"/>
                  <a:pt x="348998" y="2148877"/>
                  <a:pt x="255475" y="2098809"/>
                </a:cubicBezTo>
                <a:cubicBezTo>
                  <a:pt x="43395" y="1984503"/>
                  <a:pt x="-46822" y="1811627"/>
                  <a:pt x="23556" y="1575930"/>
                </a:cubicBezTo>
                <a:cubicBezTo>
                  <a:pt x="87794" y="1360543"/>
                  <a:pt x="229969" y="1212228"/>
                  <a:pt x="412292" y="1094144"/>
                </a:cubicBezTo>
                <a:cubicBezTo>
                  <a:pt x="492589" y="1042186"/>
                  <a:pt x="571470" y="988340"/>
                  <a:pt x="654129" y="941106"/>
                </a:cubicBezTo>
                <a:cubicBezTo>
                  <a:pt x="767491" y="875923"/>
                  <a:pt x="882269" y="812157"/>
                  <a:pt x="999882" y="755004"/>
                </a:cubicBezTo>
                <a:cubicBezTo>
                  <a:pt x="1128830" y="692655"/>
                  <a:pt x="1259668" y="634085"/>
                  <a:pt x="1393340" y="582128"/>
                </a:cubicBezTo>
                <a:cubicBezTo>
                  <a:pt x="1518983" y="533004"/>
                  <a:pt x="1649348" y="494273"/>
                  <a:pt x="1777352" y="450817"/>
                </a:cubicBezTo>
                <a:cubicBezTo>
                  <a:pt x="1850565" y="425783"/>
                  <a:pt x="1922360" y="398388"/>
                  <a:pt x="1996045" y="375243"/>
                </a:cubicBezTo>
                <a:cubicBezTo>
                  <a:pt x="2074926" y="350209"/>
                  <a:pt x="2155224" y="328009"/>
                  <a:pt x="2234577" y="304392"/>
                </a:cubicBezTo>
                <a:cubicBezTo>
                  <a:pt x="2287951" y="288805"/>
                  <a:pt x="2340853" y="271328"/>
                  <a:pt x="2394227" y="257158"/>
                </a:cubicBezTo>
                <a:cubicBezTo>
                  <a:pt x="2486334" y="231180"/>
                  <a:pt x="2578912" y="205673"/>
                  <a:pt x="2671963" y="183946"/>
                </a:cubicBezTo>
                <a:cubicBezTo>
                  <a:pt x="2757929" y="164107"/>
                  <a:pt x="2844367" y="148520"/>
                  <a:pt x="2931277" y="132933"/>
                </a:cubicBezTo>
                <a:cubicBezTo>
                  <a:pt x="3049834" y="111205"/>
                  <a:pt x="3168391" y="92312"/>
                  <a:pt x="3286476" y="69167"/>
                </a:cubicBezTo>
                <a:cubicBezTo>
                  <a:pt x="3305370" y="65388"/>
                  <a:pt x="3323791" y="46967"/>
                  <a:pt x="3337961" y="31380"/>
                </a:cubicBezTo>
                <a:cubicBezTo>
                  <a:pt x="3361578" y="5401"/>
                  <a:pt x="3380472" y="-8297"/>
                  <a:pt x="3421565" y="5401"/>
                </a:cubicBezTo>
                <a:cubicBezTo>
                  <a:pt x="3520757" y="37993"/>
                  <a:pt x="3625143" y="48857"/>
                  <a:pt x="3729058" y="49801"/>
                </a:cubicBezTo>
                <a:cubicBezTo>
                  <a:pt x="3800854" y="50274"/>
                  <a:pt x="3872649" y="39882"/>
                  <a:pt x="3944445" y="35159"/>
                </a:cubicBezTo>
                <a:cubicBezTo>
                  <a:pt x="4037023" y="29018"/>
                  <a:pt x="4129602" y="-2628"/>
                  <a:pt x="4222653" y="31852"/>
                </a:cubicBezTo>
                <a:cubicBezTo>
                  <a:pt x="4366244" y="1623"/>
                  <a:pt x="4508418" y="35159"/>
                  <a:pt x="4650592" y="46495"/>
                </a:cubicBezTo>
                <a:cubicBezTo>
                  <a:pt x="4734669" y="53108"/>
                  <a:pt x="4816855" y="82865"/>
                  <a:pt x="4899987" y="101759"/>
                </a:cubicBezTo>
                <a:cubicBezTo>
                  <a:pt x="4929744" y="107899"/>
                  <a:pt x="4943915" y="124431"/>
                  <a:pt x="4942026" y="157967"/>
                </a:cubicBezTo>
                <a:close/>
                <a:moveTo>
                  <a:pt x="461887" y="2072358"/>
                </a:moveTo>
                <a:cubicBezTo>
                  <a:pt x="559661" y="2080860"/>
                  <a:pt x="640431" y="2078499"/>
                  <a:pt x="716950" y="2096448"/>
                </a:cubicBezTo>
                <a:cubicBezTo>
                  <a:pt x="805278" y="2117231"/>
                  <a:pt x="895967" y="2111563"/>
                  <a:pt x="978626" y="2099282"/>
                </a:cubicBezTo>
                <a:cubicBezTo>
                  <a:pt x="1066954" y="2086528"/>
                  <a:pt x="1154809" y="2098809"/>
                  <a:pt x="1241719" y="2081805"/>
                </a:cubicBezTo>
                <a:cubicBezTo>
                  <a:pt x="1283757" y="2073775"/>
                  <a:pt x="1326740" y="2069997"/>
                  <a:pt x="1369251" y="2068107"/>
                </a:cubicBezTo>
                <a:cubicBezTo>
                  <a:pt x="1432544" y="2065273"/>
                  <a:pt x="1495838" y="2068580"/>
                  <a:pt x="1559131" y="2064801"/>
                </a:cubicBezTo>
                <a:cubicBezTo>
                  <a:pt x="1682412" y="2057243"/>
                  <a:pt x="1805692" y="2046380"/>
                  <a:pt x="1928973" y="2038350"/>
                </a:cubicBezTo>
                <a:cubicBezTo>
                  <a:pt x="1962509" y="2035988"/>
                  <a:pt x="1999824" y="2050158"/>
                  <a:pt x="2029109" y="2038822"/>
                </a:cubicBezTo>
                <a:cubicBezTo>
                  <a:pt x="2133496" y="1999618"/>
                  <a:pt x="2243079" y="2025124"/>
                  <a:pt x="2349355" y="2006703"/>
                </a:cubicBezTo>
                <a:cubicBezTo>
                  <a:pt x="2429180" y="1993005"/>
                  <a:pt x="2513729" y="2004814"/>
                  <a:pt x="2589303" y="1963248"/>
                </a:cubicBezTo>
                <a:cubicBezTo>
                  <a:pt x="2599695" y="1957580"/>
                  <a:pt x="2613865" y="1957580"/>
                  <a:pt x="2626146" y="1958525"/>
                </a:cubicBezTo>
                <a:cubicBezTo>
                  <a:pt x="2661099" y="1960414"/>
                  <a:pt x="2696524" y="1969388"/>
                  <a:pt x="2730533" y="1965137"/>
                </a:cubicBezTo>
                <a:cubicBezTo>
                  <a:pt x="2763124" y="1960886"/>
                  <a:pt x="2792882" y="1939631"/>
                  <a:pt x="2825473" y="1933018"/>
                </a:cubicBezTo>
                <a:cubicBezTo>
                  <a:pt x="2889239" y="1919793"/>
                  <a:pt x="2953949" y="1911763"/>
                  <a:pt x="3018187" y="1901371"/>
                </a:cubicBezTo>
                <a:cubicBezTo>
                  <a:pt x="3051723" y="1896176"/>
                  <a:pt x="3085260" y="1889091"/>
                  <a:pt x="3118796" y="1885784"/>
                </a:cubicBezTo>
                <a:cubicBezTo>
                  <a:pt x="3161306" y="1881533"/>
                  <a:pt x="3204289" y="1884367"/>
                  <a:pt x="3246327" y="1877282"/>
                </a:cubicBezTo>
                <a:cubicBezTo>
                  <a:pt x="3373387" y="1856027"/>
                  <a:pt x="3500446" y="1831938"/>
                  <a:pt x="3627033" y="1807848"/>
                </a:cubicBezTo>
                <a:cubicBezTo>
                  <a:pt x="3761650" y="1782342"/>
                  <a:pt x="3895794" y="1755419"/>
                  <a:pt x="4030410" y="1729912"/>
                </a:cubicBezTo>
                <a:cubicBezTo>
                  <a:pt x="4137159" y="1710074"/>
                  <a:pt x="4244380" y="1693070"/>
                  <a:pt x="4350657" y="1671815"/>
                </a:cubicBezTo>
                <a:cubicBezTo>
                  <a:pt x="4423397" y="1657172"/>
                  <a:pt x="4495193" y="1638751"/>
                  <a:pt x="4566988" y="1620330"/>
                </a:cubicBezTo>
                <a:cubicBezTo>
                  <a:pt x="4612333" y="1608521"/>
                  <a:pt x="4656260" y="1586793"/>
                  <a:pt x="4702077" y="1582070"/>
                </a:cubicBezTo>
                <a:cubicBezTo>
                  <a:pt x="4803158" y="1571206"/>
                  <a:pt x="4899515" y="1544283"/>
                  <a:pt x="4993038" y="1506968"/>
                </a:cubicBezTo>
                <a:cubicBezTo>
                  <a:pt x="5088451" y="1468709"/>
                  <a:pt x="5182446" y="1426198"/>
                  <a:pt x="5275497" y="1382271"/>
                </a:cubicBezTo>
                <a:cubicBezTo>
                  <a:pt x="5326509" y="1358181"/>
                  <a:pt x="5361463" y="1307641"/>
                  <a:pt x="5363824" y="1257101"/>
                </a:cubicBezTo>
                <a:cubicBezTo>
                  <a:pt x="5368075" y="1159326"/>
                  <a:pt x="5320842" y="1071471"/>
                  <a:pt x="5268884" y="992118"/>
                </a:cubicBezTo>
                <a:cubicBezTo>
                  <a:pt x="5238654" y="945829"/>
                  <a:pt x="5189059" y="910876"/>
                  <a:pt x="5144187" y="875923"/>
                </a:cubicBezTo>
                <a:cubicBezTo>
                  <a:pt x="5057276" y="807906"/>
                  <a:pt x="4973200" y="736110"/>
                  <a:pt x="4872591" y="686042"/>
                </a:cubicBezTo>
                <a:cubicBezTo>
                  <a:pt x="4751200" y="625583"/>
                  <a:pt x="4637367" y="548592"/>
                  <a:pt x="4513141" y="493328"/>
                </a:cubicBezTo>
                <a:cubicBezTo>
                  <a:pt x="4238240" y="370992"/>
                  <a:pt x="3948224" y="295418"/>
                  <a:pt x="3654428" y="234486"/>
                </a:cubicBezTo>
                <a:cubicBezTo>
                  <a:pt x="3593024" y="221733"/>
                  <a:pt x="3530203" y="203311"/>
                  <a:pt x="3468799" y="205201"/>
                </a:cubicBezTo>
                <a:cubicBezTo>
                  <a:pt x="3362995" y="208507"/>
                  <a:pt x="3257191" y="221733"/>
                  <a:pt x="3152804" y="238265"/>
                </a:cubicBezTo>
                <a:cubicBezTo>
                  <a:pt x="3046056" y="255269"/>
                  <a:pt x="2939779" y="277469"/>
                  <a:pt x="2834447" y="303920"/>
                </a:cubicBezTo>
                <a:cubicBezTo>
                  <a:pt x="2610086" y="360601"/>
                  <a:pt x="2381946" y="404056"/>
                  <a:pt x="2163253" y="483409"/>
                </a:cubicBezTo>
                <a:cubicBezTo>
                  <a:pt x="2042334" y="527336"/>
                  <a:pt x="1919054" y="563234"/>
                  <a:pt x="1797190" y="605272"/>
                </a:cubicBezTo>
                <a:cubicBezTo>
                  <a:pt x="1651710" y="655340"/>
                  <a:pt x="1506702" y="705881"/>
                  <a:pt x="1362638" y="759255"/>
                </a:cubicBezTo>
                <a:cubicBezTo>
                  <a:pt x="1206766" y="816880"/>
                  <a:pt x="1054673" y="883008"/>
                  <a:pt x="909665" y="964250"/>
                </a:cubicBezTo>
                <a:cubicBezTo>
                  <a:pt x="804333" y="1023293"/>
                  <a:pt x="702308" y="1088003"/>
                  <a:pt x="597921" y="1147990"/>
                </a:cubicBezTo>
                <a:cubicBezTo>
                  <a:pt x="454802" y="1230177"/>
                  <a:pt x="326326" y="1329841"/>
                  <a:pt x="219577" y="1455483"/>
                </a:cubicBezTo>
                <a:cubicBezTo>
                  <a:pt x="136918" y="1552785"/>
                  <a:pt x="97241" y="1668036"/>
                  <a:pt x="92990" y="1795095"/>
                </a:cubicBezTo>
                <a:cubicBezTo>
                  <a:pt x="92518" y="1816350"/>
                  <a:pt x="100075" y="1839495"/>
                  <a:pt x="109994" y="1858389"/>
                </a:cubicBezTo>
                <a:cubicBezTo>
                  <a:pt x="124165" y="1884840"/>
                  <a:pt x="141641" y="1910346"/>
                  <a:pt x="162424" y="1932074"/>
                </a:cubicBezTo>
                <a:cubicBezTo>
                  <a:pt x="215798" y="1988282"/>
                  <a:pt x="276258" y="2037405"/>
                  <a:pt x="358917" y="2037405"/>
                </a:cubicBezTo>
                <a:cubicBezTo>
                  <a:pt x="404734" y="2037405"/>
                  <a:pt x="442994" y="2046380"/>
                  <a:pt x="461887" y="207235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1" name="Google Shape;101;p12"/>
          <p:cNvSpPr txBox="1"/>
          <p:nvPr/>
        </p:nvSpPr>
        <p:spPr>
          <a:xfrm>
            <a:off x="1571085" y="724072"/>
            <a:ext cx="6001800" cy="914096"/>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id-ID" sz="5400" b="0" i="0" u="none" strike="noStrike" cap="none" dirty="0" smtClean="0">
                <a:solidFill>
                  <a:srgbClr val="191919"/>
                </a:solidFill>
                <a:latin typeface="Just Another Hand"/>
                <a:ea typeface="Just Another Hand"/>
                <a:cs typeface="Just Another Hand"/>
                <a:sym typeface="Just Another Hand"/>
              </a:rPr>
              <a:t>What is Mapping ?</a:t>
            </a:r>
            <a:endParaRPr sz="900" dirty="0"/>
          </a:p>
        </p:txBody>
      </p:sp>
      <p:sp>
        <p:nvSpPr>
          <p:cNvPr id="103" name="Google Shape;103;p12"/>
          <p:cNvSpPr/>
          <p:nvPr/>
        </p:nvSpPr>
        <p:spPr>
          <a:xfrm>
            <a:off x="1686635" y="953131"/>
            <a:ext cx="360437" cy="392810"/>
          </a:xfrm>
          <a:custGeom>
            <a:avLst/>
            <a:gdLst/>
            <a:ahLst/>
            <a:cxnLst/>
            <a:rect l="l" t="t" r="r" b="b"/>
            <a:pathLst>
              <a:path w="720874" h="785620" extrusionOk="0">
                <a:moveTo>
                  <a:pt x="332849" y="0"/>
                </a:moveTo>
                <a:cubicBezTo>
                  <a:pt x="347214" y="3921"/>
                  <a:pt x="358641" y="7188"/>
                  <a:pt x="374149" y="11436"/>
                </a:cubicBezTo>
                <a:cubicBezTo>
                  <a:pt x="378394" y="52769"/>
                  <a:pt x="384107" y="94919"/>
                  <a:pt x="386556" y="137396"/>
                </a:cubicBezTo>
                <a:cubicBezTo>
                  <a:pt x="389004" y="179710"/>
                  <a:pt x="388025" y="222350"/>
                  <a:pt x="392759" y="266624"/>
                </a:cubicBezTo>
                <a:cubicBezTo>
                  <a:pt x="419041" y="231335"/>
                  <a:pt x="471278" y="229538"/>
                  <a:pt x="487765" y="185264"/>
                </a:cubicBezTo>
                <a:cubicBezTo>
                  <a:pt x="525474" y="166967"/>
                  <a:pt x="545226" y="125960"/>
                  <a:pt x="586363" y="110603"/>
                </a:cubicBezTo>
                <a:cubicBezTo>
                  <a:pt x="602687" y="104558"/>
                  <a:pt x="614114" y="85770"/>
                  <a:pt x="628643" y="74008"/>
                </a:cubicBezTo>
                <a:cubicBezTo>
                  <a:pt x="641212" y="63879"/>
                  <a:pt x="652149" y="59631"/>
                  <a:pt x="664229" y="78745"/>
                </a:cubicBezTo>
                <a:cubicBezTo>
                  <a:pt x="672228" y="91325"/>
                  <a:pt x="688879" y="98350"/>
                  <a:pt x="705366" y="110766"/>
                </a:cubicBezTo>
                <a:cubicBezTo>
                  <a:pt x="621297" y="182487"/>
                  <a:pt x="538533" y="253064"/>
                  <a:pt x="454464" y="324948"/>
                </a:cubicBezTo>
                <a:cubicBezTo>
                  <a:pt x="476502" y="337854"/>
                  <a:pt x="495764" y="342919"/>
                  <a:pt x="517475" y="337691"/>
                </a:cubicBezTo>
                <a:cubicBezTo>
                  <a:pt x="538207" y="332789"/>
                  <a:pt x="559102" y="330992"/>
                  <a:pt x="575589" y="350597"/>
                </a:cubicBezTo>
                <a:cubicBezTo>
                  <a:pt x="586690" y="340795"/>
                  <a:pt x="595341" y="332953"/>
                  <a:pt x="602524" y="326581"/>
                </a:cubicBezTo>
                <a:cubicBezTo>
                  <a:pt x="649701" y="325764"/>
                  <a:pt x="676146" y="352721"/>
                  <a:pt x="703407" y="393564"/>
                </a:cubicBezTo>
                <a:cubicBezTo>
                  <a:pt x="624562" y="395524"/>
                  <a:pt x="552082" y="397322"/>
                  <a:pt x="479766" y="399119"/>
                </a:cubicBezTo>
                <a:cubicBezTo>
                  <a:pt x="478950" y="402223"/>
                  <a:pt x="478297" y="405327"/>
                  <a:pt x="477481" y="408431"/>
                </a:cubicBezTo>
                <a:cubicBezTo>
                  <a:pt x="555674" y="463977"/>
                  <a:pt x="647742" y="499429"/>
                  <a:pt x="720874" y="568699"/>
                </a:cubicBezTo>
                <a:cubicBezTo>
                  <a:pt x="686920" y="588467"/>
                  <a:pt x="654761" y="589447"/>
                  <a:pt x="623092" y="570823"/>
                </a:cubicBezTo>
                <a:cubicBezTo>
                  <a:pt x="590118" y="551382"/>
                  <a:pt x="558122" y="529980"/>
                  <a:pt x="525964" y="509232"/>
                </a:cubicBezTo>
                <a:cubicBezTo>
                  <a:pt x="493316" y="488157"/>
                  <a:pt x="461320" y="466101"/>
                  <a:pt x="428509" y="445353"/>
                </a:cubicBezTo>
                <a:cubicBezTo>
                  <a:pt x="415449" y="437021"/>
                  <a:pt x="400921" y="430976"/>
                  <a:pt x="383291" y="421827"/>
                </a:cubicBezTo>
                <a:cubicBezTo>
                  <a:pt x="380842" y="468879"/>
                  <a:pt x="377904" y="510049"/>
                  <a:pt x="376761" y="551218"/>
                </a:cubicBezTo>
                <a:cubicBezTo>
                  <a:pt x="375618" y="591408"/>
                  <a:pt x="374966" y="631598"/>
                  <a:pt x="375945" y="671624"/>
                </a:cubicBezTo>
                <a:cubicBezTo>
                  <a:pt x="376598" y="700704"/>
                  <a:pt x="381005" y="729784"/>
                  <a:pt x="381985" y="758865"/>
                </a:cubicBezTo>
                <a:cubicBezTo>
                  <a:pt x="382311" y="766706"/>
                  <a:pt x="378067" y="779940"/>
                  <a:pt x="373007" y="781573"/>
                </a:cubicBezTo>
                <a:cubicBezTo>
                  <a:pt x="361416" y="785331"/>
                  <a:pt x="345256" y="787945"/>
                  <a:pt x="336114" y="782554"/>
                </a:cubicBezTo>
                <a:cubicBezTo>
                  <a:pt x="324034" y="775365"/>
                  <a:pt x="314403" y="764746"/>
                  <a:pt x="313750" y="744161"/>
                </a:cubicBezTo>
                <a:cubicBezTo>
                  <a:pt x="311138" y="661331"/>
                  <a:pt x="306241" y="578665"/>
                  <a:pt x="314729" y="495835"/>
                </a:cubicBezTo>
                <a:cubicBezTo>
                  <a:pt x="316035" y="482765"/>
                  <a:pt x="314893" y="469532"/>
                  <a:pt x="314893" y="447640"/>
                </a:cubicBezTo>
                <a:cubicBezTo>
                  <a:pt x="285509" y="468715"/>
                  <a:pt x="261350" y="484236"/>
                  <a:pt x="239475" y="502370"/>
                </a:cubicBezTo>
                <a:cubicBezTo>
                  <a:pt x="206500" y="529653"/>
                  <a:pt x="176301" y="560531"/>
                  <a:pt x="142510" y="586834"/>
                </a:cubicBezTo>
                <a:cubicBezTo>
                  <a:pt x="107739" y="613953"/>
                  <a:pt x="88477" y="616894"/>
                  <a:pt x="64807" y="575888"/>
                </a:cubicBezTo>
                <a:cubicBezTo>
                  <a:pt x="56155" y="561021"/>
                  <a:pt x="60399" y="547787"/>
                  <a:pt x="68888" y="539129"/>
                </a:cubicBezTo>
                <a:cubicBezTo>
                  <a:pt x="92558" y="514296"/>
                  <a:pt x="118513" y="491751"/>
                  <a:pt x="144142" y="468879"/>
                </a:cubicBezTo>
                <a:cubicBezTo>
                  <a:pt x="167486" y="448130"/>
                  <a:pt x="191645" y="428199"/>
                  <a:pt x="222661" y="401733"/>
                </a:cubicBezTo>
                <a:cubicBezTo>
                  <a:pt x="144795" y="394054"/>
                  <a:pt x="73295" y="423951"/>
                  <a:pt x="0" y="392420"/>
                </a:cubicBezTo>
                <a:cubicBezTo>
                  <a:pt x="51748" y="353211"/>
                  <a:pt x="148550" y="344062"/>
                  <a:pt x="255636" y="338671"/>
                </a:cubicBezTo>
                <a:cubicBezTo>
                  <a:pt x="246168" y="327398"/>
                  <a:pt x="240128" y="317923"/>
                  <a:pt x="231966" y="310734"/>
                </a:cubicBezTo>
                <a:cubicBezTo>
                  <a:pt x="212540" y="293580"/>
                  <a:pt x="192788" y="276916"/>
                  <a:pt x="172056" y="261396"/>
                </a:cubicBezTo>
                <a:cubicBezTo>
                  <a:pt x="162752" y="254534"/>
                  <a:pt x="150672" y="251593"/>
                  <a:pt x="140551" y="245712"/>
                </a:cubicBezTo>
                <a:cubicBezTo>
                  <a:pt x="110678" y="228558"/>
                  <a:pt x="80804" y="211240"/>
                  <a:pt x="51421" y="192943"/>
                </a:cubicBezTo>
                <a:cubicBezTo>
                  <a:pt x="46524" y="189839"/>
                  <a:pt x="44238" y="182324"/>
                  <a:pt x="36240" y="169744"/>
                </a:cubicBezTo>
                <a:cubicBezTo>
                  <a:pt x="59093" y="170887"/>
                  <a:pt x="77376" y="166967"/>
                  <a:pt x="91252" y="173338"/>
                </a:cubicBezTo>
                <a:cubicBezTo>
                  <a:pt x="129614" y="190819"/>
                  <a:pt x="166833" y="211404"/>
                  <a:pt x="203236" y="232969"/>
                </a:cubicBezTo>
                <a:cubicBezTo>
                  <a:pt x="234415" y="251430"/>
                  <a:pt x="263635" y="273322"/>
                  <a:pt x="293835" y="293417"/>
                </a:cubicBezTo>
                <a:cubicBezTo>
                  <a:pt x="301507" y="298481"/>
                  <a:pt x="309669" y="302566"/>
                  <a:pt x="322565" y="309917"/>
                </a:cubicBezTo>
                <a:cubicBezTo>
                  <a:pt x="332033" y="205522"/>
                  <a:pt x="333176" y="105375"/>
                  <a:pt x="332849" y="0"/>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4" name="Google Shape;104;p12"/>
          <p:cNvSpPr/>
          <p:nvPr/>
        </p:nvSpPr>
        <p:spPr>
          <a:xfrm>
            <a:off x="7201377" y="953131"/>
            <a:ext cx="360437" cy="392810"/>
          </a:xfrm>
          <a:custGeom>
            <a:avLst/>
            <a:gdLst/>
            <a:ahLst/>
            <a:cxnLst/>
            <a:rect l="l" t="t" r="r" b="b"/>
            <a:pathLst>
              <a:path w="720874" h="785620" extrusionOk="0">
                <a:moveTo>
                  <a:pt x="332849" y="0"/>
                </a:moveTo>
                <a:cubicBezTo>
                  <a:pt x="347214" y="3921"/>
                  <a:pt x="358641" y="7188"/>
                  <a:pt x="374149" y="11436"/>
                </a:cubicBezTo>
                <a:cubicBezTo>
                  <a:pt x="378394" y="52769"/>
                  <a:pt x="384107" y="94919"/>
                  <a:pt x="386556" y="137396"/>
                </a:cubicBezTo>
                <a:cubicBezTo>
                  <a:pt x="389004" y="179710"/>
                  <a:pt x="388025" y="222350"/>
                  <a:pt x="392759" y="266624"/>
                </a:cubicBezTo>
                <a:cubicBezTo>
                  <a:pt x="419041" y="231335"/>
                  <a:pt x="471278" y="229538"/>
                  <a:pt x="487765" y="185264"/>
                </a:cubicBezTo>
                <a:cubicBezTo>
                  <a:pt x="525474" y="166967"/>
                  <a:pt x="545226" y="125960"/>
                  <a:pt x="586363" y="110603"/>
                </a:cubicBezTo>
                <a:cubicBezTo>
                  <a:pt x="602687" y="104558"/>
                  <a:pt x="614114" y="85770"/>
                  <a:pt x="628643" y="74008"/>
                </a:cubicBezTo>
                <a:cubicBezTo>
                  <a:pt x="641212" y="63879"/>
                  <a:pt x="652149" y="59631"/>
                  <a:pt x="664229" y="78745"/>
                </a:cubicBezTo>
                <a:cubicBezTo>
                  <a:pt x="672228" y="91325"/>
                  <a:pt x="688879" y="98350"/>
                  <a:pt x="705366" y="110766"/>
                </a:cubicBezTo>
                <a:cubicBezTo>
                  <a:pt x="621297" y="182487"/>
                  <a:pt x="538533" y="253064"/>
                  <a:pt x="454464" y="324948"/>
                </a:cubicBezTo>
                <a:cubicBezTo>
                  <a:pt x="476502" y="337854"/>
                  <a:pt x="495764" y="342919"/>
                  <a:pt x="517475" y="337691"/>
                </a:cubicBezTo>
                <a:cubicBezTo>
                  <a:pt x="538207" y="332789"/>
                  <a:pt x="559102" y="330992"/>
                  <a:pt x="575589" y="350597"/>
                </a:cubicBezTo>
                <a:cubicBezTo>
                  <a:pt x="586690" y="340795"/>
                  <a:pt x="595341" y="332953"/>
                  <a:pt x="602524" y="326581"/>
                </a:cubicBezTo>
                <a:cubicBezTo>
                  <a:pt x="649701" y="325764"/>
                  <a:pt x="676146" y="352721"/>
                  <a:pt x="703407" y="393564"/>
                </a:cubicBezTo>
                <a:cubicBezTo>
                  <a:pt x="624562" y="395524"/>
                  <a:pt x="552082" y="397322"/>
                  <a:pt x="479766" y="399119"/>
                </a:cubicBezTo>
                <a:cubicBezTo>
                  <a:pt x="478950" y="402223"/>
                  <a:pt x="478297" y="405327"/>
                  <a:pt x="477481" y="408431"/>
                </a:cubicBezTo>
                <a:cubicBezTo>
                  <a:pt x="555674" y="463977"/>
                  <a:pt x="647742" y="499429"/>
                  <a:pt x="720874" y="568699"/>
                </a:cubicBezTo>
                <a:cubicBezTo>
                  <a:pt x="686920" y="588467"/>
                  <a:pt x="654761" y="589447"/>
                  <a:pt x="623092" y="570823"/>
                </a:cubicBezTo>
                <a:cubicBezTo>
                  <a:pt x="590118" y="551382"/>
                  <a:pt x="558122" y="529980"/>
                  <a:pt x="525964" y="509232"/>
                </a:cubicBezTo>
                <a:cubicBezTo>
                  <a:pt x="493316" y="488157"/>
                  <a:pt x="461320" y="466101"/>
                  <a:pt x="428509" y="445353"/>
                </a:cubicBezTo>
                <a:cubicBezTo>
                  <a:pt x="415449" y="437021"/>
                  <a:pt x="400921" y="430976"/>
                  <a:pt x="383291" y="421827"/>
                </a:cubicBezTo>
                <a:cubicBezTo>
                  <a:pt x="380842" y="468879"/>
                  <a:pt x="377904" y="510049"/>
                  <a:pt x="376761" y="551218"/>
                </a:cubicBezTo>
                <a:cubicBezTo>
                  <a:pt x="375618" y="591408"/>
                  <a:pt x="374966" y="631598"/>
                  <a:pt x="375945" y="671624"/>
                </a:cubicBezTo>
                <a:cubicBezTo>
                  <a:pt x="376598" y="700704"/>
                  <a:pt x="381005" y="729784"/>
                  <a:pt x="381985" y="758865"/>
                </a:cubicBezTo>
                <a:cubicBezTo>
                  <a:pt x="382311" y="766706"/>
                  <a:pt x="378067" y="779940"/>
                  <a:pt x="373007" y="781573"/>
                </a:cubicBezTo>
                <a:cubicBezTo>
                  <a:pt x="361416" y="785331"/>
                  <a:pt x="345256" y="787945"/>
                  <a:pt x="336114" y="782554"/>
                </a:cubicBezTo>
                <a:cubicBezTo>
                  <a:pt x="324034" y="775365"/>
                  <a:pt x="314403" y="764746"/>
                  <a:pt x="313750" y="744161"/>
                </a:cubicBezTo>
                <a:cubicBezTo>
                  <a:pt x="311138" y="661331"/>
                  <a:pt x="306241" y="578665"/>
                  <a:pt x="314729" y="495835"/>
                </a:cubicBezTo>
                <a:cubicBezTo>
                  <a:pt x="316035" y="482765"/>
                  <a:pt x="314893" y="469532"/>
                  <a:pt x="314893" y="447640"/>
                </a:cubicBezTo>
                <a:cubicBezTo>
                  <a:pt x="285509" y="468715"/>
                  <a:pt x="261350" y="484236"/>
                  <a:pt x="239475" y="502370"/>
                </a:cubicBezTo>
                <a:cubicBezTo>
                  <a:pt x="206500" y="529653"/>
                  <a:pt x="176301" y="560531"/>
                  <a:pt x="142510" y="586834"/>
                </a:cubicBezTo>
                <a:cubicBezTo>
                  <a:pt x="107739" y="613953"/>
                  <a:pt x="88477" y="616894"/>
                  <a:pt x="64807" y="575888"/>
                </a:cubicBezTo>
                <a:cubicBezTo>
                  <a:pt x="56155" y="561021"/>
                  <a:pt x="60399" y="547787"/>
                  <a:pt x="68888" y="539129"/>
                </a:cubicBezTo>
                <a:cubicBezTo>
                  <a:pt x="92558" y="514296"/>
                  <a:pt x="118513" y="491751"/>
                  <a:pt x="144142" y="468879"/>
                </a:cubicBezTo>
                <a:cubicBezTo>
                  <a:pt x="167486" y="448130"/>
                  <a:pt x="191645" y="428199"/>
                  <a:pt x="222661" y="401733"/>
                </a:cubicBezTo>
                <a:cubicBezTo>
                  <a:pt x="144795" y="394054"/>
                  <a:pt x="73295" y="423951"/>
                  <a:pt x="0" y="392420"/>
                </a:cubicBezTo>
                <a:cubicBezTo>
                  <a:pt x="51748" y="353211"/>
                  <a:pt x="148550" y="344062"/>
                  <a:pt x="255636" y="338671"/>
                </a:cubicBezTo>
                <a:cubicBezTo>
                  <a:pt x="246168" y="327398"/>
                  <a:pt x="240128" y="317923"/>
                  <a:pt x="231966" y="310734"/>
                </a:cubicBezTo>
                <a:cubicBezTo>
                  <a:pt x="212540" y="293580"/>
                  <a:pt x="192788" y="276916"/>
                  <a:pt x="172056" y="261396"/>
                </a:cubicBezTo>
                <a:cubicBezTo>
                  <a:pt x="162752" y="254534"/>
                  <a:pt x="150672" y="251593"/>
                  <a:pt x="140551" y="245712"/>
                </a:cubicBezTo>
                <a:cubicBezTo>
                  <a:pt x="110678" y="228558"/>
                  <a:pt x="80804" y="211240"/>
                  <a:pt x="51421" y="192943"/>
                </a:cubicBezTo>
                <a:cubicBezTo>
                  <a:pt x="46524" y="189839"/>
                  <a:pt x="44238" y="182324"/>
                  <a:pt x="36240" y="169744"/>
                </a:cubicBezTo>
                <a:cubicBezTo>
                  <a:pt x="59093" y="170887"/>
                  <a:pt x="77376" y="166967"/>
                  <a:pt x="91252" y="173338"/>
                </a:cubicBezTo>
                <a:cubicBezTo>
                  <a:pt x="129614" y="190819"/>
                  <a:pt x="166833" y="211404"/>
                  <a:pt x="203236" y="232969"/>
                </a:cubicBezTo>
                <a:cubicBezTo>
                  <a:pt x="234415" y="251430"/>
                  <a:pt x="263635" y="273322"/>
                  <a:pt x="293835" y="293417"/>
                </a:cubicBezTo>
                <a:cubicBezTo>
                  <a:pt x="301507" y="298481"/>
                  <a:pt x="309669" y="302566"/>
                  <a:pt x="322565" y="309917"/>
                </a:cubicBezTo>
                <a:cubicBezTo>
                  <a:pt x="332033" y="205522"/>
                  <a:pt x="333176" y="105375"/>
                  <a:pt x="332849" y="0"/>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 name="Content Placeholder 2"/>
          <p:cNvSpPr>
            <a:spLocks noGrp="1"/>
          </p:cNvSpPr>
          <p:nvPr/>
        </p:nvSpPr>
        <p:spPr>
          <a:xfrm>
            <a:off x="1221926" y="1942602"/>
            <a:ext cx="6620926" cy="2676906"/>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lgn="ctr">
              <a:buNone/>
            </a:pPr>
            <a:r>
              <a:rPr lang="id-ID" sz="1800" b="1" dirty="0"/>
              <a:t>Pemetaan</a:t>
            </a:r>
            <a:r>
              <a:rPr lang="id-ID" sz="1800" dirty="0"/>
              <a:t> adalah suatu proses menyajikan informasi muka Bumi yang berupa fakta, dunia nyata, baik bentuk permukaan buminya maupun </a:t>
            </a:r>
            <a:r>
              <a:rPr lang="id-ID" sz="1800" dirty="0" smtClean="0"/>
              <a:t>sumber daya alamnya </a:t>
            </a:r>
            <a:r>
              <a:rPr lang="id-ID" sz="1800" dirty="0"/>
              <a:t>berdasarkan skala peta, sistem proyeksi peta, serta simbol-simbol dari unsur muka Bumi yang disajikan.</a:t>
            </a:r>
            <a:endParaRPr lang="id-ID"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2" name="Text Placeholder 1"/>
          <p:cNvSpPr>
            <a:spLocks noGrp="1"/>
          </p:cNvSpPr>
          <p:nvPr>
            <p:ph type="body" idx="1"/>
          </p:nvPr>
        </p:nvSpPr>
        <p:spPr>
          <a:xfrm>
            <a:off x="5320145" y="2323581"/>
            <a:ext cx="790027" cy="930110"/>
          </a:xfrm>
        </p:spPr>
        <p:txBody>
          <a:bodyPr/>
          <a:lstStyle/>
          <a:p>
            <a:r>
              <a:rPr lang="id-ID" sz="5400" dirty="0" smtClean="0">
                <a:solidFill>
                  <a:schemeClr val="accent6"/>
                </a:solidFill>
              </a:rPr>
              <a:t>?</a:t>
            </a:r>
            <a:endParaRPr lang="id-ID" sz="5400" dirty="0">
              <a:solidFill>
                <a:schemeClr val="accent6"/>
              </a:solidFill>
            </a:endParaRPr>
          </a:p>
        </p:txBody>
      </p:sp>
      <p:sp>
        <p:nvSpPr>
          <p:cNvPr id="7" name="Google Shape;711;p36"/>
          <p:cNvSpPr/>
          <p:nvPr/>
        </p:nvSpPr>
        <p:spPr>
          <a:xfrm>
            <a:off x="3445016" y="2041689"/>
            <a:ext cx="2174746" cy="1548561"/>
          </a:xfrm>
          <a:custGeom>
            <a:avLst/>
            <a:gdLst/>
            <a:ahLst/>
            <a:cxnLst/>
            <a:rect l="l" t="t" r="r" b="b"/>
            <a:pathLst>
              <a:path w="869163" h="685727" extrusionOk="0">
                <a:moveTo>
                  <a:pt x="779609" y="450907"/>
                </a:moveTo>
                <a:cubicBezTo>
                  <a:pt x="776438" y="447285"/>
                  <a:pt x="776786" y="441783"/>
                  <a:pt x="780410" y="438614"/>
                </a:cubicBezTo>
                <a:cubicBezTo>
                  <a:pt x="784017" y="435445"/>
                  <a:pt x="789523" y="435793"/>
                  <a:pt x="792694" y="439415"/>
                </a:cubicBezTo>
                <a:cubicBezTo>
                  <a:pt x="798391" y="445874"/>
                  <a:pt x="804419" y="451533"/>
                  <a:pt x="810639" y="456182"/>
                </a:cubicBezTo>
                <a:cubicBezTo>
                  <a:pt x="814472" y="459073"/>
                  <a:pt x="815256" y="464523"/>
                  <a:pt x="812364" y="468371"/>
                </a:cubicBezTo>
                <a:cubicBezTo>
                  <a:pt x="810657" y="470652"/>
                  <a:pt x="808043" y="471853"/>
                  <a:pt x="805395" y="471853"/>
                </a:cubicBezTo>
                <a:cubicBezTo>
                  <a:pt x="803566" y="471853"/>
                  <a:pt x="801736" y="471279"/>
                  <a:pt x="800168" y="470112"/>
                </a:cubicBezTo>
                <a:cubicBezTo>
                  <a:pt x="793007" y="464732"/>
                  <a:pt x="786090" y="458272"/>
                  <a:pt x="779609" y="450907"/>
                </a:cubicBezTo>
                <a:close/>
                <a:moveTo>
                  <a:pt x="746017" y="396720"/>
                </a:moveTo>
                <a:cubicBezTo>
                  <a:pt x="750530" y="406192"/>
                  <a:pt x="754450" y="413836"/>
                  <a:pt x="758388" y="420731"/>
                </a:cubicBezTo>
                <a:cubicBezTo>
                  <a:pt x="759991" y="423552"/>
                  <a:pt x="762935" y="425136"/>
                  <a:pt x="765967" y="425136"/>
                </a:cubicBezTo>
                <a:cubicBezTo>
                  <a:pt x="767430" y="425136"/>
                  <a:pt x="768911" y="424771"/>
                  <a:pt x="770270" y="423987"/>
                </a:cubicBezTo>
                <a:cubicBezTo>
                  <a:pt x="774452" y="421602"/>
                  <a:pt x="775915" y="416291"/>
                  <a:pt x="773528" y="412112"/>
                </a:cubicBezTo>
                <a:cubicBezTo>
                  <a:pt x="769817" y="405600"/>
                  <a:pt x="766071" y="398322"/>
                  <a:pt x="761750" y="389250"/>
                </a:cubicBezTo>
                <a:cubicBezTo>
                  <a:pt x="759677" y="384897"/>
                  <a:pt x="754485" y="383051"/>
                  <a:pt x="750129" y="385123"/>
                </a:cubicBezTo>
                <a:cubicBezTo>
                  <a:pt x="745791" y="387178"/>
                  <a:pt x="743944" y="392384"/>
                  <a:pt x="746017" y="396720"/>
                </a:cubicBezTo>
                <a:close/>
                <a:moveTo>
                  <a:pt x="731208" y="364803"/>
                </a:moveTo>
                <a:cubicBezTo>
                  <a:pt x="732689" y="367937"/>
                  <a:pt x="735825" y="369783"/>
                  <a:pt x="739083" y="369783"/>
                </a:cubicBezTo>
                <a:cubicBezTo>
                  <a:pt x="740338" y="369783"/>
                  <a:pt x="741609" y="369504"/>
                  <a:pt x="742812" y="368930"/>
                </a:cubicBezTo>
                <a:cubicBezTo>
                  <a:pt x="747150" y="366875"/>
                  <a:pt x="749014" y="361686"/>
                  <a:pt x="746958" y="357333"/>
                </a:cubicBezTo>
                <a:cubicBezTo>
                  <a:pt x="742428" y="347826"/>
                  <a:pt x="738526" y="340182"/>
                  <a:pt x="734640" y="333322"/>
                </a:cubicBezTo>
                <a:cubicBezTo>
                  <a:pt x="732271" y="329126"/>
                  <a:pt x="726974" y="327646"/>
                  <a:pt x="722775" y="330014"/>
                </a:cubicBezTo>
                <a:cubicBezTo>
                  <a:pt x="718594" y="332382"/>
                  <a:pt x="717113" y="337692"/>
                  <a:pt x="719465" y="341871"/>
                </a:cubicBezTo>
                <a:cubicBezTo>
                  <a:pt x="723141" y="348383"/>
                  <a:pt x="726870" y="355662"/>
                  <a:pt x="731208" y="364803"/>
                </a:cubicBezTo>
                <a:close/>
                <a:moveTo>
                  <a:pt x="682598" y="297575"/>
                </a:moveTo>
                <a:cubicBezTo>
                  <a:pt x="688818" y="302311"/>
                  <a:pt x="694829" y="307987"/>
                  <a:pt x="700456" y="314465"/>
                </a:cubicBezTo>
                <a:cubicBezTo>
                  <a:pt x="702181" y="316432"/>
                  <a:pt x="704603" y="317442"/>
                  <a:pt x="707042" y="317442"/>
                </a:cubicBezTo>
                <a:cubicBezTo>
                  <a:pt x="709063" y="317442"/>
                  <a:pt x="711102" y="316745"/>
                  <a:pt x="712757" y="315300"/>
                </a:cubicBezTo>
                <a:cubicBezTo>
                  <a:pt x="716381" y="312149"/>
                  <a:pt x="716764" y="306646"/>
                  <a:pt x="713593" y="303025"/>
                </a:cubicBezTo>
                <a:cubicBezTo>
                  <a:pt x="707199" y="295677"/>
                  <a:pt x="700317" y="289182"/>
                  <a:pt x="693156" y="283732"/>
                </a:cubicBezTo>
                <a:cubicBezTo>
                  <a:pt x="689323" y="280807"/>
                  <a:pt x="683852" y="281555"/>
                  <a:pt x="680943" y="285386"/>
                </a:cubicBezTo>
                <a:cubicBezTo>
                  <a:pt x="678033" y="289199"/>
                  <a:pt x="678765" y="294667"/>
                  <a:pt x="682598" y="297575"/>
                </a:cubicBezTo>
                <a:close/>
                <a:moveTo>
                  <a:pt x="631374" y="281103"/>
                </a:moveTo>
                <a:cubicBezTo>
                  <a:pt x="633761" y="280894"/>
                  <a:pt x="636270" y="280824"/>
                  <a:pt x="638587" y="280859"/>
                </a:cubicBezTo>
                <a:cubicBezTo>
                  <a:pt x="643849" y="280946"/>
                  <a:pt x="649180" y="281730"/>
                  <a:pt x="654425" y="283157"/>
                </a:cubicBezTo>
                <a:cubicBezTo>
                  <a:pt x="655191" y="283384"/>
                  <a:pt x="655975" y="283471"/>
                  <a:pt x="656742" y="283471"/>
                </a:cubicBezTo>
                <a:cubicBezTo>
                  <a:pt x="660558" y="283471"/>
                  <a:pt x="664077" y="280946"/>
                  <a:pt x="665140" y="277080"/>
                </a:cubicBezTo>
                <a:cubicBezTo>
                  <a:pt x="666412" y="272431"/>
                  <a:pt x="663676" y="267643"/>
                  <a:pt x="659042" y="266372"/>
                </a:cubicBezTo>
                <a:cubicBezTo>
                  <a:pt x="652404" y="264561"/>
                  <a:pt x="645626" y="263569"/>
                  <a:pt x="638884" y="263447"/>
                </a:cubicBezTo>
                <a:cubicBezTo>
                  <a:pt x="635852" y="263394"/>
                  <a:pt x="632820" y="263499"/>
                  <a:pt x="629806" y="263778"/>
                </a:cubicBezTo>
                <a:cubicBezTo>
                  <a:pt x="625015" y="264195"/>
                  <a:pt x="621478" y="268427"/>
                  <a:pt x="621914" y="273215"/>
                </a:cubicBezTo>
                <a:cubicBezTo>
                  <a:pt x="622349" y="278021"/>
                  <a:pt x="626565" y="281573"/>
                  <a:pt x="631374" y="281103"/>
                </a:cubicBezTo>
                <a:close/>
                <a:moveTo>
                  <a:pt x="529380" y="347182"/>
                </a:moveTo>
                <a:cubicBezTo>
                  <a:pt x="531453" y="347182"/>
                  <a:pt x="533527" y="346451"/>
                  <a:pt x="535199" y="344953"/>
                </a:cubicBezTo>
                <a:cubicBezTo>
                  <a:pt x="540182" y="340496"/>
                  <a:pt x="545183" y="335847"/>
                  <a:pt x="550026" y="331337"/>
                </a:cubicBezTo>
                <a:lnTo>
                  <a:pt x="554731" y="326966"/>
                </a:lnTo>
                <a:cubicBezTo>
                  <a:pt x="558267" y="323693"/>
                  <a:pt x="558476" y="318191"/>
                  <a:pt x="555201" y="314656"/>
                </a:cubicBezTo>
                <a:cubicBezTo>
                  <a:pt x="551925" y="311139"/>
                  <a:pt x="546420" y="310930"/>
                  <a:pt x="542883" y="314203"/>
                </a:cubicBezTo>
                <a:lnTo>
                  <a:pt x="538161" y="318591"/>
                </a:lnTo>
                <a:cubicBezTo>
                  <a:pt x="533387" y="323031"/>
                  <a:pt x="528439" y="327628"/>
                  <a:pt x="523578" y="331981"/>
                </a:cubicBezTo>
                <a:cubicBezTo>
                  <a:pt x="519989" y="335202"/>
                  <a:pt x="519693" y="340705"/>
                  <a:pt x="522899" y="344292"/>
                </a:cubicBezTo>
                <a:cubicBezTo>
                  <a:pt x="524624" y="346207"/>
                  <a:pt x="526993" y="347182"/>
                  <a:pt x="529380" y="347182"/>
                </a:cubicBezTo>
                <a:close/>
                <a:moveTo>
                  <a:pt x="470421" y="375668"/>
                </a:moveTo>
                <a:cubicBezTo>
                  <a:pt x="471727" y="379151"/>
                  <a:pt x="475038" y="381310"/>
                  <a:pt x="478575" y="381310"/>
                </a:cubicBezTo>
                <a:cubicBezTo>
                  <a:pt x="479585" y="381310"/>
                  <a:pt x="480630" y="381136"/>
                  <a:pt x="481624" y="380753"/>
                </a:cubicBezTo>
                <a:cubicBezTo>
                  <a:pt x="489865" y="377671"/>
                  <a:pt x="498071" y="373370"/>
                  <a:pt x="506695" y="367624"/>
                </a:cubicBezTo>
                <a:cubicBezTo>
                  <a:pt x="510703" y="364942"/>
                  <a:pt x="511783" y="359545"/>
                  <a:pt x="509117" y="355540"/>
                </a:cubicBezTo>
                <a:cubicBezTo>
                  <a:pt x="506451" y="351552"/>
                  <a:pt x="501033" y="350456"/>
                  <a:pt x="497043" y="353137"/>
                </a:cubicBezTo>
                <a:cubicBezTo>
                  <a:pt x="489534" y="358134"/>
                  <a:pt x="482495" y="361843"/>
                  <a:pt x="475508" y="364455"/>
                </a:cubicBezTo>
                <a:cubicBezTo>
                  <a:pt x="471013" y="366144"/>
                  <a:pt x="468731" y="371159"/>
                  <a:pt x="470421" y="375668"/>
                </a:cubicBezTo>
                <a:close/>
                <a:moveTo>
                  <a:pt x="459880" y="263394"/>
                </a:moveTo>
                <a:cubicBezTo>
                  <a:pt x="458852" y="270917"/>
                  <a:pt x="456709" y="278735"/>
                  <a:pt x="453485" y="286640"/>
                </a:cubicBezTo>
                <a:cubicBezTo>
                  <a:pt x="451656" y="291080"/>
                  <a:pt x="453799" y="296164"/>
                  <a:pt x="458242" y="297993"/>
                </a:cubicBezTo>
                <a:cubicBezTo>
                  <a:pt x="459322" y="298428"/>
                  <a:pt x="460437" y="298637"/>
                  <a:pt x="461535" y="298637"/>
                </a:cubicBezTo>
                <a:cubicBezTo>
                  <a:pt x="464967" y="298637"/>
                  <a:pt x="468225" y="296582"/>
                  <a:pt x="469602" y="293222"/>
                </a:cubicBezTo>
                <a:cubicBezTo>
                  <a:pt x="473383" y="283958"/>
                  <a:pt x="475926" y="274712"/>
                  <a:pt x="477146" y="265728"/>
                </a:cubicBezTo>
                <a:cubicBezTo>
                  <a:pt x="477791" y="260957"/>
                  <a:pt x="474445" y="256569"/>
                  <a:pt x="469671" y="255925"/>
                </a:cubicBezTo>
                <a:cubicBezTo>
                  <a:pt x="464898" y="255280"/>
                  <a:pt x="460524" y="258624"/>
                  <a:pt x="459880" y="263394"/>
                </a:cubicBezTo>
                <a:close/>
                <a:moveTo>
                  <a:pt x="457197" y="232732"/>
                </a:moveTo>
                <a:cubicBezTo>
                  <a:pt x="458451" y="236318"/>
                  <a:pt x="461831" y="238565"/>
                  <a:pt x="465420" y="238565"/>
                </a:cubicBezTo>
                <a:cubicBezTo>
                  <a:pt x="466378" y="238565"/>
                  <a:pt x="467354" y="238408"/>
                  <a:pt x="468295" y="238077"/>
                </a:cubicBezTo>
                <a:cubicBezTo>
                  <a:pt x="472842" y="236493"/>
                  <a:pt x="475229" y="231530"/>
                  <a:pt x="473644" y="226986"/>
                </a:cubicBezTo>
                <a:cubicBezTo>
                  <a:pt x="470334" y="217496"/>
                  <a:pt x="465176" y="208651"/>
                  <a:pt x="458730" y="201407"/>
                </a:cubicBezTo>
                <a:cubicBezTo>
                  <a:pt x="455541" y="197820"/>
                  <a:pt x="450018" y="197489"/>
                  <a:pt x="446429" y="200693"/>
                </a:cubicBezTo>
                <a:cubicBezTo>
                  <a:pt x="442840" y="203880"/>
                  <a:pt x="442509" y="209382"/>
                  <a:pt x="445715" y="212986"/>
                </a:cubicBezTo>
                <a:cubicBezTo>
                  <a:pt x="450646" y="218541"/>
                  <a:pt x="454618" y="225366"/>
                  <a:pt x="457197" y="232732"/>
                </a:cubicBezTo>
                <a:close/>
                <a:moveTo>
                  <a:pt x="444913" y="368825"/>
                </a:moveTo>
                <a:cubicBezTo>
                  <a:pt x="437369" y="368129"/>
                  <a:pt x="429860" y="366005"/>
                  <a:pt x="422560" y="362557"/>
                </a:cubicBezTo>
                <a:cubicBezTo>
                  <a:pt x="418221" y="360485"/>
                  <a:pt x="413012" y="362348"/>
                  <a:pt x="410956" y="366684"/>
                </a:cubicBezTo>
                <a:cubicBezTo>
                  <a:pt x="408900" y="371037"/>
                  <a:pt x="410747" y="376226"/>
                  <a:pt x="415085" y="378280"/>
                </a:cubicBezTo>
                <a:cubicBezTo>
                  <a:pt x="424232" y="382616"/>
                  <a:pt x="433710" y="385263"/>
                  <a:pt x="443293" y="386168"/>
                </a:cubicBezTo>
                <a:cubicBezTo>
                  <a:pt x="443554" y="386185"/>
                  <a:pt x="443833" y="386203"/>
                  <a:pt x="444112" y="386203"/>
                </a:cubicBezTo>
                <a:cubicBezTo>
                  <a:pt x="448555" y="386203"/>
                  <a:pt x="452353" y="382825"/>
                  <a:pt x="452771" y="378315"/>
                </a:cubicBezTo>
                <a:cubicBezTo>
                  <a:pt x="453224" y="373527"/>
                  <a:pt x="449705" y="369278"/>
                  <a:pt x="444913" y="368825"/>
                </a:cubicBezTo>
                <a:close/>
                <a:moveTo>
                  <a:pt x="421445" y="347078"/>
                </a:moveTo>
                <a:cubicBezTo>
                  <a:pt x="423135" y="348679"/>
                  <a:pt x="425295" y="349480"/>
                  <a:pt x="427473" y="349480"/>
                </a:cubicBezTo>
                <a:cubicBezTo>
                  <a:pt x="429755" y="349480"/>
                  <a:pt x="432055" y="348592"/>
                  <a:pt x="433763" y="346799"/>
                </a:cubicBezTo>
                <a:cubicBezTo>
                  <a:pt x="440157" y="340113"/>
                  <a:pt x="446081" y="332974"/>
                  <a:pt x="451395" y="325573"/>
                </a:cubicBezTo>
                <a:cubicBezTo>
                  <a:pt x="454200" y="321673"/>
                  <a:pt x="453294" y="316241"/>
                  <a:pt x="449391" y="313437"/>
                </a:cubicBezTo>
                <a:cubicBezTo>
                  <a:pt x="445488" y="310634"/>
                  <a:pt x="440035" y="311522"/>
                  <a:pt x="437230" y="315422"/>
                </a:cubicBezTo>
                <a:cubicBezTo>
                  <a:pt x="432404" y="322161"/>
                  <a:pt x="426985" y="328673"/>
                  <a:pt x="421166" y="334767"/>
                </a:cubicBezTo>
                <a:cubicBezTo>
                  <a:pt x="417838" y="338232"/>
                  <a:pt x="417960" y="343752"/>
                  <a:pt x="421445" y="347078"/>
                </a:cubicBezTo>
                <a:close/>
                <a:moveTo>
                  <a:pt x="396390" y="201407"/>
                </a:moveTo>
                <a:cubicBezTo>
                  <a:pt x="397418" y="201407"/>
                  <a:pt x="398446" y="201215"/>
                  <a:pt x="399457" y="200832"/>
                </a:cubicBezTo>
                <a:cubicBezTo>
                  <a:pt x="404475" y="198952"/>
                  <a:pt x="409545" y="198012"/>
                  <a:pt x="414528" y="198012"/>
                </a:cubicBezTo>
                <a:lnTo>
                  <a:pt x="414545" y="198012"/>
                </a:lnTo>
                <a:cubicBezTo>
                  <a:pt x="416671" y="198012"/>
                  <a:pt x="418796" y="198186"/>
                  <a:pt x="420887" y="198534"/>
                </a:cubicBezTo>
                <a:cubicBezTo>
                  <a:pt x="425626" y="199352"/>
                  <a:pt x="430121" y="196149"/>
                  <a:pt x="430923" y="191412"/>
                </a:cubicBezTo>
                <a:cubicBezTo>
                  <a:pt x="431724" y="186659"/>
                  <a:pt x="428536" y="182167"/>
                  <a:pt x="423797" y="181366"/>
                </a:cubicBezTo>
                <a:cubicBezTo>
                  <a:pt x="420748" y="180861"/>
                  <a:pt x="417559" y="180582"/>
                  <a:pt x="414528" y="180599"/>
                </a:cubicBezTo>
                <a:cubicBezTo>
                  <a:pt x="407437" y="180599"/>
                  <a:pt x="400311" y="181923"/>
                  <a:pt x="393341" y="184535"/>
                </a:cubicBezTo>
                <a:cubicBezTo>
                  <a:pt x="388829" y="186224"/>
                  <a:pt x="386546" y="191256"/>
                  <a:pt x="388236" y="195748"/>
                </a:cubicBezTo>
                <a:cubicBezTo>
                  <a:pt x="389561" y="199248"/>
                  <a:pt x="392871" y="201407"/>
                  <a:pt x="396390" y="201407"/>
                </a:cubicBezTo>
                <a:close/>
                <a:moveTo>
                  <a:pt x="395868" y="356863"/>
                </a:moveTo>
                <a:cubicBezTo>
                  <a:pt x="389125" y="361791"/>
                  <a:pt x="381947" y="366353"/>
                  <a:pt x="374559" y="370410"/>
                </a:cubicBezTo>
                <a:cubicBezTo>
                  <a:pt x="370326" y="372726"/>
                  <a:pt x="368792" y="378019"/>
                  <a:pt x="371110" y="382233"/>
                </a:cubicBezTo>
                <a:cubicBezTo>
                  <a:pt x="372695" y="385106"/>
                  <a:pt x="375674" y="386743"/>
                  <a:pt x="378758" y="386743"/>
                </a:cubicBezTo>
                <a:cubicBezTo>
                  <a:pt x="380170" y="386743"/>
                  <a:pt x="381616" y="386394"/>
                  <a:pt x="382940" y="385663"/>
                </a:cubicBezTo>
                <a:cubicBezTo>
                  <a:pt x="390989" y="381258"/>
                  <a:pt x="398795" y="376295"/>
                  <a:pt x="406147" y="370932"/>
                </a:cubicBezTo>
                <a:cubicBezTo>
                  <a:pt x="410033" y="368094"/>
                  <a:pt x="410886" y="362644"/>
                  <a:pt x="408046" y="358761"/>
                </a:cubicBezTo>
                <a:cubicBezTo>
                  <a:pt x="405206" y="354878"/>
                  <a:pt x="399753" y="354025"/>
                  <a:pt x="395868" y="356863"/>
                </a:cubicBezTo>
                <a:close/>
                <a:moveTo>
                  <a:pt x="369594" y="321725"/>
                </a:moveTo>
                <a:cubicBezTo>
                  <a:pt x="365534" y="324302"/>
                  <a:pt x="364332" y="329683"/>
                  <a:pt x="366911" y="333740"/>
                </a:cubicBezTo>
                <a:cubicBezTo>
                  <a:pt x="372050" y="341836"/>
                  <a:pt x="377905" y="349289"/>
                  <a:pt x="384316" y="355853"/>
                </a:cubicBezTo>
                <a:cubicBezTo>
                  <a:pt x="386024" y="357595"/>
                  <a:pt x="388289" y="358483"/>
                  <a:pt x="390554" y="358483"/>
                </a:cubicBezTo>
                <a:cubicBezTo>
                  <a:pt x="392749" y="358483"/>
                  <a:pt x="394944" y="357664"/>
                  <a:pt x="396634" y="356010"/>
                </a:cubicBezTo>
                <a:cubicBezTo>
                  <a:pt x="400084" y="352649"/>
                  <a:pt x="400154" y="347147"/>
                  <a:pt x="396791" y="343700"/>
                </a:cubicBezTo>
                <a:cubicBezTo>
                  <a:pt x="391233" y="337988"/>
                  <a:pt x="386128" y="331494"/>
                  <a:pt x="381616" y="324407"/>
                </a:cubicBezTo>
                <a:cubicBezTo>
                  <a:pt x="379037" y="320350"/>
                  <a:pt x="373653" y="319148"/>
                  <a:pt x="369594" y="321725"/>
                </a:cubicBezTo>
                <a:close/>
                <a:moveTo>
                  <a:pt x="354087" y="245094"/>
                </a:moveTo>
                <a:cubicBezTo>
                  <a:pt x="354906" y="245338"/>
                  <a:pt x="355725" y="245443"/>
                  <a:pt x="356527" y="245443"/>
                </a:cubicBezTo>
                <a:cubicBezTo>
                  <a:pt x="360307" y="245443"/>
                  <a:pt x="363775" y="242970"/>
                  <a:pt x="364890" y="239174"/>
                </a:cubicBezTo>
                <a:cubicBezTo>
                  <a:pt x="365447" y="237241"/>
                  <a:pt x="366109" y="235326"/>
                  <a:pt x="366824" y="233480"/>
                </a:cubicBezTo>
                <a:cubicBezTo>
                  <a:pt x="368845" y="228309"/>
                  <a:pt x="371702" y="223364"/>
                  <a:pt x="375309" y="218819"/>
                </a:cubicBezTo>
                <a:cubicBezTo>
                  <a:pt x="378288" y="215058"/>
                  <a:pt x="377661" y="209573"/>
                  <a:pt x="373897" y="206596"/>
                </a:cubicBezTo>
                <a:cubicBezTo>
                  <a:pt x="370116" y="203601"/>
                  <a:pt x="364646" y="204245"/>
                  <a:pt x="361649" y="208006"/>
                </a:cubicBezTo>
                <a:cubicBezTo>
                  <a:pt x="356962" y="213909"/>
                  <a:pt x="353234" y="220352"/>
                  <a:pt x="350585" y="227160"/>
                </a:cubicBezTo>
                <a:cubicBezTo>
                  <a:pt x="349679" y="229475"/>
                  <a:pt x="348860" y="231878"/>
                  <a:pt x="348164" y="234299"/>
                </a:cubicBezTo>
                <a:cubicBezTo>
                  <a:pt x="346805" y="238913"/>
                  <a:pt x="349470" y="243754"/>
                  <a:pt x="354087" y="245094"/>
                </a:cubicBezTo>
                <a:close/>
                <a:moveTo>
                  <a:pt x="351073" y="300012"/>
                </a:moveTo>
                <a:cubicBezTo>
                  <a:pt x="352275" y="303686"/>
                  <a:pt x="355690" y="306020"/>
                  <a:pt x="359349" y="306020"/>
                </a:cubicBezTo>
                <a:cubicBezTo>
                  <a:pt x="360255" y="306020"/>
                  <a:pt x="361161" y="305880"/>
                  <a:pt x="362050" y="305584"/>
                </a:cubicBezTo>
                <a:cubicBezTo>
                  <a:pt x="366632" y="304104"/>
                  <a:pt x="369123" y="299177"/>
                  <a:pt x="367642" y="294615"/>
                </a:cubicBezTo>
                <a:cubicBezTo>
                  <a:pt x="364994" y="286500"/>
                  <a:pt x="363234" y="278439"/>
                  <a:pt x="362433" y="270673"/>
                </a:cubicBezTo>
                <a:cubicBezTo>
                  <a:pt x="361928" y="265902"/>
                  <a:pt x="357659" y="262419"/>
                  <a:pt x="352868" y="262924"/>
                </a:cubicBezTo>
                <a:cubicBezTo>
                  <a:pt x="348076" y="263412"/>
                  <a:pt x="344609" y="267695"/>
                  <a:pt x="345097" y="272484"/>
                </a:cubicBezTo>
                <a:cubicBezTo>
                  <a:pt x="346038" y="281468"/>
                  <a:pt x="348042" y="290732"/>
                  <a:pt x="351073" y="300012"/>
                </a:cubicBezTo>
                <a:close/>
                <a:moveTo>
                  <a:pt x="321175" y="407985"/>
                </a:moveTo>
                <a:cubicBezTo>
                  <a:pt x="321768" y="407985"/>
                  <a:pt x="322360" y="407933"/>
                  <a:pt x="322952" y="407811"/>
                </a:cubicBezTo>
                <a:cubicBezTo>
                  <a:pt x="331873" y="405966"/>
                  <a:pt x="340776" y="403511"/>
                  <a:pt x="349453" y="400516"/>
                </a:cubicBezTo>
                <a:cubicBezTo>
                  <a:pt x="354000" y="398931"/>
                  <a:pt x="356422" y="393986"/>
                  <a:pt x="354854" y="389441"/>
                </a:cubicBezTo>
                <a:cubicBezTo>
                  <a:pt x="353268" y="384897"/>
                  <a:pt x="348320" y="382477"/>
                  <a:pt x="343773" y="384061"/>
                </a:cubicBezTo>
                <a:cubicBezTo>
                  <a:pt x="335793" y="386812"/>
                  <a:pt x="327604" y="389058"/>
                  <a:pt x="319416" y="390765"/>
                </a:cubicBezTo>
                <a:cubicBezTo>
                  <a:pt x="314711" y="391740"/>
                  <a:pt x="311680" y="396337"/>
                  <a:pt x="312655" y="401055"/>
                </a:cubicBezTo>
                <a:cubicBezTo>
                  <a:pt x="313509" y="405165"/>
                  <a:pt x="317133" y="407985"/>
                  <a:pt x="321175" y="407985"/>
                </a:cubicBezTo>
                <a:close/>
                <a:moveTo>
                  <a:pt x="197490" y="397138"/>
                </a:moveTo>
                <a:cubicBezTo>
                  <a:pt x="205696" y="399488"/>
                  <a:pt x="214494" y="401961"/>
                  <a:pt x="223276" y="404137"/>
                </a:cubicBezTo>
                <a:cubicBezTo>
                  <a:pt x="223972" y="404311"/>
                  <a:pt x="224687" y="404399"/>
                  <a:pt x="225384" y="404399"/>
                </a:cubicBezTo>
                <a:cubicBezTo>
                  <a:pt x="229287" y="404399"/>
                  <a:pt x="232841" y="401752"/>
                  <a:pt x="233834" y="397782"/>
                </a:cubicBezTo>
                <a:cubicBezTo>
                  <a:pt x="234984" y="393115"/>
                  <a:pt x="232144" y="388397"/>
                  <a:pt x="227475" y="387248"/>
                </a:cubicBezTo>
                <a:cubicBezTo>
                  <a:pt x="218955" y="385123"/>
                  <a:pt x="210348" y="382703"/>
                  <a:pt x="202316" y="380387"/>
                </a:cubicBezTo>
                <a:cubicBezTo>
                  <a:pt x="197681" y="379064"/>
                  <a:pt x="192855" y="381745"/>
                  <a:pt x="191531" y="386360"/>
                </a:cubicBezTo>
                <a:cubicBezTo>
                  <a:pt x="190207" y="390974"/>
                  <a:pt x="192872" y="395797"/>
                  <a:pt x="197490" y="397138"/>
                </a:cubicBezTo>
                <a:close/>
                <a:moveTo>
                  <a:pt x="138774" y="382407"/>
                </a:moveTo>
                <a:cubicBezTo>
                  <a:pt x="146353" y="383661"/>
                  <a:pt x="154263" y="385332"/>
                  <a:pt x="162975" y="387526"/>
                </a:cubicBezTo>
                <a:lnTo>
                  <a:pt x="163846" y="387752"/>
                </a:lnTo>
                <a:cubicBezTo>
                  <a:pt x="164578" y="387927"/>
                  <a:pt x="165292" y="388031"/>
                  <a:pt x="166006" y="388031"/>
                </a:cubicBezTo>
                <a:cubicBezTo>
                  <a:pt x="169874" y="388031"/>
                  <a:pt x="173394" y="385402"/>
                  <a:pt x="174404" y="381467"/>
                </a:cubicBezTo>
                <a:cubicBezTo>
                  <a:pt x="175589" y="376800"/>
                  <a:pt x="172731" y="372047"/>
                  <a:pt x="168080" y="370863"/>
                </a:cubicBezTo>
                <a:lnTo>
                  <a:pt x="167226" y="370636"/>
                </a:lnTo>
                <a:cubicBezTo>
                  <a:pt x="158044" y="368320"/>
                  <a:pt x="149681" y="366562"/>
                  <a:pt x="141614" y="365221"/>
                </a:cubicBezTo>
                <a:cubicBezTo>
                  <a:pt x="136858" y="364438"/>
                  <a:pt x="132397" y="367659"/>
                  <a:pt x="131596" y="372395"/>
                </a:cubicBezTo>
                <a:cubicBezTo>
                  <a:pt x="130812" y="377148"/>
                  <a:pt x="134035" y="381623"/>
                  <a:pt x="138774" y="382407"/>
                </a:cubicBezTo>
                <a:close/>
                <a:moveTo>
                  <a:pt x="78996" y="382912"/>
                </a:moveTo>
                <a:cubicBezTo>
                  <a:pt x="79640" y="382912"/>
                  <a:pt x="80303" y="382842"/>
                  <a:pt x="80965" y="382686"/>
                </a:cubicBezTo>
                <a:cubicBezTo>
                  <a:pt x="88561" y="380944"/>
                  <a:pt x="96767" y="379952"/>
                  <a:pt x="105357" y="379760"/>
                </a:cubicBezTo>
                <a:cubicBezTo>
                  <a:pt x="110166" y="379656"/>
                  <a:pt x="113981" y="375668"/>
                  <a:pt x="113877" y="370863"/>
                </a:cubicBezTo>
                <a:cubicBezTo>
                  <a:pt x="113772" y="366057"/>
                  <a:pt x="109782" y="362209"/>
                  <a:pt x="104973" y="362348"/>
                </a:cubicBezTo>
                <a:cubicBezTo>
                  <a:pt x="95199" y="362574"/>
                  <a:pt x="85808" y="363706"/>
                  <a:pt x="77044" y="365709"/>
                </a:cubicBezTo>
                <a:cubicBezTo>
                  <a:pt x="72358" y="366788"/>
                  <a:pt x="69431" y="371472"/>
                  <a:pt x="70511" y="376156"/>
                </a:cubicBezTo>
                <a:cubicBezTo>
                  <a:pt x="71452" y="380178"/>
                  <a:pt x="75023" y="382912"/>
                  <a:pt x="78996" y="382912"/>
                </a:cubicBezTo>
                <a:close/>
                <a:moveTo>
                  <a:pt x="22058" y="412565"/>
                </a:moveTo>
                <a:cubicBezTo>
                  <a:pt x="23660" y="413836"/>
                  <a:pt x="25577" y="414463"/>
                  <a:pt x="27493" y="414463"/>
                </a:cubicBezTo>
                <a:cubicBezTo>
                  <a:pt x="30055" y="414463"/>
                  <a:pt x="32581" y="413348"/>
                  <a:pt x="34306" y="411189"/>
                </a:cubicBezTo>
                <a:cubicBezTo>
                  <a:pt x="39167" y="405112"/>
                  <a:pt x="45021" y="399715"/>
                  <a:pt x="51746" y="395153"/>
                </a:cubicBezTo>
                <a:cubicBezTo>
                  <a:pt x="55719" y="392454"/>
                  <a:pt x="56747" y="387039"/>
                  <a:pt x="54046" y="383069"/>
                </a:cubicBezTo>
                <a:cubicBezTo>
                  <a:pt x="51346" y="379099"/>
                  <a:pt x="45927" y="378054"/>
                  <a:pt x="41955" y="380753"/>
                </a:cubicBezTo>
                <a:cubicBezTo>
                  <a:pt x="33783" y="386307"/>
                  <a:pt x="26640" y="392889"/>
                  <a:pt x="20681" y="400324"/>
                </a:cubicBezTo>
                <a:cubicBezTo>
                  <a:pt x="17684" y="404085"/>
                  <a:pt x="18294" y="409553"/>
                  <a:pt x="22058" y="412565"/>
                </a:cubicBezTo>
                <a:close/>
                <a:moveTo>
                  <a:pt x="869163" y="8654"/>
                </a:moveTo>
                <a:cubicBezTo>
                  <a:pt x="869163" y="8671"/>
                  <a:pt x="869163" y="8689"/>
                  <a:pt x="869163" y="8706"/>
                </a:cubicBezTo>
                <a:lnTo>
                  <a:pt x="869163" y="550156"/>
                </a:lnTo>
                <a:cubicBezTo>
                  <a:pt x="869163" y="550208"/>
                  <a:pt x="869163" y="550243"/>
                  <a:pt x="869163" y="550295"/>
                </a:cubicBezTo>
                <a:lnTo>
                  <a:pt x="869163" y="550383"/>
                </a:lnTo>
                <a:cubicBezTo>
                  <a:pt x="869163" y="550487"/>
                  <a:pt x="869128" y="550574"/>
                  <a:pt x="869128" y="550679"/>
                </a:cubicBezTo>
                <a:cubicBezTo>
                  <a:pt x="869111" y="551149"/>
                  <a:pt x="869076" y="551601"/>
                  <a:pt x="868989" y="552054"/>
                </a:cubicBezTo>
                <a:cubicBezTo>
                  <a:pt x="868954" y="552228"/>
                  <a:pt x="868884" y="552402"/>
                  <a:pt x="868849" y="552594"/>
                </a:cubicBezTo>
                <a:cubicBezTo>
                  <a:pt x="868745" y="552960"/>
                  <a:pt x="868658" y="553325"/>
                  <a:pt x="868518" y="553673"/>
                </a:cubicBezTo>
                <a:cubicBezTo>
                  <a:pt x="868431" y="553848"/>
                  <a:pt x="868327" y="554022"/>
                  <a:pt x="868240" y="554196"/>
                </a:cubicBezTo>
                <a:cubicBezTo>
                  <a:pt x="868083" y="554527"/>
                  <a:pt x="867926" y="554857"/>
                  <a:pt x="867717" y="555153"/>
                </a:cubicBezTo>
                <a:cubicBezTo>
                  <a:pt x="867630" y="555310"/>
                  <a:pt x="867508" y="555449"/>
                  <a:pt x="867403" y="555589"/>
                </a:cubicBezTo>
                <a:cubicBezTo>
                  <a:pt x="867177" y="555885"/>
                  <a:pt x="866933" y="556198"/>
                  <a:pt x="866672" y="556477"/>
                </a:cubicBezTo>
                <a:cubicBezTo>
                  <a:pt x="866550" y="556599"/>
                  <a:pt x="866410" y="556703"/>
                  <a:pt x="866288" y="556808"/>
                </a:cubicBezTo>
                <a:cubicBezTo>
                  <a:pt x="865992" y="557069"/>
                  <a:pt x="865713" y="557330"/>
                  <a:pt x="865382" y="557556"/>
                </a:cubicBezTo>
                <a:cubicBezTo>
                  <a:pt x="865208" y="557678"/>
                  <a:pt x="865016" y="557748"/>
                  <a:pt x="864842" y="557852"/>
                </a:cubicBezTo>
                <a:cubicBezTo>
                  <a:pt x="864563" y="558026"/>
                  <a:pt x="864302" y="558201"/>
                  <a:pt x="864006" y="558340"/>
                </a:cubicBezTo>
                <a:lnTo>
                  <a:pt x="580098" y="684961"/>
                </a:lnTo>
                <a:cubicBezTo>
                  <a:pt x="580081" y="684979"/>
                  <a:pt x="580046" y="684979"/>
                  <a:pt x="580029" y="684996"/>
                </a:cubicBezTo>
                <a:cubicBezTo>
                  <a:pt x="579924" y="685031"/>
                  <a:pt x="579837" y="685066"/>
                  <a:pt x="579732" y="685101"/>
                </a:cubicBezTo>
                <a:cubicBezTo>
                  <a:pt x="579506" y="685188"/>
                  <a:pt x="579297" y="685275"/>
                  <a:pt x="579070" y="685345"/>
                </a:cubicBezTo>
                <a:cubicBezTo>
                  <a:pt x="578983" y="685362"/>
                  <a:pt x="578896" y="685379"/>
                  <a:pt x="578809" y="685414"/>
                </a:cubicBezTo>
                <a:cubicBezTo>
                  <a:pt x="578670" y="685449"/>
                  <a:pt x="578513" y="685501"/>
                  <a:pt x="578373" y="685536"/>
                </a:cubicBezTo>
                <a:cubicBezTo>
                  <a:pt x="578304" y="685536"/>
                  <a:pt x="578234" y="685553"/>
                  <a:pt x="578182" y="685571"/>
                </a:cubicBezTo>
                <a:cubicBezTo>
                  <a:pt x="578095" y="685571"/>
                  <a:pt x="578025" y="685588"/>
                  <a:pt x="577938" y="685606"/>
                </a:cubicBezTo>
                <a:cubicBezTo>
                  <a:pt x="577851" y="685623"/>
                  <a:pt x="577764" y="685623"/>
                  <a:pt x="577659" y="685641"/>
                </a:cubicBezTo>
                <a:cubicBezTo>
                  <a:pt x="577311" y="685693"/>
                  <a:pt x="576962" y="685710"/>
                  <a:pt x="576614" y="685728"/>
                </a:cubicBezTo>
                <a:cubicBezTo>
                  <a:pt x="576579" y="685728"/>
                  <a:pt x="576562" y="685728"/>
                  <a:pt x="576544" y="685728"/>
                </a:cubicBezTo>
                <a:cubicBezTo>
                  <a:pt x="576527" y="685728"/>
                  <a:pt x="576509" y="685728"/>
                  <a:pt x="576474" y="685728"/>
                </a:cubicBezTo>
                <a:cubicBezTo>
                  <a:pt x="576126" y="685710"/>
                  <a:pt x="575777" y="685693"/>
                  <a:pt x="575429" y="685641"/>
                </a:cubicBezTo>
                <a:cubicBezTo>
                  <a:pt x="575324" y="685623"/>
                  <a:pt x="575237" y="685623"/>
                  <a:pt x="575150" y="685606"/>
                </a:cubicBezTo>
                <a:cubicBezTo>
                  <a:pt x="575063" y="685588"/>
                  <a:pt x="574993" y="685571"/>
                  <a:pt x="574906" y="685571"/>
                </a:cubicBezTo>
                <a:cubicBezTo>
                  <a:pt x="574854" y="685553"/>
                  <a:pt x="574784" y="685536"/>
                  <a:pt x="574715" y="685536"/>
                </a:cubicBezTo>
                <a:cubicBezTo>
                  <a:pt x="574575" y="685501"/>
                  <a:pt x="574418" y="685449"/>
                  <a:pt x="574279" y="685414"/>
                </a:cubicBezTo>
                <a:cubicBezTo>
                  <a:pt x="574192" y="685379"/>
                  <a:pt x="574105" y="685362"/>
                  <a:pt x="574018" y="685345"/>
                </a:cubicBezTo>
                <a:cubicBezTo>
                  <a:pt x="573791" y="685275"/>
                  <a:pt x="573582" y="685188"/>
                  <a:pt x="573356" y="685101"/>
                </a:cubicBezTo>
                <a:cubicBezTo>
                  <a:pt x="573251" y="685066"/>
                  <a:pt x="573164" y="685031"/>
                  <a:pt x="573059" y="684996"/>
                </a:cubicBezTo>
                <a:cubicBezTo>
                  <a:pt x="573042" y="684979"/>
                  <a:pt x="573007" y="684979"/>
                  <a:pt x="572990" y="684961"/>
                </a:cubicBezTo>
                <a:lnTo>
                  <a:pt x="292636" y="559924"/>
                </a:lnTo>
                <a:lnTo>
                  <a:pt x="12266" y="684961"/>
                </a:lnTo>
                <a:cubicBezTo>
                  <a:pt x="12231" y="684979"/>
                  <a:pt x="12214" y="684996"/>
                  <a:pt x="12179" y="684996"/>
                </a:cubicBezTo>
                <a:cubicBezTo>
                  <a:pt x="12092" y="685031"/>
                  <a:pt x="12022" y="685066"/>
                  <a:pt x="11935" y="685101"/>
                </a:cubicBezTo>
                <a:cubicBezTo>
                  <a:pt x="11464" y="685275"/>
                  <a:pt x="10994" y="685432"/>
                  <a:pt x="10506" y="685536"/>
                </a:cubicBezTo>
                <a:cubicBezTo>
                  <a:pt x="10454" y="685553"/>
                  <a:pt x="10402" y="685553"/>
                  <a:pt x="10367" y="685553"/>
                </a:cubicBezTo>
                <a:cubicBezTo>
                  <a:pt x="9827" y="685658"/>
                  <a:pt x="9304" y="685728"/>
                  <a:pt x="8764" y="685728"/>
                </a:cubicBezTo>
                <a:cubicBezTo>
                  <a:pt x="8746" y="685728"/>
                  <a:pt x="8729" y="685728"/>
                  <a:pt x="8711" y="685728"/>
                </a:cubicBezTo>
                <a:cubicBezTo>
                  <a:pt x="8659" y="685728"/>
                  <a:pt x="8607" y="685710"/>
                  <a:pt x="8572" y="685710"/>
                </a:cubicBezTo>
                <a:cubicBezTo>
                  <a:pt x="8102" y="685710"/>
                  <a:pt x="7666" y="685658"/>
                  <a:pt x="7213" y="685571"/>
                </a:cubicBezTo>
                <a:cubicBezTo>
                  <a:pt x="7021" y="685536"/>
                  <a:pt x="6830" y="685501"/>
                  <a:pt x="6638" y="685449"/>
                </a:cubicBezTo>
                <a:cubicBezTo>
                  <a:pt x="6325" y="685379"/>
                  <a:pt x="6028" y="685275"/>
                  <a:pt x="5715" y="685170"/>
                </a:cubicBezTo>
                <a:cubicBezTo>
                  <a:pt x="5541" y="685101"/>
                  <a:pt x="5349" y="685049"/>
                  <a:pt x="5175" y="684961"/>
                </a:cubicBezTo>
                <a:cubicBezTo>
                  <a:pt x="4756" y="684787"/>
                  <a:pt x="4356" y="684561"/>
                  <a:pt x="3972" y="684317"/>
                </a:cubicBezTo>
                <a:cubicBezTo>
                  <a:pt x="3816" y="684213"/>
                  <a:pt x="3676" y="684091"/>
                  <a:pt x="3519" y="683986"/>
                </a:cubicBezTo>
                <a:cubicBezTo>
                  <a:pt x="3276" y="683795"/>
                  <a:pt x="3032" y="683586"/>
                  <a:pt x="2788" y="683377"/>
                </a:cubicBezTo>
                <a:cubicBezTo>
                  <a:pt x="2648" y="683238"/>
                  <a:pt x="2509" y="683098"/>
                  <a:pt x="2370" y="682959"/>
                </a:cubicBezTo>
                <a:cubicBezTo>
                  <a:pt x="2143" y="682715"/>
                  <a:pt x="1951" y="682472"/>
                  <a:pt x="1760" y="682228"/>
                </a:cubicBezTo>
                <a:cubicBezTo>
                  <a:pt x="1655" y="682071"/>
                  <a:pt x="1533" y="681932"/>
                  <a:pt x="1429" y="681758"/>
                </a:cubicBezTo>
                <a:cubicBezTo>
                  <a:pt x="1167" y="681392"/>
                  <a:pt x="958" y="680992"/>
                  <a:pt x="767" y="680574"/>
                </a:cubicBezTo>
                <a:cubicBezTo>
                  <a:pt x="767" y="680556"/>
                  <a:pt x="749" y="680556"/>
                  <a:pt x="749" y="680539"/>
                </a:cubicBezTo>
                <a:cubicBezTo>
                  <a:pt x="540" y="680069"/>
                  <a:pt x="383" y="679564"/>
                  <a:pt x="261" y="679059"/>
                </a:cubicBezTo>
                <a:cubicBezTo>
                  <a:pt x="244" y="678989"/>
                  <a:pt x="226" y="678937"/>
                  <a:pt x="209" y="678867"/>
                </a:cubicBezTo>
                <a:cubicBezTo>
                  <a:pt x="122" y="678519"/>
                  <a:pt x="105" y="678153"/>
                  <a:pt x="70" y="677770"/>
                </a:cubicBezTo>
                <a:cubicBezTo>
                  <a:pt x="52" y="677561"/>
                  <a:pt x="17" y="677352"/>
                  <a:pt x="17" y="677126"/>
                </a:cubicBezTo>
                <a:cubicBezTo>
                  <a:pt x="17" y="677091"/>
                  <a:pt x="0" y="677056"/>
                  <a:pt x="0" y="677022"/>
                </a:cubicBezTo>
                <a:lnTo>
                  <a:pt x="0" y="135328"/>
                </a:lnTo>
                <a:cubicBezTo>
                  <a:pt x="0" y="135032"/>
                  <a:pt x="52" y="134753"/>
                  <a:pt x="87" y="134474"/>
                </a:cubicBezTo>
                <a:cubicBezTo>
                  <a:pt x="105" y="134231"/>
                  <a:pt x="122" y="133987"/>
                  <a:pt x="157" y="133743"/>
                </a:cubicBezTo>
                <a:cubicBezTo>
                  <a:pt x="226" y="133378"/>
                  <a:pt x="331" y="133047"/>
                  <a:pt x="453" y="132716"/>
                </a:cubicBezTo>
                <a:cubicBezTo>
                  <a:pt x="505" y="132507"/>
                  <a:pt x="558" y="132315"/>
                  <a:pt x="627" y="132124"/>
                </a:cubicBezTo>
                <a:cubicBezTo>
                  <a:pt x="749" y="131793"/>
                  <a:pt x="923" y="131497"/>
                  <a:pt x="1098" y="131184"/>
                </a:cubicBezTo>
                <a:cubicBezTo>
                  <a:pt x="1202" y="130992"/>
                  <a:pt x="1289" y="130801"/>
                  <a:pt x="1394" y="130626"/>
                </a:cubicBezTo>
                <a:cubicBezTo>
                  <a:pt x="1585" y="130348"/>
                  <a:pt x="1795" y="130104"/>
                  <a:pt x="2004" y="129843"/>
                </a:cubicBezTo>
                <a:cubicBezTo>
                  <a:pt x="2143" y="129651"/>
                  <a:pt x="2282" y="129460"/>
                  <a:pt x="2457" y="129303"/>
                </a:cubicBezTo>
                <a:cubicBezTo>
                  <a:pt x="2683" y="129059"/>
                  <a:pt x="2944" y="128850"/>
                  <a:pt x="3188" y="128641"/>
                </a:cubicBezTo>
                <a:cubicBezTo>
                  <a:pt x="3380" y="128502"/>
                  <a:pt x="3537" y="128328"/>
                  <a:pt x="3729" y="128206"/>
                </a:cubicBezTo>
                <a:cubicBezTo>
                  <a:pt x="4060" y="127962"/>
                  <a:pt x="4408" y="127788"/>
                  <a:pt x="4774" y="127597"/>
                </a:cubicBezTo>
                <a:cubicBezTo>
                  <a:pt x="4913" y="127527"/>
                  <a:pt x="5018" y="127440"/>
                  <a:pt x="5175" y="127370"/>
                </a:cubicBezTo>
                <a:lnTo>
                  <a:pt x="5297" y="127318"/>
                </a:lnTo>
                <a:cubicBezTo>
                  <a:pt x="5314" y="127318"/>
                  <a:pt x="5331" y="127301"/>
                  <a:pt x="5349" y="127301"/>
                </a:cubicBezTo>
                <a:lnTo>
                  <a:pt x="289082" y="749"/>
                </a:lnTo>
                <a:cubicBezTo>
                  <a:pt x="289117" y="731"/>
                  <a:pt x="289169" y="731"/>
                  <a:pt x="289204" y="714"/>
                </a:cubicBezTo>
                <a:cubicBezTo>
                  <a:pt x="289239" y="696"/>
                  <a:pt x="289291" y="679"/>
                  <a:pt x="289344" y="662"/>
                </a:cubicBezTo>
                <a:cubicBezTo>
                  <a:pt x="289622" y="540"/>
                  <a:pt x="289901" y="470"/>
                  <a:pt x="290197" y="383"/>
                </a:cubicBezTo>
                <a:cubicBezTo>
                  <a:pt x="290424" y="313"/>
                  <a:pt x="290650" y="226"/>
                  <a:pt x="290877" y="174"/>
                </a:cubicBezTo>
                <a:cubicBezTo>
                  <a:pt x="290894" y="174"/>
                  <a:pt x="290929" y="174"/>
                  <a:pt x="290946" y="174"/>
                </a:cubicBezTo>
                <a:cubicBezTo>
                  <a:pt x="291243" y="122"/>
                  <a:pt x="291521" y="104"/>
                  <a:pt x="291818" y="70"/>
                </a:cubicBezTo>
                <a:cubicBezTo>
                  <a:pt x="292079" y="52"/>
                  <a:pt x="292340" y="0"/>
                  <a:pt x="292602" y="0"/>
                </a:cubicBezTo>
                <a:cubicBezTo>
                  <a:pt x="292619" y="0"/>
                  <a:pt x="292619" y="0"/>
                  <a:pt x="292636" y="0"/>
                </a:cubicBezTo>
                <a:lnTo>
                  <a:pt x="292654" y="0"/>
                </a:lnTo>
                <a:cubicBezTo>
                  <a:pt x="292933" y="0"/>
                  <a:pt x="293194" y="52"/>
                  <a:pt x="293455" y="70"/>
                </a:cubicBezTo>
                <a:cubicBezTo>
                  <a:pt x="293752" y="104"/>
                  <a:pt x="294030" y="122"/>
                  <a:pt x="294292" y="174"/>
                </a:cubicBezTo>
                <a:cubicBezTo>
                  <a:pt x="294344" y="174"/>
                  <a:pt x="294379" y="174"/>
                  <a:pt x="294414" y="192"/>
                </a:cubicBezTo>
                <a:cubicBezTo>
                  <a:pt x="294640" y="226"/>
                  <a:pt x="294849" y="313"/>
                  <a:pt x="295076" y="383"/>
                </a:cubicBezTo>
                <a:cubicBezTo>
                  <a:pt x="295354" y="470"/>
                  <a:pt x="295633" y="540"/>
                  <a:pt x="295895" y="644"/>
                </a:cubicBezTo>
                <a:cubicBezTo>
                  <a:pt x="295964" y="679"/>
                  <a:pt x="296017" y="696"/>
                  <a:pt x="296086" y="714"/>
                </a:cubicBezTo>
                <a:cubicBezTo>
                  <a:pt x="296121" y="731"/>
                  <a:pt x="296156" y="731"/>
                  <a:pt x="296173" y="749"/>
                </a:cubicBezTo>
                <a:lnTo>
                  <a:pt x="576544" y="125786"/>
                </a:lnTo>
                <a:lnTo>
                  <a:pt x="856915" y="749"/>
                </a:lnTo>
                <a:cubicBezTo>
                  <a:pt x="856932" y="731"/>
                  <a:pt x="856967" y="731"/>
                  <a:pt x="857002" y="714"/>
                </a:cubicBezTo>
                <a:cubicBezTo>
                  <a:pt x="857211" y="627"/>
                  <a:pt x="857455" y="575"/>
                  <a:pt x="857664" y="488"/>
                </a:cubicBezTo>
                <a:cubicBezTo>
                  <a:pt x="858012" y="383"/>
                  <a:pt x="858343" y="261"/>
                  <a:pt x="858674" y="192"/>
                </a:cubicBezTo>
                <a:cubicBezTo>
                  <a:pt x="858744" y="174"/>
                  <a:pt x="858814" y="174"/>
                  <a:pt x="858884" y="157"/>
                </a:cubicBezTo>
                <a:cubicBezTo>
                  <a:pt x="859406" y="70"/>
                  <a:pt x="859911" y="0"/>
                  <a:pt x="860434" y="0"/>
                </a:cubicBezTo>
                <a:lnTo>
                  <a:pt x="860452" y="0"/>
                </a:lnTo>
                <a:cubicBezTo>
                  <a:pt x="860521" y="0"/>
                  <a:pt x="860574" y="17"/>
                  <a:pt x="860643" y="17"/>
                </a:cubicBezTo>
                <a:cubicBezTo>
                  <a:pt x="861149" y="35"/>
                  <a:pt x="861654" y="70"/>
                  <a:pt x="862142" y="174"/>
                </a:cubicBezTo>
                <a:cubicBezTo>
                  <a:pt x="862298" y="209"/>
                  <a:pt x="862438" y="261"/>
                  <a:pt x="862595" y="296"/>
                </a:cubicBezTo>
                <a:cubicBezTo>
                  <a:pt x="862978" y="400"/>
                  <a:pt x="863379" y="505"/>
                  <a:pt x="863745" y="662"/>
                </a:cubicBezTo>
                <a:cubicBezTo>
                  <a:pt x="863919" y="714"/>
                  <a:pt x="864058" y="818"/>
                  <a:pt x="864215" y="888"/>
                </a:cubicBezTo>
                <a:cubicBezTo>
                  <a:pt x="864563" y="1062"/>
                  <a:pt x="864912" y="1236"/>
                  <a:pt x="865243" y="1445"/>
                </a:cubicBezTo>
                <a:cubicBezTo>
                  <a:pt x="865382" y="1532"/>
                  <a:pt x="865487" y="1637"/>
                  <a:pt x="865626" y="1724"/>
                </a:cubicBezTo>
                <a:cubicBezTo>
                  <a:pt x="865940" y="1968"/>
                  <a:pt x="866271" y="2211"/>
                  <a:pt x="866550" y="2507"/>
                </a:cubicBezTo>
                <a:cubicBezTo>
                  <a:pt x="866672" y="2612"/>
                  <a:pt x="866759" y="2734"/>
                  <a:pt x="866863" y="2856"/>
                </a:cubicBezTo>
                <a:cubicBezTo>
                  <a:pt x="867125" y="3152"/>
                  <a:pt x="867403" y="3448"/>
                  <a:pt x="867630" y="3778"/>
                </a:cubicBezTo>
                <a:cubicBezTo>
                  <a:pt x="867752" y="3953"/>
                  <a:pt x="867822" y="4127"/>
                  <a:pt x="867926" y="4318"/>
                </a:cubicBezTo>
                <a:cubicBezTo>
                  <a:pt x="868100" y="4579"/>
                  <a:pt x="868275" y="4841"/>
                  <a:pt x="868414" y="5154"/>
                </a:cubicBezTo>
                <a:cubicBezTo>
                  <a:pt x="868431" y="5189"/>
                  <a:pt x="868431" y="5224"/>
                  <a:pt x="868449" y="5276"/>
                </a:cubicBezTo>
                <a:cubicBezTo>
                  <a:pt x="868536" y="5450"/>
                  <a:pt x="868571" y="5642"/>
                  <a:pt x="868640" y="5833"/>
                </a:cubicBezTo>
                <a:cubicBezTo>
                  <a:pt x="868762" y="6199"/>
                  <a:pt x="868902" y="6564"/>
                  <a:pt x="868971" y="6930"/>
                </a:cubicBezTo>
                <a:cubicBezTo>
                  <a:pt x="868989" y="7017"/>
                  <a:pt x="868989" y="7104"/>
                  <a:pt x="869006" y="7191"/>
                </a:cubicBezTo>
                <a:cubicBezTo>
                  <a:pt x="869093" y="7679"/>
                  <a:pt x="869163" y="8166"/>
                  <a:pt x="869163" y="8654"/>
                </a:cubicBezTo>
                <a:close/>
                <a:moveTo>
                  <a:pt x="283925" y="22114"/>
                </a:moveTo>
                <a:lnTo>
                  <a:pt x="17423" y="140969"/>
                </a:lnTo>
                <a:lnTo>
                  <a:pt x="17423" y="429925"/>
                </a:lnTo>
                <a:cubicBezTo>
                  <a:pt x="20350" y="431736"/>
                  <a:pt x="22058" y="435183"/>
                  <a:pt x="21448" y="438770"/>
                </a:cubicBezTo>
                <a:cubicBezTo>
                  <a:pt x="20820" y="442462"/>
                  <a:pt x="20611" y="446170"/>
                  <a:pt x="20820" y="449844"/>
                </a:cubicBezTo>
                <a:cubicBezTo>
                  <a:pt x="20995" y="452839"/>
                  <a:pt x="19636" y="455556"/>
                  <a:pt x="17423" y="457262"/>
                </a:cubicBezTo>
                <a:lnTo>
                  <a:pt x="17423" y="663597"/>
                </a:lnTo>
                <a:lnTo>
                  <a:pt x="283925" y="544741"/>
                </a:lnTo>
                <a:lnTo>
                  <a:pt x="283925" y="412095"/>
                </a:lnTo>
                <a:cubicBezTo>
                  <a:pt x="283036" y="412095"/>
                  <a:pt x="282165" y="412130"/>
                  <a:pt x="281277" y="412130"/>
                </a:cubicBezTo>
                <a:cubicBezTo>
                  <a:pt x="274116" y="412130"/>
                  <a:pt x="266920" y="411729"/>
                  <a:pt x="259881" y="410963"/>
                </a:cubicBezTo>
                <a:lnTo>
                  <a:pt x="258958" y="410858"/>
                </a:lnTo>
                <a:cubicBezTo>
                  <a:pt x="254184" y="410319"/>
                  <a:pt x="250734" y="406000"/>
                  <a:pt x="251274" y="401230"/>
                </a:cubicBezTo>
                <a:cubicBezTo>
                  <a:pt x="251814" y="396459"/>
                  <a:pt x="256118" y="393011"/>
                  <a:pt x="260909" y="393551"/>
                </a:cubicBezTo>
                <a:lnTo>
                  <a:pt x="261815" y="393655"/>
                </a:lnTo>
                <a:cubicBezTo>
                  <a:pt x="269063" y="394456"/>
                  <a:pt x="276520" y="394787"/>
                  <a:pt x="283925" y="394665"/>
                </a:cubicBezTo>
                <a:lnTo>
                  <a:pt x="283925" y="22114"/>
                </a:lnTo>
                <a:close/>
                <a:moveTo>
                  <a:pt x="567833" y="140969"/>
                </a:moveTo>
                <a:lnTo>
                  <a:pt x="301348" y="22114"/>
                </a:lnTo>
                <a:lnTo>
                  <a:pt x="301348" y="544741"/>
                </a:lnTo>
                <a:lnTo>
                  <a:pt x="567833" y="663597"/>
                </a:lnTo>
                <a:lnTo>
                  <a:pt x="567833" y="301788"/>
                </a:lnTo>
                <a:cubicBezTo>
                  <a:pt x="566282" y="299055"/>
                  <a:pt x="566317" y="295764"/>
                  <a:pt x="567833" y="293135"/>
                </a:cubicBezTo>
                <a:lnTo>
                  <a:pt x="567833" y="140969"/>
                </a:lnTo>
                <a:close/>
                <a:moveTo>
                  <a:pt x="851740" y="22114"/>
                </a:moveTo>
                <a:lnTo>
                  <a:pt x="585256" y="140969"/>
                </a:lnTo>
                <a:lnTo>
                  <a:pt x="585256" y="279866"/>
                </a:lnTo>
                <a:cubicBezTo>
                  <a:pt x="587939" y="278195"/>
                  <a:pt x="590587" y="276645"/>
                  <a:pt x="593218" y="275235"/>
                </a:cubicBezTo>
                <a:cubicBezTo>
                  <a:pt x="597469" y="272971"/>
                  <a:pt x="602731" y="274573"/>
                  <a:pt x="605013" y="278804"/>
                </a:cubicBezTo>
                <a:cubicBezTo>
                  <a:pt x="607278" y="283053"/>
                  <a:pt x="605675" y="288329"/>
                  <a:pt x="601442" y="290592"/>
                </a:cubicBezTo>
                <a:cubicBezTo>
                  <a:pt x="596249" y="293361"/>
                  <a:pt x="590918" y="296774"/>
                  <a:pt x="585256" y="300935"/>
                </a:cubicBezTo>
                <a:lnTo>
                  <a:pt x="585256" y="663597"/>
                </a:lnTo>
                <a:lnTo>
                  <a:pt x="851740" y="544741"/>
                </a:lnTo>
                <a:lnTo>
                  <a:pt x="851740" y="489405"/>
                </a:lnTo>
                <a:cubicBezTo>
                  <a:pt x="851183" y="489527"/>
                  <a:pt x="850590" y="489596"/>
                  <a:pt x="849998" y="489596"/>
                </a:cubicBezTo>
                <a:cubicBezTo>
                  <a:pt x="849789" y="489596"/>
                  <a:pt x="849580" y="489579"/>
                  <a:pt x="849353" y="489562"/>
                </a:cubicBezTo>
                <a:cubicBezTo>
                  <a:pt x="844544" y="489213"/>
                  <a:pt x="839701" y="488430"/>
                  <a:pt x="834962" y="487228"/>
                </a:cubicBezTo>
                <a:cubicBezTo>
                  <a:pt x="830310" y="486044"/>
                  <a:pt x="827487" y="481308"/>
                  <a:pt x="828672" y="476659"/>
                </a:cubicBezTo>
                <a:cubicBezTo>
                  <a:pt x="829839" y="471993"/>
                  <a:pt x="834578" y="469172"/>
                  <a:pt x="839248" y="470356"/>
                </a:cubicBezTo>
                <a:cubicBezTo>
                  <a:pt x="842994" y="471296"/>
                  <a:pt x="846809" y="471923"/>
                  <a:pt x="850625" y="472202"/>
                </a:cubicBezTo>
                <a:cubicBezTo>
                  <a:pt x="851008" y="472219"/>
                  <a:pt x="851374" y="472324"/>
                  <a:pt x="851740" y="472393"/>
                </a:cubicBezTo>
                <a:lnTo>
                  <a:pt x="851740" y="22114"/>
                </a:lnTo>
                <a:close/>
              </a:path>
            </a:pathLst>
          </a:custGeom>
          <a:solidFill>
            <a:schemeClr val="accent6">
              <a:lumMod val="90000"/>
              <a:alpha val="65098"/>
            </a:schemeClr>
          </a:solidFill>
          <a:ln>
            <a:solidFill>
              <a:schemeClr val="accent6"/>
            </a:solidFill>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715;p36"/>
          <p:cNvSpPr/>
          <p:nvPr/>
        </p:nvSpPr>
        <p:spPr>
          <a:xfrm>
            <a:off x="4991801" y="2857661"/>
            <a:ext cx="328344" cy="423394"/>
          </a:xfrm>
          <a:custGeom>
            <a:avLst/>
            <a:gdLst/>
            <a:ahLst/>
            <a:cxnLst/>
            <a:rect l="l" t="t" r="r" b="b"/>
            <a:pathLst>
              <a:path w="709989" h="915516" extrusionOk="0">
                <a:moveTo>
                  <a:pt x="355013" y="0"/>
                </a:moveTo>
                <a:cubicBezTo>
                  <a:pt x="159254" y="0"/>
                  <a:pt x="0" y="159124"/>
                  <a:pt x="0" y="354726"/>
                </a:cubicBezTo>
                <a:cubicBezTo>
                  <a:pt x="0" y="609068"/>
                  <a:pt x="250267" y="840379"/>
                  <a:pt x="326979" y="905219"/>
                </a:cubicBezTo>
                <a:cubicBezTo>
                  <a:pt x="335101" y="912090"/>
                  <a:pt x="345057" y="915516"/>
                  <a:pt x="355013" y="915516"/>
                </a:cubicBezTo>
                <a:cubicBezTo>
                  <a:pt x="364969" y="915516"/>
                  <a:pt x="374906" y="912090"/>
                  <a:pt x="383028" y="905219"/>
                </a:cubicBezTo>
                <a:cubicBezTo>
                  <a:pt x="459740" y="840379"/>
                  <a:pt x="709989" y="609068"/>
                  <a:pt x="709989" y="354726"/>
                </a:cubicBezTo>
                <a:cubicBezTo>
                  <a:pt x="709989" y="159124"/>
                  <a:pt x="550735" y="0"/>
                  <a:pt x="355013" y="0"/>
                </a:cubicBezTo>
                <a:close/>
                <a:moveTo>
                  <a:pt x="371184" y="891221"/>
                </a:moveTo>
                <a:cubicBezTo>
                  <a:pt x="361815" y="899155"/>
                  <a:pt x="348192" y="899155"/>
                  <a:pt x="338823" y="891221"/>
                </a:cubicBezTo>
                <a:cubicBezTo>
                  <a:pt x="263633" y="827682"/>
                  <a:pt x="18335" y="601189"/>
                  <a:pt x="18335" y="354726"/>
                </a:cubicBezTo>
                <a:cubicBezTo>
                  <a:pt x="18335" y="169219"/>
                  <a:pt x="169375" y="18322"/>
                  <a:pt x="355013" y="18322"/>
                </a:cubicBezTo>
                <a:cubicBezTo>
                  <a:pt x="540632" y="18322"/>
                  <a:pt x="691654" y="169219"/>
                  <a:pt x="691654" y="354726"/>
                </a:cubicBezTo>
                <a:cubicBezTo>
                  <a:pt x="691654" y="601189"/>
                  <a:pt x="446374" y="827682"/>
                  <a:pt x="371184" y="891221"/>
                </a:cubicBezTo>
                <a:close/>
                <a:moveTo>
                  <a:pt x="354995" y="135525"/>
                </a:moveTo>
                <a:cubicBezTo>
                  <a:pt x="233051" y="135525"/>
                  <a:pt x="133843" y="234664"/>
                  <a:pt x="133843" y="356522"/>
                </a:cubicBezTo>
                <a:cubicBezTo>
                  <a:pt x="133843" y="478379"/>
                  <a:pt x="233051" y="577536"/>
                  <a:pt x="354995" y="577536"/>
                </a:cubicBezTo>
                <a:cubicBezTo>
                  <a:pt x="476938" y="577536"/>
                  <a:pt x="576146" y="478379"/>
                  <a:pt x="576146" y="356522"/>
                </a:cubicBezTo>
                <a:cubicBezTo>
                  <a:pt x="576146" y="234664"/>
                  <a:pt x="476938" y="135525"/>
                  <a:pt x="354995" y="135525"/>
                </a:cubicBezTo>
                <a:close/>
                <a:moveTo>
                  <a:pt x="354995" y="559214"/>
                </a:moveTo>
                <a:cubicBezTo>
                  <a:pt x="243153" y="559214"/>
                  <a:pt x="152177" y="468284"/>
                  <a:pt x="152177" y="356522"/>
                </a:cubicBezTo>
                <a:cubicBezTo>
                  <a:pt x="152177" y="244778"/>
                  <a:pt x="243153" y="153847"/>
                  <a:pt x="354995" y="153847"/>
                </a:cubicBezTo>
                <a:cubicBezTo>
                  <a:pt x="466836" y="153847"/>
                  <a:pt x="557812" y="244778"/>
                  <a:pt x="557812" y="356522"/>
                </a:cubicBezTo>
                <a:cubicBezTo>
                  <a:pt x="557812" y="468284"/>
                  <a:pt x="466836" y="559214"/>
                  <a:pt x="354995" y="559214"/>
                </a:cubicBezTo>
                <a:close/>
              </a:path>
            </a:pathLst>
          </a:custGeom>
          <a:solidFill>
            <a:schemeClr val="accent6"/>
          </a:solidFill>
          <a:ln>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accent6"/>
              </a:solidFill>
              <a:latin typeface="Calibri"/>
              <a:ea typeface="Calibri"/>
              <a:cs typeface="Calibri"/>
              <a:sym typeface="Calibri"/>
            </a:endParaRPr>
          </a:p>
        </p:txBody>
      </p:sp>
      <p:sp>
        <p:nvSpPr>
          <p:cNvPr id="102" name="Google Shape;102;p12"/>
          <p:cNvSpPr/>
          <p:nvPr/>
        </p:nvSpPr>
        <p:spPr>
          <a:xfrm>
            <a:off x="3440049" y="671562"/>
            <a:ext cx="1880096" cy="955948"/>
          </a:xfrm>
          <a:custGeom>
            <a:avLst/>
            <a:gdLst/>
            <a:ahLst/>
            <a:cxnLst/>
            <a:rect l="l" t="t" r="r" b="b"/>
            <a:pathLst>
              <a:path w="5459449" h="2232140" extrusionOk="0">
                <a:moveTo>
                  <a:pt x="4942026" y="157967"/>
                </a:moveTo>
                <a:cubicBezTo>
                  <a:pt x="4896681" y="192920"/>
                  <a:pt x="4842834" y="180167"/>
                  <a:pt x="4791822" y="177333"/>
                </a:cubicBezTo>
                <a:cubicBezTo>
                  <a:pt x="4661928" y="170248"/>
                  <a:pt x="4532980" y="147575"/>
                  <a:pt x="4402142" y="153716"/>
                </a:cubicBezTo>
                <a:cubicBezTo>
                  <a:pt x="4314287" y="157967"/>
                  <a:pt x="4226431" y="157495"/>
                  <a:pt x="4138104" y="168358"/>
                </a:cubicBezTo>
                <a:cubicBezTo>
                  <a:pt x="4205176" y="195282"/>
                  <a:pt x="4273193" y="221260"/>
                  <a:pt x="4339793" y="249601"/>
                </a:cubicBezTo>
                <a:cubicBezTo>
                  <a:pt x="4375691" y="264716"/>
                  <a:pt x="4409227" y="285026"/>
                  <a:pt x="4444652" y="301558"/>
                </a:cubicBezTo>
                <a:cubicBezTo>
                  <a:pt x="4493776" y="324230"/>
                  <a:pt x="4535341" y="361073"/>
                  <a:pt x="4594384" y="365796"/>
                </a:cubicBezTo>
                <a:cubicBezTo>
                  <a:pt x="4624141" y="368158"/>
                  <a:pt x="4658150" y="387524"/>
                  <a:pt x="4678932" y="409724"/>
                </a:cubicBezTo>
                <a:cubicBezTo>
                  <a:pt x="4709162" y="441371"/>
                  <a:pt x="4744115" y="455541"/>
                  <a:pt x="4782847" y="470183"/>
                </a:cubicBezTo>
                <a:cubicBezTo>
                  <a:pt x="4809298" y="480102"/>
                  <a:pt x="4831498" y="500885"/>
                  <a:pt x="4857005" y="515055"/>
                </a:cubicBezTo>
                <a:cubicBezTo>
                  <a:pt x="4916991" y="549064"/>
                  <a:pt x="4978396" y="580238"/>
                  <a:pt x="5036966" y="616136"/>
                </a:cubicBezTo>
                <a:cubicBezTo>
                  <a:pt x="5080893" y="643532"/>
                  <a:pt x="5122931" y="674706"/>
                  <a:pt x="5163080" y="707770"/>
                </a:cubicBezTo>
                <a:cubicBezTo>
                  <a:pt x="5235348" y="767285"/>
                  <a:pt x="5304310" y="830578"/>
                  <a:pt x="5356739" y="908986"/>
                </a:cubicBezTo>
                <a:cubicBezTo>
                  <a:pt x="5363824" y="919378"/>
                  <a:pt x="5379884" y="928352"/>
                  <a:pt x="5379884" y="937327"/>
                </a:cubicBezTo>
                <a:cubicBezTo>
                  <a:pt x="5378467" y="991173"/>
                  <a:pt x="5418616" y="1030378"/>
                  <a:pt x="5428535" y="1079501"/>
                </a:cubicBezTo>
                <a:cubicBezTo>
                  <a:pt x="5438454" y="1130986"/>
                  <a:pt x="5454986" y="1181999"/>
                  <a:pt x="5458292" y="1233956"/>
                </a:cubicBezTo>
                <a:cubicBezTo>
                  <a:pt x="5464905" y="1332675"/>
                  <a:pt x="5444594" y="1419113"/>
                  <a:pt x="5360990" y="1490436"/>
                </a:cubicBezTo>
                <a:cubicBezTo>
                  <a:pt x="5271718" y="1566011"/>
                  <a:pt x="5170637" y="1611355"/>
                  <a:pt x="5062944" y="1647725"/>
                </a:cubicBezTo>
                <a:cubicBezTo>
                  <a:pt x="4969893" y="1678900"/>
                  <a:pt x="4876843" y="1711019"/>
                  <a:pt x="4781430" y="1735108"/>
                </a:cubicBezTo>
                <a:cubicBezTo>
                  <a:pt x="4677988" y="1761087"/>
                  <a:pt x="4573128" y="1781397"/>
                  <a:pt x="4466852" y="1795567"/>
                </a:cubicBezTo>
                <a:cubicBezTo>
                  <a:pt x="4387499" y="1805959"/>
                  <a:pt x="4310980" y="1834299"/>
                  <a:pt x="4232099" y="1849887"/>
                </a:cubicBezTo>
                <a:cubicBezTo>
                  <a:pt x="4079061" y="1880589"/>
                  <a:pt x="3925551" y="1907984"/>
                  <a:pt x="3772041" y="1936325"/>
                </a:cubicBezTo>
                <a:cubicBezTo>
                  <a:pt x="3697884" y="1950022"/>
                  <a:pt x="3623254" y="1962776"/>
                  <a:pt x="3548624" y="1974584"/>
                </a:cubicBezTo>
                <a:cubicBezTo>
                  <a:pt x="3464548" y="1987809"/>
                  <a:pt x="3379999" y="1998673"/>
                  <a:pt x="3295451" y="2011899"/>
                </a:cubicBezTo>
                <a:cubicBezTo>
                  <a:pt x="3178783" y="2030320"/>
                  <a:pt x="3062587" y="2052520"/>
                  <a:pt x="2945447" y="2068580"/>
                </a:cubicBezTo>
                <a:cubicBezTo>
                  <a:pt x="2805635" y="2087473"/>
                  <a:pt x="2665350" y="2101643"/>
                  <a:pt x="2525538" y="2118175"/>
                </a:cubicBezTo>
                <a:cubicBezTo>
                  <a:pt x="2407925" y="2131873"/>
                  <a:pt x="2290313" y="2148405"/>
                  <a:pt x="2172228" y="2158796"/>
                </a:cubicBezTo>
                <a:cubicBezTo>
                  <a:pt x="2082483" y="2166826"/>
                  <a:pt x="1991794" y="2167771"/>
                  <a:pt x="1901577" y="2172967"/>
                </a:cubicBezTo>
                <a:cubicBezTo>
                  <a:pt x="1824114" y="2177218"/>
                  <a:pt x="1746650" y="2183358"/>
                  <a:pt x="1669186" y="2189026"/>
                </a:cubicBezTo>
                <a:cubicBezTo>
                  <a:pt x="1566216" y="2196584"/>
                  <a:pt x="1463719" y="2205086"/>
                  <a:pt x="1360749" y="2211698"/>
                </a:cubicBezTo>
                <a:cubicBezTo>
                  <a:pt x="1232745" y="2219728"/>
                  <a:pt x="1105213" y="2230592"/>
                  <a:pt x="977209" y="2232009"/>
                </a:cubicBezTo>
                <a:cubicBezTo>
                  <a:pt x="835980" y="2233426"/>
                  <a:pt x="695695" y="2223507"/>
                  <a:pt x="556355" y="2196111"/>
                </a:cubicBezTo>
                <a:cubicBezTo>
                  <a:pt x="451968" y="2175328"/>
                  <a:pt x="348998" y="2148877"/>
                  <a:pt x="255475" y="2098809"/>
                </a:cubicBezTo>
                <a:cubicBezTo>
                  <a:pt x="43395" y="1984503"/>
                  <a:pt x="-46822" y="1811627"/>
                  <a:pt x="23556" y="1575930"/>
                </a:cubicBezTo>
                <a:cubicBezTo>
                  <a:pt x="87794" y="1360543"/>
                  <a:pt x="229969" y="1212228"/>
                  <a:pt x="412292" y="1094144"/>
                </a:cubicBezTo>
                <a:cubicBezTo>
                  <a:pt x="492589" y="1042186"/>
                  <a:pt x="571470" y="988340"/>
                  <a:pt x="654129" y="941106"/>
                </a:cubicBezTo>
                <a:cubicBezTo>
                  <a:pt x="767491" y="875923"/>
                  <a:pt x="882269" y="812157"/>
                  <a:pt x="999882" y="755004"/>
                </a:cubicBezTo>
                <a:cubicBezTo>
                  <a:pt x="1128830" y="692655"/>
                  <a:pt x="1259668" y="634085"/>
                  <a:pt x="1393340" y="582128"/>
                </a:cubicBezTo>
                <a:cubicBezTo>
                  <a:pt x="1518983" y="533004"/>
                  <a:pt x="1649348" y="494273"/>
                  <a:pt x="1777352" y="450817"/>
                </a:cubicBezTo>
                <a:cubicBezTo>
                  <a:pt x="1850565" y="425783"/>
                  <a:pt x="1922360" y="398388"/>
                  <a:pt x="1996045" y="375243"/>
                </a:cubicBezTo>
                <a:cubicBezTo>
                  <a:pt x="2074926" y="350209"/>
                  <a:pt x="2155224" y="328009"/>
                  <a:pt x="2234577" y="304392"/>
                </a:cubicBezTo>
                <a:cubicBezTo>
                  <a:pt x="2287951" y="288805"/>
                  <a:pt x="2340853" y="271328"/>
                  <a:pt x="2394227" y="257158"/>
                </a:cubicBezTo>
                <a:cubicBezTo>
                  <a:pt x="2486334" y="231180"/>
                  <a:pt x="2578912" y="205673"/>
                  <a:pt x="2671963" y="183946"/>
                </a:cubicBezTo>
                <a:cubicBezTo>
                  <a:pt x="2757929" y="164107"/>
                  <a:pt x="2844367" y="148520"/>
                  <a:pt x="2931277" y="132933"/>
                </a:cubicBezTo>
                <a:cubicBezTo>
                  <a:pt x="3049834" y="111205"/>
                  <a:pt x="3168391" y="92312"/>
                  <a:pt x="3286476" y="69167"/>
                </a:cubicBezTo>
                <a:cubicBezTo>
                  <a:pt x="3305370" y="65388"/>
                  <a:pt x="3323791" y="46967"/>
                  <a:pt x="3337961" y="31380"/>
                </a:cubicBezTo>
                <a:cubicBezTo>
                  <a:pt x="3361578" y="5401"/>
                  <a:pt x="3380472" y="-8297"/>
                  <a:pt x="3421565" y="5401"/>
                </a:cubicBezTo>
                <a:cubicBezTo>
                  <a:pt x="3520757" y="37993"/>
                  <a:pt x="3625143" y="48857"/>
                  <a:pt x="3729058" y="49801"/>
                </a:cubicBezTo>
                <a:cubicBezTo>
                  <a:pt x="3800854" y="50274"/>
                  <a:pt x="3872649" y="39882"/>
                  <a:pt x="3944445" y="35159"/>
                </a:cubicBezTo>
                <a:cubicBezTo>
                  <a:pt x="4037023" y="29018"/>
                  <a:pt x="4129602" y="-2628"/>
                  <a:pt x="4222653" y="31852"/>
                </a:cubicBezTo>
                <a:cubicBezTo>
                  <a:pt x="4366244" y="1623"/>
                  <a:pt x="4508418" y="35159"/>
                  <a:pt x="4650592" y="46495"/>
                </a:cubicBezTo>
                <a:cubicBezTo>
                  <a:pt x="4734669" y="53108"/>
                  <a:pt x="4816855" y="82865"/>
                  <a:pt x="4899987" y="101759"/>
                </a:cubicBezTo>
                <a:cubicBezTo>
                  <a:pt x="4929744" y="107899"/>
                  <a:pt x="4943915" y="124431"/>
                  <a:pt x="4942026" y="157967"/>
                </a:cubicBezTo>
                <a:close/>
                <a:moveTo>
                  <a:pt x="461887" y="2072358"/>
                </a:moveTo>
                <a:cubicBezTo>
                  <a:pt x="559661" y="2080860"/>
                  <a:pt x="640431" y="2078499"/>
                  <a:pt x="716950" y="2096448"/>
                </a:cubicBezTo>
                <a:cubicBezTo>
                  <a:pt x="805278" y="2117231"/>
                  <a:pt x="895967" y="2111563"/>
                  <a:pt x="978626" y="2099282"/>
                </a:cubicBezTo>
                <a:cubicBezTo>
                  <a:pt x="1066954" y="2086528"/>
                  <a:pt x="1154809" y="2098809"/>
                  <a:pt x="1241719" y="2081805"/>
                </a:cubicBezTo>
                <a:cubicBezTo>
                  <a:pt x="1283757" y="2073775"/>
                  <a:pt x="1326740" y="2069997"/>
                  <a:pt x="1369251" y="2068107"/>
                </a:cubicBezTo>
                <a:cubicBezTo>
                  <a:pt x="1432544" y="2065273"/>
                  <a:pt x="1495838" y="2068580"/>
                  <a:pt x="1559131" y="2064801"/>
                </a:cubicBezTo>
                <a:cubicBezTo>
                  <a:pt x="1682412" y="2057243"/>
                  <a:pt x="1805692" y="2046380"/>
                  <a:pt x="1928973" y="2038350"/>
                </a:cubicBezTo>
                <a:cubicBezTo>
                  <a:pt x="1962509" y="2035988"/>
                  <a:pt x="1999824" y="2050158"/>
                  <a:pt x="2029109" y="2038822"/>
                </a:cubicBezTo>
                <a:cubicBezTo>
                  <a:pt x="2133496" y="1999618"/>
                  <a:pt x="2243079" y="2025124"/>
                  <a:pt x="2349355" y="2006703"/>
                </a:cubicBezTo>
                <a:cubicBezTo>
                  <a:pt x="2429180" y="1993005"/>
                  <a:pt x="2513729" y="2004814"/>
                  <a:pt x="2589303" y="1963248"/>
                </a:cubicBezTo>
                <a:cubicBezTo>
                  <a:pt x="2599695" y="1957580"/>
                  <a:pt x="2613865" y="1957580"/>
                  <a:pt x="2626146" y="1958525"/>
                </a:cubicBezTo>
                <a:cubicBezTo>
                  <a:pt x="2661099" y="1960414"/>
                  <a:pt x="2696524" y="1969388"/>
                  <a:pt x="2730533" y="1965137"/>
                </a:cubicBezTo>
                <a:cubicBezTo>
                  <a:pt x="2763124" y="1960886"/>
                  <a:pt x="2792882" y="1939631"/>
                  <a:pt x="2825473" y="1933018"/>
                </a:cubicBezTo>
                <a:cubicBezTo>
                  <a:pt x="2889239" y="1919793"/>
                  <a:pt x="2953949" y="1911763"/>
                  <a:pt x="3018187" y="1901371"/>
                </a:cubicBezTo>
                <a:cubicBezTo>
                  <a:pt x="3051723" y="1896176"/>
                  <a:pt x="3085260" y="1889091"/>
                  <a:pt x="3118796" y="1885784"/>
                </a:cubicBezTo>
                <a:cubicBezTo>
                  <a:pt x="3161306" y="1881533"/>
                  <a:pt x="3204289" y="1884367"/>
                  <a:pt x="3246327" y="1877282"/>
                </a:cubicBezTo>
                <a:cubicBezTo>
                  <a:pt x="3373387" y="1856027"/>
                  <a:pt x="3500446" y="1831938"/>
                  <a:pt x="3627033" y="1807848"/>
                </a:cubicBezTo>
                <a:cubicBezTo>
                  <a:pt x="3761650" y="1782342"/>
                  <a:pt x="3895794" y="1755419"/>
                  <a:pt x="4030410" y="1729912"/>
                </a:cubicBezTo>
                <a:cubicBezTo>
                  <a:pt x="4137159" y="1710074"/>
                  <a:pt x="4244380" y="1693070"/>
                  <a:pt x="4350657" y="1671815"/>
                </a:cubicBezTo>
                <a:cubicBezTo>
                  <a:pt x="4423397" y="1657172"/>
                  <a:pt x="4495193" y="1638751"/>
                  <a:pt x="4566988" y="1620330"/>
                </a:cubicBezTo>
                <a:cubicBezTo>
                  <a:pt x="4612333" y="1608521"/>
                  <a:pt x="4656260" y="1586793"/>
                  <a:pt x="4702077" y="1582070"/>
                </a:cubicBezTo>
                <a:cubicBezTo>
                  <a:pt x="4803158" y="1571206"/>
                  <a:pt x="4899515" y="1544283"/>
                  <a:pt x="4993038" y="1506968"/>
                </a:cubicBezTo>
                <a:cubicBezTo>
                  <a:pt x="5088451" y="1468709"/>
                  <a:pt x="5182446" y="1426198"/>
                  <a:pt x="5275497" y="1382271"/>
                </a:cubicBezTo>
                <a:cubicBezTo>
                  <a:pt x="5326509" y="1358181"/>
                  <a:pt x="5361463" y="1307641"/>
                  <a:pt x="5363824" y="1257101"/>
                </a:cubicBezTo>
                <a:cubicBezTo>
                  <a:pt x="5368075" y="1159326"/>
                  <a:pt x="5320842" y="1071471"/>
                  <a:pt x="5268884" y="992118"/>
                </a:cubicBezTo>
                <a:cubicBezTo>
                  <a:pt x="5238654" y="945829"/>
                  <a:pt x="5189059" y="910876"/>
                  <a:pt x="5144187" y="875923"/>
                </a:cubicBezTo>
                <a:cubicBezTo>
                  <a:pt x="5057276" y="807906"/>
                  <a:pt x="4973200" y="736110"/>
                  <a:pt x="4872591" y="686042"/>
                </a:cubicBezTo>
                <a:cubicBezTo>
                  <a:pt x="4751200" y="625583"/>
                  <a:pt x="4637367" y="548592"/>
                  <a:pt x="4513141" y="493328"/>
                </a:cubicBezTo>
                <a:cubicBezTo>
                  <a:pt x="4238240" y="370992"/>
                  <a:pt x="3948224" y="295418"/>
                  <a:pt x="3654428" y="234486"/>
                </a:cubicBezTo>
                <a:cubicBezTo>
                  <a:pt x="3593024" y="221733"/>
                  <a:pt x="3530203" y="203311"/>
                  <a:pt x="3468799" y="205201"/>
                </a:cubicBezTo>
                <a:cubicBezTo>
                  <a:pt x="3362995" y="208507"/>
                  <a:pt x="3257191" y="221733"/>
                  <a:pt x="3152804" y="238265"/>
                </a:cubicBezTo>
                <a:cubicBezTo>
                  <a:pt x="3046056" y="255269"/>
                  <a:pt x="2939779" y="277469"/>
                  <a:pt x="2834447" y="303920"/>
                </a:cubicBezTo>
                <a:cubicBezTo>
                  <a:pt x="2610086" y="360601"/>
                  <a:pt x="2381946" y="404056"/>
                  <a:pt x="2163253" y="483409"/>
                </a:cubicBezTo>
                <a:cubicBezTo>
                  <a:pt x="2042334" y="527336"/>
                  <a:pt x="1919054" y="563234"/>
                  <a:pt x="1797190" y="605272"/>
                </a:cubicBezTo>
                <a:cubicBezTo>
                  <a:pt x="1651710" y="655340"/>
                  <a:pt x="1506702" y="705881"/>
                  <a:pt x="1362638" y="759255"/>
                </a:cubicBezTo>
                <a:cubicBezTo>
                  <a:pt x="1206766" y="816880"/>
                  <a:pt x="1054673" y="883008"/>
                  <a:pt x="909665" y="964250"/>
                </a:cubicBezTo>
                <a:cubicBezTo>
                  <a:pt x="804333" y="1023293"/>
                  <a:pt x="702308" y="1088003"/>
                  <a:pt x="597921" y="1147990"/>
                </a:cubicBezTo>
                <a:cubicBezTo>
                  <a:pt x="454802" y="1230177"/>
                  <a:pt x="326326" y="1329841"/>
                  <a:pt x="219577" y="1455483"/>
                </a:cubicBezTo>
                <a:cubicBezTo>
                  <a:pt x="136918" y="1552785"/>
                  <a:pt x="97241" y="1668036"/>
                  <a:pt x="92990" y="1795095"/>
                </a:cubicBezTo>
                <a:cubicBezTo>
                  <a:pt x="92518" y="1816350"/>
                  <a:pt x="100075" y="1839495"/>
                  <a:pt x="109994" y="1858389"/>
                </a:cubicBezTo>
                <a:cubicBezTo>
                  <a:pt x="124165" y="1884840"/>
                  <a:pt x="141641" y="1910346"/>
                  <a:pt x="162424" y="1932074"/>
                </a:cubicBezTo>
                <a:cubicBezTo>
                  <a:pt x="215798" y="1988282"/>
                  <a:pt x="276258" y="2037405"/>
                  <a:pt x="358917" y="2037405"/>
                </a:cubicBezTo>
                <a:cubicBezTo>
                  <a:pt x="404734" y="2037405"/>
                  <a:pt x="442994" y="2046380"/>
                  <a:pt x="461887" y="207235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1" name="Google Shape;101;p12"/>
          <p:cNvSpPr txBox="1"/>
          <p:nvPr/>
        </p:nvSpPr>
        <p:spPr>
          <a:xfrm>
            <a:off x="1571085" y="724072"/>
            <a:ext cx="6001800" cy="914096"/>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id-ID" sz="5400" b="0" i="0" u="none" strike="noStrike" cap="none" dirty="0" smtClean="0">
                <a:solidFill>
                  <a:srgbClr val="191919"/>
                </a:solidFill>
                <a:latin typeface="Just Another Hand"/>
                <a:ea typeface="Just Another Hand"/>
                <a:cs typeface="Just Another Hand"/>
                <a:sym typeface="Just Another Hand"/>
              </a:rPr>
              <a:t>What </a:t>
            </a:r>
            <a:r>
              <a:rPr lang="en-US" sz="5400" b="0" i="0" u="none" strike="noStrike" cap="none" dirty="0" smtClean="0">
                <a:solidFill>
                  <a:srgbClr val="191919"/>
                </a:solidFill>
                <a:latin typeface="Just Another Hand"/>
                <a:ea typeface="Just Another Hand"/>
                <a:cs typeface="Just Another Hand"/>
                <a:sym typeface="Just Another Hand"/>
              </a:rPr>
              <a:t>BPS doing</a:t>
            </a:r>
            <a:r>
              <a:rPr lang="id-ID" sz="5400" b="0" i="0" u="none" strike="noStrike" cap="none" dirty="0" smtClean="0">
                <a:solidFill>
                  <a:srgbClr val="191919"/>
                </a:solidFill>
                <a:latin typeface="Just Another Hand"/>
                <a:ea typeface="Just Another Hand"/>
                <a:cs typeface="Just Another Hand"/>
                <a:sym typeface="Just Another Hand"/>
              </a:rPr>
              <a:t>?</a:t>
            </a:r>
            <a:endParaRPr sz="900" dirty="0"/>
          </a:p>
        </p:txBody>
      </p:sp>
      <p:sp>
        <p:nvSpPr>
          <p:cNvPr id="103" name="Google Shape;103;p12"/>
          <p:cNvSpPr/>
          <p:nvPr/>
        </p:nvSpPr>
        <p:spPr>
          <a:xfrm>
            <a:off x="1686635" y="953131"/>
            <a:ext cx="360437" cy="392810"/>
          </a:xfrm>
          <a:custGeom>
            <a:avLst/>
            <a:gdLst/>
            <a:ahLst/>
            <a:cxnLst/>
            <a:rect l="l" t="t" r="r" b="b"/>
            <a:pathLst>
              <a:path w="720874" h="785620" extrusionOk="0">
                <a:moveTo>
                  <a:pt x="332849" y="0"/>
                </a:moveTo>
                <a:cubicBezTo>
                  <a:pt x="347214" y="3921"/>
                  <a:pt x="358641" y="7188"/>
                  <a:pt x="374149" y="11436"/>
                </a:cubicBezTo>
                <a:cubicBezTo>
                  <a:pt x="378394" y="52769"/>
                  <a:pt x="384107" y="94919"/>
                  <a:pt x="386556" y="137396"/>
                </a:cubicBezTo>
                <a:cubicBezTo>
                  <a:pt x="389004" y="179710"/>
                  <a:pt x="388025" y="222350"/>
                  <a:pt x="392759" y="266624"/>
                </a:cubicBezTo>
                <a:cubicBezTo>
                  <a:pt x="419041" y="231335"/>
                  <a:pt x="471278" y="229538"/>
                  <a:pt x="487765" y="185264"/>
                </a:cubicBezTo>
                <a:cubicBezTo>
                  <a:pt x="525474" y="166967"/>
                  <a:pt x="545226" y="125960"/>
                  <a:pt x="586363" y="110603"/>
                </a:cubicBezTo>
                <a:cubicBezTo>
                  <a:pt x="602687" y="104558"/>
                  <a:pt x="614114" y="85770"/>
                  <a:pt x="628643" y="74008"/>
                </a:cubicBezTo>
                <a:cubicBezTo>
                  <a:pt x="641212" y="63879"/>
                  <a:pt x="652149" y="59631"/>
                  <a:pt x="664229" y="78745"/>
                </a:cubicBezTo>
                <a:cubicBezTo>
                  <a:pt x="672228" y="91325"/>
                  <a:pt x="688879" y="98350"/>
                  <a:pt x="705366" y="110766"/>
                </a:cubicBezTo>
                <a:cubicBezTo>
                  <a:pt x="621297" y="182487"/>
                  <a:pt x="538533" y="253064"/>
                  <a:pt x="454464" y="324948"/>
                </a:cubicBezTo>
                <a:cubicBezTo>
                  <a:pt x="476502" y="337854"/>
                  <a:pt x="495764" y="342919"/>
                  <a:pt x="517475" y="337691"/>
                </a:cubicBezTo>
                <a:cubicBezTo>
                  <a:pt x="538207" y="332789"/>
                  <a:pt x="559102" y="330992"/>
                  <a:pt x="575589" y="350597"/>
                </a:cubicBezTo>
                <a:cubicBezTo>
                  <a:pt x="586690" y="340795"/>
                  <a:pt x="595341" y="332953"/>
                  <a:pt x="602524" y="326581"/>
                </a:cubicBezTo>
                <a:cubicBezTo>
                  <a:pt x="649701" y="325764"/>
                  <a:pt x="676146" y="352721"/>
                  <a:pt x="703407" y="393564"/>
                </a:cubicBezTo>
                <a:cubicBezTo>
                  <a:pt x="624562" y="395524"/>
                  <a:pt x="552082" y="397322"/>
                  <a:pt x="479766" y="399119"/>
                </a:cubicBezTo>
                <a:cubicBezTo>
                  <a:pt x="478950" y="402223"/>
                  <a:pt x="478297" y="405327"/>
                  <a:pt x="477481" y="408431"/>
                </a:cubicBezTo>
                <a:cubicBezTo>
                  <a:pt x="555674" y="463977"/>
                  <a:pt x="647742" y="499429"/>
                  <a:pt x="720874" y="568699"/>
                </a:cubicBezTo>
                <a:cubicBezTo>
                  <a:pt x="686920" y="588467"/>
                  <a:pt x="654761" y="589447"/>
                  <a:pt x="623092" y="570823"/>
                </a:cubicBezTo>
                <a:cubicBezTo>
                  <a:pt x="590118" y="551382"/>
                  <a:pt x="558122" y="529980"/>
                  <a:pt x="525964" y="509232"/>
                </a:cubicBezTo>
                <a:cubicBezTo>
                  <a:pt x="493316" y="488157"/>
                  <a:pt x="461320" y="466101"/>
                  <a:pt x="428509" y="445353"/>
                </a:cubicBezTo>
                <a:cubicBezTo>
                  <a:pt x="415449" y="437021"/>
                  <a:pt x="400921" y="430976"/>
                  <a:pt x="383291" y="421827"/>
                </a:cubicBezTo>
                <a:cubicBezTo>
                  <a:pt x="380842" y="468879"/>
                  <a:pt x="377904" y="510049"/>
                  <a:pt x="376761" y="551218"/>
                </a:cubicBezTo>
                <a:cubicBezTo>
                  <a:pt x="375618" y="591408"/>
                  <a:pt x="374966" y="631598"/>
                  <a:pt x="375945" y="671624"/>
                </a:cubicBezTo>
                <a:cubicBezTo>
                  <a:pt x="376598" y="700704"/>
                  <a:pt x="381005" y="729784"/>
                  <a:pt x="381985" y="758865"/>
                </a:cubicBezTo>
                <a:cubicBezTo>
                  <a:pt x="382311" y="766706"/>
                  <a:pt x="378067" y="779940"/>
                  <a:pt x="373007" y="781573"/>
                </a:cubicBezTo>
                <a:cubicBezTo>
                  <a:pt x="361416" y="785331"/>
                  <a:pt x="345256" y="787945"/>
                  <a:pt x="336114" y="782554"/>
                </a:cubicBezTo>
                <a:cubicBezTo>
                  <a:pt x="324034" y="775365"/>
                  <a:pt x="314403" y="764746"/>
                  <a:pt x="313750" y="744161"/>
                </a:cubicBezTo>
                <a:cubicBezTo>
                  <a:pt x="311138" y="661331"/>
                  <a:pt x="306241" y="578665"/>
                  <a:pt x="314729" y="495835"/>
                </a:cubicBezTo>
                <a:cubicBezTo>
                  <a:pt x="316035" y="482765"/>
                  <a:pt x="314893" y="469532"/>
                  <a:pt x="314893" y="447640"/>
                </a:cubicBezTo>
                <a:cubicBezTo>
                  <a:pt x="285509" y="468715"/>
                  <a:pt x="261350" y="484236"/>
                  <a:pt x="239475" y="502370"/>
                </a:cubicBezTo>
                <a:cubicBezTo>
                  <a:pt x="206500" y="529653"/>
                  <a:pt x="176301" y="560531"/>
                  <a:pt x="142510" y="586834"/>
                </a:cubicBezTo>
                <a:cubicBezTo>
                  <a:pt x="107739" y="613953"/>
                  <a:pt x="88477" y="616894"/>
                  <a:pt x="64807" y="575888"/>
                </a:cubicBezTo>
                <a:cubicBezTo>
                  <a:pt x="56155" y="561021"/>
                  <a:pt x="60399" y="547787"/>
                  <a:pt x="68888" y="539129"/>
                </a:cubicBezTo>
                <a:cubicBezTo>
                  <a:pt x="92558" y="514296"/>
                  <a:pt x="118513" y="491751"/>
                  <a:pt x="144142" y="468879"/>
                </a:cubicBezTo>
                <a:cubicBezTo>
                  <a:pt x="167486" y="448130"/>
                  <a:pt x="191645" y="428199"/>
                  <a:pt x="222661" y="401733"/>
                </a:cubicBezTo>
                <a:cubicBezTo>
                  <a:pt x="144795" y="394054"/>
                  <a:pt x="73295" y="423951"/>
                  <a:pt x="0" y="392420"/>
                </a:cubicBezTo>
                <a:cubicBezTo>
                  <a:pt x="51748" y="353211"/>
                  <a:pt x="148550" y="344062"/>
                  <a:pt x="255636" y="338671"/>
                </a:cubicBezTo>
                <a:cubicBezTo>
                  <a:pt x="246168" y="327398"/>
                  <a:pt x="240128" y="317923"/>
                  <a:pt x="231966" y="310734"/>
                </a:cubicBezTo>
                <a:cubicBezTo>
                  <a:pt x="212540" y="293580"/>
                  <a:pt x="192788" y="276916"/>
                  <a:pt x="172056" y="261396"/>
                </a:cubicBezTo>
                <a:cubicBezTo>
                  <a:pt x="162752" y="254534"/>
                  <a:pt x="150672" y="251593"/>
                  <a:pt x="140551" y="245712"/>
                </a:cubicBezTo>
                <a:cubicBezTo>
                  <a:pt x="110678" y="228558"/>
                  <a:pt x="80804" y="211240"/>
                  <a:pt x="51421" y="192943"/>
                </a:cubicBezTo>
                <a:cubicBezTo>
                  <a:pt x="46524" y="189839"/>
                  <a:pt x="44238" y="182324"/>
                  <a:pt x="36240" y="169744"/>
                </a:cubicBezTo>
                <a:cubicBezTo>
                  <a:pt x="59093" y="170887"/>
                  <a:pt x="77376" y="166967"/>
                  <a:pt x="91252" y="173338"/>
                </a:cubicBezTo>
                <a:cubicBezTo>
                  <a:pt x="129614" y="190819"/>
                  <a:pt x="166833" y="211404"/>
                  <a:pt x="203236" y="232969"/>
                </a:cubicBezTo>
                <a:cubicBezTo>
                  <a:pt x="234415" y="251430"/>
                  <a:pt x="263635" y="273322"/>
                  <a:pt x="293835" y="293417"/>
                </a:cubicBezTo>
                <a:cubicBezTo>
                  <a:pt x="301507" y="298481"/>
                  <a:pt x="309669" y="302566"/>
                  <a:pt x="322565" y="309917"/>
                </a:cubicBezTo>
                <a:cubicBezTo>
                  <a:pt x="332033" y="205522"/>
                  <a:pt x="333176" y="105375"/>
                  <a:pt x="332849" y="0"/>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4" name="Google Shape;104;p12"/>
          <p:cNvSpPr/>
          <p:nvPr/>
        </p:nvSpPr>
        <p:spPr>
          <a:xfrm>
            <a:off x="7201377" y="953131"/>
            <a:ext cx="360437" cy="392810"/>
          </a:xfrm>
          <a:custGeom>
            <a:avLst/>
            <a:gdLst/>
            <a:ahLst/>
            <a:cxnLst/>
            <a:rect l="l" t="t" r="r" b="b"/>
            <a:pathLst>
              <a:path w="720874" h="785620" extrusionOk="0">
                <a:moveTo>
                  <a:pt x="332849" y="0"/>
                </a:moveTo>
                <a:cubicBezTo>
                  <a:pt x="347214" y="3921"/>
                  <a:pt x="358641" y="7188"/>
                  <a:pt x="374149" y="11436"/>
                </a:cubicBezTo>
                <a:cubicBezTo>
                  <a:pt x="378394" y="52769"/>
                  <a:pt x="384107" y="94919"/>
                  <a:pt x="386556" y="137396"/>
                </a:cubicBezTo>
                <a:cubicBezTo>
                  <a:pt x="389004" y="179710"/>
                  <a:pt x="388025" y="222350"/>
                  <a:pt x="392759" y="266624"/>
                </a:cubicBezTo>
                <a:cubicBezTo>
                  <a:pt x="419041" y="231335"/>
                  <a:pt x="471278" y="229538"/>
                  <a:pt x="487765" y="185264"/>
                </a:cubicBezTo>
                <a:cubicBezTo>
                  <a:pt x="525474" y="166967"/>
                  <a:pt x="545226" y="125960"/>
                  <a:pt x="586363" y="110603"/>
                </a:cubicBezTo>
                <a:cubicBezTo>
                  <a:pt x="602687" y="104558"/>
                  <a:pt x="614114" y="85770"/>
                  <a:pt x="628643" y="74008"/>
                </a:cubicBezTo>
                <a:cubicBezTo>
                  <a:pt x="641212" y="63879"/>
                  <a:pt x="652149" y="59631"/>
                  <a:pt x="664229" y="78745"/>
                </a:cubicBezTo>
                <a:cubicBezTo>
                  <a:pt x="672228" y="91325"/>
                  <a:pt x="688879" y="98350"/>
                  <a:pt x="705366" y="110766"/>
                </a:cubicBezTo>
                <a:cubicBezTo>
                  <a:pt x="621297" y="182487"/>
                  <a:pt x="538533" y="253064"/>
                  <a:pt x="454464" y="324948"/>
                </a:cubicBezTo>
                <a:cubicBezTo>
                  <a:pt x="476502" y="337854"/>
                  <a:pt x="495764" y="342919"/>
                  <a:pt x="517475" y="337691"/>
                </a:cubicBezTo>
                <a:cubicBezTo>
                  <a:pt x="538207" y="332789"/>
                  <a:pt x="559102" y="330992"/>
                  <a:pt x="575589" y="350597"/>
                </a:cubicBezTo>
                <a:cubicBezTo>
                  <a:pt x="586690" y="340795"/>
                  <a:pt x="595341" y="332953"/>
                  <a:pt x="602524" y="326581"/>
                </a:cubicBezTo>
                <a:cubicBezTo>
                  <a:pt x="649701" y="325764"/>
                  <a:pt x="676146" y="352721"/>
                  <a:pt x="703407" y="393564"/>
                </a:cubicBezTo>
                <a:cubicBezTo>
                  <a:pt x="624562" y="395524"/>
                  <a:pt x="552082" y="397322"/>
                  <a:pt x="479766" y="399119"/>
                </a:cubicBezTo>
                <a:cubicBezTo>
                  <a:pt x="478950" y="402223"/>
                  <a:pt x="478297" y="405327"/>
                  <a:pt x="477481" y="408431"/>
                </a:cubicBezTo>
                <a:cubicBezTo>
                  <a:pt x="555674" y="463977"/>
                  <a:pt x="647742" y="499429"/>
                  <a:pt x="720874" y="568699"/>
                </a:cubicBezTo>
                <a:cubicBezTo>
                  <a:pt x="686920" y="588467"/>
                  <a:pt x="654761" y="589447"/>
                  <a:pt x="623092" y="570823"/>
                </a:cubicBezTo>
                <a:cubicBezTo>
                  <a:pt x="590118" y="551382"/>
                  <a:pt x="558122" y="529980"/>
                  <a:pt x="525964" y="509232"/>
                </a:cubicBezTo>
                <a:cubicBezTo>
                  <a:pt x="493316" y="488157"/>
                  <a:pt x="461320" y="466101"/>
                  <a:pt x="428509" y="445353"/>
                </a:cubicBezTo>
                <a:cubicBezTo>
                  <a:pt x="415449" y="437021"/>
                  <a:pt x="400921" y="430976"/>
                  <a:pt x="383291" y="421827"/>
                </a:cubicBezTo>
                <a:cubicBezTo>
                  <a:pt x="380842" y="468879"/>
                  <a:pt x="377904" y="510049"/>
                  <a:pt x="376761" y="551218"/>
                </a:cubicBezTo>
                <a:cubicBezTo>
                  <a:pt x="375618" y="591408"/>
                  <a:pt x="374966" y="631598"/>
                  <a:pt x="375945" y="671624"/>
                </a:cubicBezTo>
                <a:cubicBezTo>
                  <a:pt x="376598" y="700704"/>
                  <a:pt x="381005" y="729784"/>
                  <a:pt x="381985" y="758865"/>
                </a:cubicBezTo>
                <a:cubicBezTo>
                  <a:pt x="382311" y="766706"/>
                  <a:pt x="378067" y="779940"/>
                  <a:pt x="373007" y="781573"/>
                </a:cubicBezTo>
                <a:cubicBezTo>
                  <a:pt x="361416" y="785331"/>
                  <a:pt x="345256" y="787945"/>
                  <a:pt x="336114" y="782554"/>
                </a:cubicBezTo>
                <a:cubicBezTo>
                  <a:pt x="324034" y="775365"/>
                  <a:pt x="314403" y="764746"/>
                  <a:pt x="313750" y="744161"/>
                </a:cubicBezTo>
                <a:cubicBezTo>
                  <a:pt x="311138" y="661331"/>
                  <a:pt x="306241" y="578665"/>
                  <a:pt x="314729" y="495835"/>
                </a:cubicBezTo>
                <a:cubicBezTo>
                  <a:pt x="316035" y="482765"/>
                  <a:pt x="314893" y="469532"/>
                  <a:pt x="314893" y="447640"/>
                </a:cubicBezTo>
                <a:cubicBezTo>
                  <a:pt x="285509" y="468715"/>
                  <a:pt x="261350" y="484236"/>
                  <a:pt x="239475" y="502370"/>
                </a:cubicBezTo>
                <a:cubicBezTo>
                  <a:pt x="206500" y="529653"/>
                  <a:pt x="176301" y="560531"/>
                  <a:pt x="142510" y="586834"/>
                </a:cubicBezTo>
                <a:cubicBezTo>
                  <a:pt x="107739" y="613953"/>
                  <a:pt x="88477" y="616894"/>
                  <a:pt x="64807" y="575888"/>
                </a:cubicBezTo>
                <a:cubicBezTo>
                  <a:pt x="56155" y="561021"/>
                  <a:pt x="60399" y="547787"/>
                  <a:pt x="68888" y="539129"/>
                </a:cubicBezTo>
                <a:cubicBezTo>
                  <a:pt x="92558" y="514296"/>
                  <a:pt x="118513" y="491751"/>
                  <a:pt x="144142" y="468879"/>
                </a:cubicBezTo>
                <a:cubicBezTo>
                  <a:pt x="167486" y="448130"/>
                  <a:pt x="191645" y="428199"/>
                  <a:pt x="222661" y="401733"/>
                </a:cubicBezTo>
                <a:cubicBezTo>
                  <a:pt x="144795" y="394054"/>
                  <a:pt x="73295" y="423951"/>
                  <a:pt x="0" y="392420"/>
                </a:cubicBezTo>
                <a:cubicBezTo>
                  <a:pt x="51748" y="353211"/>
                  <a:pt x="148550" y="344062"/>
                  <a:pt x="255636" y="338671"/>
                </a:cubicBezTo>
                <a:cubicBezTo>
                  <a:pt x="246168" y="327398"/>
                  <a:pt x="240128" y="317923"/>
                  <a:pt x="231966" y="310734"/>
                </a:cubicBezTo>
                <a:cubicBezTo>
                  <a:pt x="212540" y="293580"/>
                  <a:pt x="192788" y="276916"/>
                  <a:pt x="172056" y="261396"/>
                </a:cubicBezTo>
                <a:cubicBezTo>
                  <a:pt x="162752" y="254534"/>
                  <a:pt x="150672" y="251593"/>
                  <a:pt x="140551" y="245712"/>
                </a:cubicBezTo>
                <a:cubicBezTo>
                  <a:pt x="110678" y="228558"/>
                  <a:pt x="80804" y="211240"/>
                  <a:pt x="51421" y="192943"/>
                </a:cubicBezTo>
                <a:cubicBezTo>
                  <a:pt x="46524" y="189839"/>
                  <a:pt x="44238" y="182324"/>
                  <a:pt x="36240" y="169744"/>
                </a:cubicBezTo>
                <a:cubicBezTo>
                  <a:pt x="59093" y="170887"/>
                  <a:pt x="77376" y="166967"/>
                  <a:pt x="91252" y="173338"/>
                </a:cubicBezTo>
                <a:cubicBezTo>
                  <a:pt x="129614" y="190819"/>
                  <a:pt x="166833" y="211404"/>
                  <a:pt x="203236" y="232969"/>
                </a:cubicBezTo>
                <a:cubicBezTo>
                  <a:pt x="234415" y="251430"/>
                  <a:pt x="263635" y="273322"/>
                  <a:pt x="293835" y="293417"/>
                </a:cubicBezTo>
                <a:cubicBezTo>
                  <a:pt x="301507" y="298481"/>
                  <a:pt x="309669" y="302566"/>
                  <a:pt x="322565" y="309917"/>
                </a:cubicBezTo>
                <a:cubicBezTo>
                  <a:pt x="332033" y="205522"/>
                  <a:pt x="333176" y="105375"/>
                  <a:pt x="332849" y="0"/>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 name="Content Placeholder 2"/>
          <p:cNvSpPr>
            <a:spLocks noGrp="1"/>
          </p:cNvSpPr>
          <p:nvPr/>
        </p:nvSpPr>
        <p:spPr>
          <a:xfrm>
            <a:off x="1221926" y="2033837"/>
            <a:ext cx="6620926" cy="1647648"/>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lgn="ctr">
              <a:buNone/>
            </a:pPr>
            <a:r>
              <a:rPr lang="id-ID" sz="2000" dirty="0"/>
              <a:t>Salah satu kegiatan </a:t>
            </a:r>
            <a:r>
              <a:rPr lang="id-ID" sz="2000" dirty="0" smtClean="0"/>
              <a:t>dilakukan </a:t>
            </a:r>
            <a:r>
              <a:rPr lang="id-ID" sz="2000" dirty="0"/>
              <a:t>oleh </a:t>
            </a:r>
            <a:r>
              <a:rPr lang="en-US" sz="2000" dirty="0" smtClean="0"/>
              <a:t>BPS </a:t>
            </a:r>
            <a:r>
              <a:rPr lang="id-ID" sz="2000" dirty="0" smtClean="0"/>
              <a:t>adalah memperbarui </a:t>
            </a:r>
            <a:r>
              <a:rPr lang="id-ID" sz="2000" dirty="0"/>
              <a:t>informasi terkait tata letak bangunan rumah tangga. Dalam tahapan </a:t>
            </a:r>
            <a:r>
              <a:rPr lang="id-ID" sz="2000" dirty="0" smtClean="0"/>
              <a:t>pembaruan tersebut</a:t>
            </a:r>
            <a:r>
              <a:rPr lang="en-US" sz="2000" dirty="0" smtClean="0"/>
              <a:t>,</a:t>
            </a:r>
            <a:r>
              <a:rPr lang="id-ID" sz="2000" dirty="0" smtClean="0"/>
              <a:t> </a:t>
            </a:r>
            <a:r>
              <a:rPr lang="id-ID" sz="2000" dirty="0"/>
              <a:t>petugas pemeta </a:t>
            </a:r>
            <a:r>
              <a:rPr lang="id-ID" sz="2000" dirty="0" smtClean="0"/>
              <a:t>melakukannya </a:t>
            </a:r>
            <a:r>
              <a:rPr lang="id-ID" sz="2000" dirty="0"/>
              <a:t>secara manual dengan menggunakan kertas berukuran A3. </a:t>
            </a:r>
          </a:p>
        </p:txBody>
      </p:sp>
    </p:spTree>
    <p:extLst>
      <p:ext uri="{BB962C8B-B14F-4D97-AF65-F5344CB8AC3E}">
        <p14:creationId xmlns:p14="http://schemas.microsoft.com/office/powerpoint/2010/main" val="596634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2" name="Text Placeholder 1"/>
          <p:cNvSpPr>
            <a:spLocks noGrp="1"/>
          </p:cNvSpPr>
          <p:nvPr>
            <p:ph type="body" idx="1"/>
          </p:nvPr>
        </p:nvSpPr>
        <p:spPr>
          <a:xfrm>
            <a:off x="5320145" y="2323581"/>
            <a:ext cx="790027" cy="930110"/>
          </a:xfrm>
        </p:spPr>
        <p:txBody>
          <a:bodyPr/>
          <a:lstStyle/>
          <a:p>
            <a:r>
              <a:rPr lang="id-ID" sz="5400" dirty="0" smtClean="0">
                <a:solidFill>
                  <a:schemeClr val="accent6"/>
                </a:solidFill>
              </a:rPr>
              <a:t>?</a:t>
            </a:r>
            <a:endParaRPr lang="id-ID" sz="5400" dirty="0">
              <a:solidFill>
                <a:schemeClr val="accent6"/>
              </a:solidFill>
            </a:endParaRPr>
          </a:p>
        </p:txBody>
      </p:sp>
      <p:sp>
        <p:nvSpPr>
          <p:cNvPr id="7" name="Google Shape;711;p36"/>
          <p:cNvSpPr/>
          <p:nvPr/>
        </p:nvSpPr>
        <p:spPr>
          <a:xfrm>
            <a:off x="3445016" y="2041689"/>
            <a:ext cx="2174746" cy="1548561"/>
          </a:xfrm>
          <a:custGeom>
            <a:avLst/>
            <a:gdLst/>
            <a:ahLst/>
            <a:cxnLst/>
            <a:rect l="l" t="t" r="r" b="b"/>
            <a:pathLst>
              <a:path w="869163" h="685727" extrusionOk="0">
                <a:moveTo>
                  <a:pt x="779609" y="450907"/>
                </a:moveTo>
                <a:cubicBezTo>
                  <a:pt x="776438" y="447285"/>
                  <a:pt x="776786" y="441783"/>
                  <a:pt x="780410" y="438614"/>
                </a:cubicBezTo>
                <a:cubicBezTo>
                  <a:pt x="784017" y="435445"/>
                  <a:pt x="789523" y="435793"/>
                  <a:pt x="792694" y="439415"/>
                </a:cubicBezTo>
                <a:cubicBezTo>
                  <a:pt x="798391" y="445874"/>
                  <a:pt x="804419" y="451533"/>
                  <a:pt x="810639" y="456182"/>
                </a:cubicBezTo>
                <a:cubicBezTo>
                  <a:pt x="814472" y="459073"/>
                  <a:pt x="815256" y="464523"/>
                  <a:pt x="812364" y="468371"/>
                </a:cubicBezTo>
                <a:cubicBezTo>
                  <a:pt x="810657" y="470652"/>
                  <a:pt x="808043" y="471853"/>
                  <a:pt x="805395" y="471853"/>
                </a:cubicBezTo>
                <a:cubicBezTo>
                  <a:pt x="803566" y="471853"/>
                  <a:pt x="801736" y="471279"/>
                  <a:pt x="800168" y="470112"/>
                </a:cubicBezTo>
                <a:cubicBezTo>
                  <a:pt x="793007" y="464732"/>
                  <a:pt x="786090" y="458272"/>
                  <a:pt x="779609" y="450907"/>
                </a:cubicBezTo>
                <a:close/>
                <a:moveTo>
                  <a:pt x="746017" y="396720"/>
                </a:moveTo>
                <a:cubicBezTo>
                  <a:pt x="750530" y="406192"/>
                  <a:pt x="754450" y="413836"/>
                  <a:pt x="758388" y="420731"/>
                </a:cubicBezTo>
                <a:cubicBezTo>
                  <a:pt x="759991" y="423552"/>
                  <a:pt x="762935" y="425136"/>
                  <a:pt x="765967" y="425136"/>
                </a:cubicBezTo>
                <a:cubicBezTo>
                  <a:pt x="767430" y="425136"/>
                  <a:pt x="768911" y="424771"/>
                  <a:pt x="770270" y="423987"/>
                </a:cubicBezTo>
                <a:cubicBezTo>
                  <a:pt x="774452" y="421602"/>
                  <a:pt x="775915" y="416291"/>
                  <a:pt x="773528" y="412112"/>
                </a:cubicBezTo>
                <a:cubicBezTo>
                  <a:pt x="769817" y="405600"/>
                  <a:pt x="766071" y="398322"/>
                  <a:pt x="761750" y="389250"/>
                </a:cubicBezTo>
                <a:cubicBezTo>
                  <a:pt x="759677" y="384897"/>
                  <a:pt x="754485" y="383051"/>
                  <a:pt x="750129" y="385123"/>
                </a:cubicBezTo>
                <a:cubicBezTo>
                  <a:pt x="745791" y="387178"/>
                  <a:pt x="743944" y="392384"/>
                  <a:pt x="746017" y="396720"/>
                </a:cubicBezTo>
                <a:close/>
                <a:moveTo>
                  <a:pt x="731208" y="364803"/>
                </a:moveTo>
                <a:cubicBezTo>
                  <a:pt x="732689" y="367937"/>
                  <a:pt x="735825" y="369783"/>
                  <a:pt x="739083" y="369783"/>
                </a:cubicBezTo>
                <a:cubicBezTo>
                  <a:pt x="740338" y="369783"/>
                  <a:pt x="741609" y="369504"/>
                  <a:pt x="742812" y="368930"/>
                </a:cubicBezTo>
                <a:cubicBezTo>
                  <a:pt x="747150" y="366875"/>
                  <a:pt x="749014" y="361686"/>
                  <a:pt x="746958" y="357333"/>
                </a:cubicBezTo>
                <a:cubicBezTo>
                  <a:pt x="742428" y="347826"/>
                  <a:pt x="738526" y="340182"/>
                  <a:pt x="734640" y="333322"/>
                </a:cubicBezTo>
                <a:cubicBezTo>
                  <a:pt x="732271" y="329126"/>
                  <a:pt x="726974" y="327646"/>
                  <a:pt x="722775" y="330014"/>
                </a:cubicBezTo>
                <a:cubicBezTo>
                  <a:pt x="718594" y="332382"/>
                  <a:pt x="717113" y="337692"/>
                  <a:pt x="719465" y="341871"/>
                </a:cubicBezTo>
                <a:cubicBezTo>
                  <a:pt x="723141" y="348383"/>
                  <a:pt x="726870" y="355662"/>
                  <a:pt x="731208" y="364803"/>
                </a:cubicBezTo>
                <a:close/>
                <a:moveTo>
                  <a:pt x="682598" y="297575"/>
                </a:moveTo>
                <a:cubicBezTo>
                  <a:pt x="688818" y="302311"/>
                  <a:pt x="694829" y="307987"/>
                  <a:pt x="700456" y="314465"/>
                </a:cubicBezTo>
                <a:cubicBezTo>
                  <a:pt x="702181" y="316432"/>
                  <a:pt x="704603" y="317442"/>
                  <a:pt x="707042" y="317442"/>
                </a:cubicBezTo>
                <a:cubicBezTo>
                  <a:pt x="709063" y="317442"/>
                  <a:pt x="711102" y="316745"/>
                  <a:pt x="712757" y="315300"/>
                </a:cubicBezTo>
                <a:cubicBezTo>
                  <a:pt x="716381" y="312149"/>
                  <a:pt x="716764" y="306646"/>
                  <a:pt x="713593" y="303025"/>
                </a:cubicBezTo>
                <a:cubicBezTo>
                  <a:pt x="707199" y="295677"/>
                  <a:pt x="700317" y="289182"/>
                  <a:pt x="693156" y="283732"/>
                </a:cubicBezTo>
                <a:cubicBezTo>
                  <a:pt x="689323" y="280807"/>
                  <a:pt x="683852" y="281555"/>
                  <a:pt x="680943" y="285386"/>
                </a:cubicBezTo>
                <a:cubicBezTo>
                  <a:pt x="678033" y="289199"/>
                  <a:pt x="678765" y="294667"/>
                  <a:pt x="682598" y="297575"/>
                </a:cubicBezTo>
                <a:close/>
                <a:moveTo>
                  <a:pt x="631374" y="281103"/>
                </a:moveTo>
                <a:cubicBezTo>
                  <a:pt x="633761" y="280894"/>
                  <a:pt x="636270" y="280824"/>
                  <a:pt x="638587" y="280859"/>
                </a:cubicBezTo>
                <a:cubicBezTo>
                  <a:pt x="643849" y="280946"/>
                  <a:pt x="649180" y="281730"/>
                  <a:pt x="654425" y="283157"/>
                </a:cubicBezTo>
                <a:cubicBezTo>
                  <a:pt x="655191" y="283384"/>
                  <a:pt x="655975" y="283471"/>
                  <a:pt x="656742" y="283471"/>
                </a:cubicBezTo>
                <a:cubicBezTo>
                  <a:pt x="660558" y="283471"/>
                  <a:pt x="664077" y="280946"/>
                  <a:pt x="665140" y="277080"/>
                </a:cubicBezTo>
                <a:cubicBezTo>
                  <a:pt x="666412" y="272431"/>
                  <a:pt x="663676" y="267643"/>
                  <a:pt x="659042" y="266372"/>
                </a:cubicBezTo>
                <a:cubicBezTo>
                  <a:pt x="652404" y="264561"/>
                  <a:pt x="645626" y="263569"/>
                  <a:pt x="638884" y="263447"/>
                </a:cubicBezTo>
                <a:cubicBezTo>
                  <a:pt x="635852" y="263394"/>
                  <a:pt x="632820" y="263499"/>
                  <a:pt x="629806" y="263778"/>
                </a:cubicBezTo>
                <a:cubicBezTo>
                  <a:pt x="625015" y="264195"/>
                  <a:pt x="621478" y="268427"/>
                  <a:pt x="621914" y="273215"/>
                </a:cubicBezTo>
                <a:cubicBezTo>
                  <a:pt x="622349" y="278021"/>
                  <a:pt x="626565" y="281573"/>
                  <a:pt x="631374" y="281103"/>
                </a:cubicBezTo>
                <a:close/>
                <a:moveTo>
                  <a:pt x="529380" y="347182"/>
                </a:moveTo>
                <a:cubicBezTo>
                  <a:pt x="531453" y="347182"/>
                  <a:pt x="533527" y="346451"/>
                  <a:pt x="535199" y="344953"/>
                </a:cubicBezTo>
                <a:cubicBezTo>
                  <a:pt x="540182" y="340496"/>
                  <a:pt x="545183" y="335847"/>
                  <a:pt x="550026" y="331337"/>
                </a:cubicBezTo>
                <a:lnTo>
                  <a:pt x="554731" y="326966"/>
                </a:lnTo>
                <a:cubicBezTo>
                  <a:pt x="558267" y="323693"/>
                  <a:pt x="558476" y="318191"/>
                  <a:pt x="555201" y="314656"/>
                </a:cubicBezTo>
                <a:cubicBezTo>
                  <a:pt x="551925" y="311139"/>
                  <a:pt x="546420" y="310930"/>
                  <a:pt x="542883" y="314203"/>
                </a:cubicBezTo>
                <a:lnTo>
                  <a:pt x="538161" y="318591"/>
                </a:lnTo>
                <a:cubicBezTo>
                  <a:pt x="533387" y="323031"/>
                  <a:pt x="528439" y="327628"/>
                  <a:pt x="523578" y="331981"/>
                </a:cubicBezTo>
                <a:cubicBezTo>
                  <a:pt x="519989" y="335202"/>
                  <a:pt x="519693" y="340705"/>
                  <a:pt x="522899" y="344292"/>
                </a:cubicBezTo>
                <a:cubicBezTo>
                  <a:pt x="524624" y="346207"/>
                  <a:pt x="526993" y="347182"/>
                  <a:pt x="529380" y="347182"/>
                </a:cubicBezTo>
                <a:close/>
                <a:moveTo>
                  <a:pt x="470421" y="375668"/>
                </a:moveTo>
                <a:cubicBezTo>
                  <a:pt x="471727" y="379151"/>
                  <a:pt x="475038" y="381310"/>
                  <a:pt x="478575" y="381310"/>
                </a:cubicBezTo>
                <a:cubicBezTo>
                  <a:pt x="479585" y="381310"/>
                  <a:pt x="480630" y="381136"/>
                  <a:pt x="481624" y="380753"/>
                </a:cubicBezTo>
                <a:cubicBezTo>
                  <a:pt x="489865" y="377671"/>
                  <a:pt x="498071" y="373370"/>
                  <a:pt x="506695" y="367624"/>
                </a:cubicBezTo>
                <a:cubicBezTo>
                  <a:pt x="510703" y="364942"/>
                  <a:pt x="511783" y="359545"/>
                  <a:pt x="509117" y="355540"/>
                </a:cubicBezTo>
                <a:cubicBezTo>
                  <a:pt x="506451" y="351552"/>
                  <a:pt x="501033" y="350456"/>
                  <a:pt x="497043" y="353137"/>
                </a:cubicBezTo>
                <a:cubicBezTo>
                  <a:pt x="489534" y="358134"/>
                  <a:pt x="482495" y="361843"/>
                  <a:pt x="475508" y="364455"/>
                </a:cubicBezTo>
                <a:cubicBezTo>
                  <a:pt x="471013" y="366144"/>
                  <a:pt x="468731" y="371159"/>
                  <a:pt x="470421" y="375668"/>
                </a:cubicBezTo>
                <a:close/>
                <a:moveTo>
                  <a:pt x="459880" y="263394"/>
                </a:moveTo>
                <a:cubicBezTo>
                  <a:pt x="458852" y="270917"/>
                  <a:pt x="456709" y="278735"/>
                  <a:pt x="453485" y="286640"/>
                </a:cubicBezTo>
                <a:cubicBezTo>
                  <a:pt x="451656" y="291080"/>
                  <a:pt x="453799" y="296164"/>
                  <a:pt x="458242" y="297993"/>
                </a:cubicBezTo>
                <a:cubicBezTo>
                  <a:pt x="459322" y="298428"/>
                  <a:pt x="460437" y="298637"/>
                  <a:pt x="461535" y="298637"/>
                </a:cubicBezTo>
                <a:cubicBezTo>
                  <a:pt x="464967" y="298637"/>
                  <a:pt x="468225" y="296582"/>
                  <a:pt x="469602" y="293222"/>
                </a:cubicBezTo>
                <a:cubicBezTo>
                  <a:pt x="473383" y="283958"/>
                  <a:pt x="475926" y="274712"/>
                  <a:pt x="477146" y="265728"/>
                </a:cubicBezTo>
                <a:cubicBezTo>
                  <a:pt x="477791" y="260957"/>
                  <a:pt x="474445" y="256569"/>
                  <a:pt x="469671" y="255925"/>
                </a:cubicBezTo>
                <a:cubicBezTo>
                  <a:pt x="464898" y="255280"/>
                  <a:pt x="460524" y="258624"/>
                  <a:pt x="459880" y="263394"/>
                </a:cubicBezTo>
                <a:close/>
                <a:moveTo>
                  <a:pt x="457197" y="232732"/>
                </a:moveTo>
                <a:cubicBezTo>
                  <a:pt x="458451" y="236318"/>
                  <a:pt x="461831" y="238565"/>
                  <a:pt x="465420" y="238565"/>
                </a:cubicBezTo>
                <a:cubicBezTo>
                  <a:pt x="466378" y="238565"/>
                  <a:pt x="467354" y="238408"/>
                  <a:pt x="468295" y="238077"/>
                </a:cubicBezTo>
                <a:cubicBezTo>
                  <a:pt x="472842" y="236493"/>
                  <a:pt x="475229" y="231530"/>
                  <a:pt x="473644" y="226986"/>
                </a:cubicBezTo>
                <a:cubicBezTo>
                  <a:pt x="470334" y="217496"/>
                  <a:pt x="465176" y="208651"/>
                  <a:pt x="458730" y="201407"/>
                </a:cubicBezTo>
                <a:cubicBezTo>
                  <a:pt x="455541" y="197820"/>
                  <a:pt x="450018" y="197489"/>
                  <a:pt x="446429" y="200693"/>
                </a:cubicBezTo>
                <a:cubicBezTo>
                  <a:pt x="442840" y="203880"/>
                  <a:pt x="442509" y="209382"/>
                  <a:pt x="445715" y="212986"/>
                </a:cubicBezTo>
                <a:cubicBezTo>
                  <a:pt x="450646" y="218541"/>
                  <a:pt x="454618" y="225366"/>
                  <a:pt x="457197" y="232732"/>
                </a:cubicBezTo>
                <a:close/>
                <a:moveTo>
                  <a:pt x="444913" y="368825"/>
                </a:moveTo>
                <a:cubicBezTo>
                  <a:pt x="437369" y="368129"/>
                  <a:pt x="429860" y="366005"/>
                  <a:pt x="422560" y="362557"/>
                </a:cubicBezTo>
                <a:cubicBezTo>
                  <a:pt x="418221" y="360485"/>
                  <a:pt x="413012" y="362348"/>
                  <a:pt x="410956" y="366684"/>
                </a:cubicBezTo>
                <a:cubicBezTo>
                  <a:pt x="408900" y="371037"/>
                  <a:pt x="410747" y="376226"/>
                  <a:pt x="415085" y="378280"/>
                </a:cubicBezTo>
                <a:cubicBezTo>
                  <a:pt x="424232" y="382616"/>
                  <a:pt x="433710" y="385263"/>
                  <a:pt x="443293" y="386168"/>
                </a:cubicBezTo>
                <a:cubicBezTo>
                  <a:pt x="443554" y="386185"/>
                  <a:pt x="443833" y="386203"/>
                  <a:pt x="444112" y="386203"/>
                </a:cubicBezTo>
                <a:cubicBezTo>
                  <a:pt x="448555" y="386203"/>
                  <a:pt x="452353" y="382825"/>
                  <a:pt x="452771" y="378315"/>
                </a:cubicBezTo>
                <a:cubicBezTo>
                  <a:pt x="453224" y="373527"/>
                  <a:pt x="449705" y="369278"/>
                  <a:pt x="444913" y="368825"/>
                </a:cubicBezTo>
                <a:close/>
                <a:moveTo>
                  <a:pt x="421445" y="347078"/>
                </a:moveTo>
                <a:cubicBezTo>
                  <a:pt x="423135" y="348679"/>
                  <a:pt x="425295" y="349480"/>
                  <a:pt x="427473" y="349480"/>
                </a:cubicBezTo>
                <a:cubicBezTo>
                  <a:pt x="429755" y="349480"/>
                  <a:pt x="432055" y="348592"/>
                  <a:pt x="433763" y="346799"/>
                </a:cubicBezTo>
                <a:cubicBezTo>
                  <a:pt x="440157" y="340113"/>
                  <a:pt x="446081" y="332974"/>
                  <a:pt x="451395" y="325573"/>
                </a:cubicBezTo>
                <a:cubicBezTo>
                  <a:pt x="454200" y="321673"/>
                  <a:pt x="453294" y="316241"/>
                  <a:pt x="449391" y="313437"/>
                </a:cubicBezTo>
                <a:cubicBezTo>
                  <a:pt x="445488" y="310634"/>
                  <a:pt x="440035" y="311522"/>
                  <a:pt x="437230" y="315422"/>
                </a:cubicBezTo>
                <a:cubicBezTo>
                  <a:pt x="432404" y="322161"/>
                  <a:pt x="426985" y="328673"/>
                  <a:pt x="421166" y="334767"/>
                </a:cubicBezTo>
                <a:cubicBezTo>
                  <a:pt x="417838" y="338232"/>
                  <a:pt x="417960" y="343752"/>
                  <a:pt x="421445" y="347078"/>
                </a:cubicBezTo>
                <a:close/>
                <a:moveTo>
                  <a:pt x="396390" y="201407"/>
                </a:moveTo>
                <a:cubicBezTo>
                  <a:pt x="397418" y="201407"/>
                  <a:pt x="398446" y="201215"/>
                  <a:pt x="399457" y="200832"/>
                </a:cubicBezTo>
                <a:cubicBezTo>
                  <a:pt x="404475" y="198952"/>
                  <a:pt x="409545" y="198012"/>
                  <a:pt x="414528" y="198012"/>
                </a:cubicBezTo>
                <a:lnTo>
                  <a:pt x="414545" y="198012"/>
                </a:lnTo>
                <a:cubicBezTo>
                  <a:pt x="416671" y="198012"/>
                  <a:pt x="418796" y="198186"/>
                  <a:pt x="420887" y="198534"/>
                </a:cubicBezTo>
                <a:cubicBezTo>
                  <a:pt x="425626" y="199352"/>
                  <a:pt x="430121" y="196149"/>
                  <a:pt x="430923" y="191412"/>
                </a:cubicBezTo>
                <a:cubicBezTo>
                  <a:pt x="431724" y="186659"/>
                  <a:pt x="428536" y="182167"/>
                  <a:pt x="423797" y="181366"/>
                </a:cubicBezTo>
                <a:cubicBezTo>
                  <a:pt x="420748" y="180861"/>
                  <a:pt x="417559" y="180582"/>
                  <a:pt x="414528" y="180599"/>
                </a:cubicBezTo>
                <a:cubicBezTo>
                  <a:pt x="407437" y="180599"/>
                  <a:pt x="400311" y="181923"/>
                  <a:pt x="393341" y="184535"/>
                </a:cubicBezTo>
                <a:cubicBezTo>
                  <a:pt x="388829" y="186224"/>
                  <a:pt x="386546" y="191256"/>
                  <a:pt x="388236" y="195748"/>
                </a:cubicBezTo>
                <a:cubicBezTo>
                  <a:pt x="389561" y="199248"/>
                  <a:pt x="392871" y="201407"/>
                  <a:pt x="396390" y="201407"/>
                </a:cubicBezTo>
                <a:close/>
                <a:moveTo>
                  <a:pt x="395868" y="356863"/>
                </a:moveTo>
                <a:cubicBezTo>
                  <a:pt x="389125" y="361791"/>
                  <a:pt x="381947" y="366353"/>
                  <a:pt x="374559" y="370410"/>
                </a:cubicBezTo>
                <a:cubicBezTo>
                  <a:pt x="370326" y="372726"/>
                  <a:pt x="368792" y="378019"/>
                  <a:pt x="371110" y="382233"/>
                </a:cubicBezTo>
                <a:cubicBezTo>
                  <a:pt x="372695" y="385106"/>
                  <a:pt x="375674" y="386743"/>
                  <a:pt x="378758" y="386743"/>
                </a:cubicBezTo>
                <a:cubicBezTo>
                  <a:pt x="380170" y="386743"/>
                  <a:pt x="381616" y="386394"/>
                  <a:pt x="382940" y="385663"/>
                </a:cubicBezTo>
                <a:cubicBezTo>
                  <a:pt x="390989" y="381258"/>
                  <a:pt x="398795" y="376295"/>
                  <a:pt x="406147" y="370932"/>
                </a:cubicBezTo>
                <a:cubicBezTo>
                  <a:pt x="410033" y="368094"/>
                  <a:pt x="410886" y="362644"/>
                  <a:pt x="408046" y="358761"/>
                </a:cubicBezTo>
                <a:cubicBezTo>
                  <a:pt x="405206" y="354878"/>
                  <a:pt x="399753" y="354025"/>
                  <a:pt x="395868" y="356863"/>
                </a:cubicBezTo>
                <a:close/>
                <a:moveTo>
                  <a:pt x="369594" y="321725"/>
                </a:moveTo>
                <a:cubicBezTo>
                  <a:pt x="365534" y="324302"/>
                  <a:pt x="364332" y="329683"/>
                  <a:pt x="366911" y="333740"/>
                </a:cubicBezTo>
                <a:cubicBezTo>
                  <a:pt x="372050" y="341836"/>
                  <a:pt x="377905" y="349289"/>
                  <a:pt x="384316" y="355853"/>
                </a:cubicBezTo>
                <a:cubicBezTo>
                  <a:pt x="386024" y="357595"/>
                  <a:pt x="388289" y="358483"/>
                  <a:pt x="390554" y="358483"/>
                </a:cubicBezTo>
                <a:cubicBezTo>
                  <a:pt x="392749" y="358483"/>
                  <a:pt x="394944" y="357664"/>
                  <a:pt x="396634" y="356010"/>
                </a:cubicBezTo>
                <a:cubicBezTo>
                  <a:pt x="400084" y="352649"/>
                  <a:pt x="400154" y="347147"/>
                  <a:pt x="396791" y="343700"/>
                </a:cubicBezTo>
                <a:cubicBezTo>
                  <a:pt x="391233" y="337988"/>
                  <a:pt x="386128" y="331494"/>
                  <a:pt x="381616" y="324407"/>
                </a:cubicBezTo>
                <a:cubicBezTo>
                  <a:pt x="379037" y="320350"/>
                  <a:pt x="373653" y="319148"/>
                  <a:pt x="369594" y="321725"/>
                </a:cubicBezTo>
                <a:close/>
                <a:moveTo>
                  <a:pt x="354087" y="245094"/>
                </a:moveTo>
                <a:cubicBezTo>
                  <a:pt x="354906" y="245338"/>
                  <a:pt x="355725" y="245443"/>
                  <a:pt x="356527" y="245443"/>
                </a:cubicBezTo>
                <a:cubicBezTo>
                  <a:pt x="360307" y="245443"/>
                  <a:pt x="363775" y="242970"/>
                  <a:pt x="364890" y="239174"/>
                </a:cubicBezTo>
                <a:cubicBezTo>
                  <a:pt x="365447" y="237241"/>
                  <a:pt x="366109" y="235326"/>
                  <a:pt x="366824" y="233480"/>
                </a:cubicBezTo>
                <a:cubicBezTo>
                  <a:pt x="368845" y="228309"/>
                  <a:pt x="371702" y="223364"/>
                  <a:pt x="375309" y="218819"/>
                </a:cubicBezTo>
                <a:cubicBezTo>
                  <a:pt x="378288" y="215058"/>
                  <a:pt x="377661" y="209573"/>
                  <a:pt x="373897" y="206596"/>
                </a:cubicBezTo>
                <a:cubicBezTo>
                  <a:pt x="370116" y="203601"/>
                  <a:pt x="364646" y="204245"/>
                  <a:pt x="361649" y="208006"/>
                </a:cubicBezTo>
                <a:cubicBezTo>
                  <a:pt x="356962" y="213909"/>
                  <a:pt x="353234" y="220352"/>
                  <a:pt x="350585" y="227160"/>
                </a:cubicBezTo>
                <a:cubicBezTo>
                  <a:pt x="349679" y="229475"/>
                  <a:pt x="348860" y="231878"/>
                  <a:pt x="348164" y="234299"/>
                </a:cubicBezTo>
                <a:cubicBezTo>
                  <a:pt x="346805" y="238913"/>
                  <a:pt x="349470" y="243754"/>
                  <a:pt x="354087" y="245094"/>
                </a:cubicBezTo>
                <a:close/>
                <a:moveTo>
                  <a:pt x="351073" y="300012"/>
                </a:moveTo>
                <a:cubicBezTo>
                  <a:pt x="352275" y="303686"/>
                  <a:pt x="355690" y="306020"/>
                  <a:pt x="359349" y="306020"/>
                </a:cubicBezTo>
                <a:cubicBezTo>
                  <a:pt x="360255" y="306020"/>
                  <a:pt x="361161" y="305880"/>
                  <a:pt x="362050" y="305584"/>
                </a:cubicBezTo>
                <a:cubicBezTo>
                  <a:pt x="366632" y="304104"/>
                  <a:pt x="369123" y="299177"/>
                  <a:pt x="367642" y="294615"/>
                </a:cubicBezTo>
                <a:cubicBezTo>
                  <a:pt x="364994" y="286500"/>
                  <a:pt x="363234" y="278439"/>
                  <a:pt x="362433" y="270673"/>
                </a:cubicBezTo>
                <a:cubicBezTo>
                  <a:pt x="361928" y="265902"/>
                  <a:pt x="357659" y="262419"/>
                  <a:pt x="352868" y="262924"/>
                </a:cubicBezTo>
                <a:cubicBezTo>
                  <a:pt x="348076" y="263412"/>
                  <a:pt x="344609" y="267695"/>
                  <a:pt x="345097" y="272484"/>
                </a:cubicBezTo>
                <a:cubicBezTo>
                  <a:pt x="346038" y="281468"/>
                  <a:pt x="348042" y="290732"/>
                  <a:pt x="351073" y="300012"/>
                </a:cubicBezTo>
                <a:close/>
                <a:moveTo>
                  <a:pt x="321175" y="407985"/>
                </a:moveTo>
                <a:cubicBezTo>
                  <a:pt x="321768" y="407985"/>
                  <a:pt x="322360" y="407933"/>
                  <a:pt x="322952" y="407811"/>
                </a:cubicBezTo>
                <a:cubicBezTo>
                  <a:pt x="331873" y="405966"/>
                  <a:pt x="340776" y="403511"/>
                  <a:pt x="349453" y="400516"/>
                </a:cubicBezTo>
                <a:cubicBezTo>
                  <a:pt x="354000" y="398931"/>
                  <a:pt x="356422" y="393986"/>
                  <a:pt x="354854" y="389441"/>
                </a:cubicBezTo>
                <a:cubicBezTo>
                  <a:pt x="353268" y="384897"/>
                  <a:pt x="348320" y="382477"/>
                  <a:pt x="343773" y="384061"/>
                </a:cubicBezTo>
                <a:cubicBezTo>
                  <a:pt x="335793" y="386812"/>
                  <a:pt x="327604" y="389058"/>
                  <a:pt x="319416" y="390765"/>
                </a:cubicBezTo>
                <a:cubicBezTo>
                  <a:pt x="314711" y="391740"/>
                  <a:pt x="311680" y="396337"/>
                  <a:pt x="312655" y="401055"/>
                </a:cubicBezTo>
                <a:cubicBezTo>
                  <a:pt x="313509" y="405165"/>
                  <a:pt x="317133" y="407985"/>
                  <a:pt x="321175" y="407985"/>
                </a:cubicBezTo>
                <a:close/>
                <a:moveTo>
                  <a:pt x="197490" y="397138"/>
                </a:moveTo>
                <a:cubicBezTo>
                  <a:pt x="205696" y="399488"/>
                  <a:pt x="214494" y="401961"/>
                  <a:pt x="223276" y="404137"/>
                </a:cubicBezTo>
                <a:cubicBezTo>
                  <a:pt x="223972" y="404311"/>
                  <a:pt x="224687" y="404399"/>
                  <a:pt x="225384" y="404399"/>
                </a:cubicBezTo>
                <a:cubicBezTo>
                  <a:pt x="229287" y="404399"/>
                  <a:pt x="232841" y="401752"/>
                  <a:pt x="233834" y="397782"/>
                </a:cubicBezTo>
                <a:cubicBezTo>
                  <a:pt x="234984" y="393115"/>
                  <a:pt x="232144" y="388397"/>
                  <a:pt x="227475" y="387248"/>
                </a:cubicBezTo>
                <a:cubicBezTo>
                  <a:pt x="218955" y="385123"/>
                  <a:pt x="210348" y="382703"/>
                  <a:pt x="202316" y="380387"/>
                </a:cubicBezTo>
                <a:cubicBezTo>
                  <a:pt x="197681" y="379064"/>
                  <a:pt x="192855" y="381745"/>
                  <a:pt x="191531" y="386360"/>
                </a:cubicBezTo>
                <a:cubicBezTo>
                  <a:pt x="190207" y="390974"/>
                  <a:pt x="192872" y="395797"/>
                  <a:pt x="197490" y="397138"/>
                </a:cubicBezTo>
                <a:close/>
                <a:moveTo>
                  <a:pt x="138774" y="382407"/>
                </a:moveTo>
                <a:cubicBezTo>
                  <a:pt x="146353" y="383661"/>
                  <a:pt x="154263" y="385332"/>
                  <a:pt x="162975" y="387526"/>
                </a:cubicBezTo>
                <a:lnTo>
                  <a:pt x="163846" y="387752"/>
                </a:lnTo>
                <a:cubicBezTo>
                  <a:pt x="164578" y="387927"/>
                  <a:pt x="165292" y="388031"/>
                  <a:pt x="166006" y="388031"/>
                </a:cubicBezTo>
                <a:cubicBezTo>
                  <a:pt x="169874" y="388031"/>
                  <a:pt x="173394" y="385402"/>
                  <a:pt x="174404" y="381467"/>
                </a:cubicBezTo>
                <a:cubicBezTo>
                  <a:pt x="175589" y="376800"/>
                  <a:pt x="172731" y="372047"/>
                  <a:pt x="168080" y="370863"/>
                </a:cubicBezTo>
                <a:lnTo>
                  <a:pt x="167226" y="370636"/>
                </a:lnTo>
                <a:cubicBezTo>
                  <a:pt x="158044" y="368320"/>
                  <a:pt x="149681" y="366562"/>
                  <a:pt x="141614" y="365221"/>
                </a:cubicBezTo>
                <a:cubicBezTo>
                  <a:pt x="136858" y="364438"/>
                  <a:pt x="132397" y="367659"/>
                  <a:pt x="131596" y="372395"/>
                </a:cubicBezTo>
                <a:cubicBezTo>
                  <a:pt x="130812" y="377148"/>
                  <a:pt x="134035" y="381623"/>
                  <a:pt x="138774" y="382407"/>
                </a:cubicBezTo>
                <a:close/>
                <a:moveTo>
                  <a:pt x="78996" y="382912"/>
                </a:moveTo>
                <a:cubicBezTo>
                  <a:pt x="79640" y="382912"/>
                  <a:pt x="80303" y="382842"/>
                  <a:pt x="80965" y="382686"/>
                </a:cubicBezTo>
                <a:cubicBezTo>
                  <a:pt x="88561" y="380944"/>
                  <a:pt x="96767" y="379952"/>
                  <a:pt x="105357" y="379760"/>
                </a:cubicBezTo>
                <a:cubicBezTo>
                  <a:pt x="110166" y="379656"/>
                  <a:pt x="113981" y="375668"/>
                  <a:pt x="113877" y="370863"/>
                </a:cubicBezTo>
                <a:cubicBezTo>
                  <a:pt x="113772" y="366057"/>
                  <a:pt x="109782" y="362209"/>
                  <a:pt x="104973" y="362348"/>
                </a:cubicBezTo>
                <a:cubicBezTo>
                  <a:pt x="95199" y="362574"/>
                  <a:pt x="85808" y="363706"/>
                  <a:pt x="77044" y="365709"/>
                </a:cubicBezTo>
                <a:cubicBezTo>
                  <a:pt x="72358" y="366788"/>
                  <a:pt x="69431" y="371472"/>
                  <a:pt x="70511" y="376156"/>
                </a:cubicBezTo>
                <a:cubicBezTo>
                  <a:pt x="71452" y="380178"/>
                  <a:pt x="75023" y="382912"/>
                  <a:pt x="78996" y="382912"/>
                </a:cubicBezTo>
                <a:close/>
                <a:moveTo>
                  <a:pt x="22058" y="412565"/>
                </a:moveTo>
                <a:cubicBezTo>
                  <a:pt x="23660" y="413836"/>
                  <a:pt x="25577" y="414463"/>
                  <a:pt x="27493" y="414463"/>
                </a:cubicBezTo>
                <a:cubicBezTo>
                  <a:pt x="30055" y="414463"/>
                  <a:pt x="32581" y="413348"/>
                  <a:pt x="34306" y="411189"/>
                </a:cubicBezTo>
                <a:cubicBezTo>
                  <a:pt x="39167" y="405112"/>
                  <a:pt x="45021" y="399715"/>
                  <a:pt x="51746" y="395153"/>
                </a:cubicBezTo>
                <a:cubicBezTo>
                  <a:pt x="55719" y="392454"/>
                  <a:pt x="56747" y="387039"/>
                  <a:pt x="54046" y="383069"/>
                </a:cubicBezTo>
                <a:cubicBezTo>
                  <a:pt x="51346" y="379099"/>
                  <a:pt x="45927" y="378054"/>
                  <a:pt x="41955" y="380753"/>
                </a:cubicBezTo>
                <a:cubicBezTo>
                  <a:pt x="33783" y="386307"/>
                  <a:pt x="26640" y="392889"/>
                  <a:pt x="20681" y="400324"/>
                </a:cubicBezTo>
                <a:cubicBezTo>
                  <a:pt x="17684" y="404085"/>
                  <a:pt x="18294" y="409553"/>
                  <a:pt x="22058" y="412565"/>
                </a:cubicBezTo>
                <a:close/>
                <a:moveTo>
                  <a:pt x="869163" y="8654"/>
                </a:moveTo>
                <a:cubicBezTo>
                  <a:pt x="869163" y="8671"/>
                  <a:pt x="869163" y="8689"/>
                  <a:pt x="869163" y="8706"/>
                </a:cubicBezTo>
                <a:lnTo>
                  <a:pt x="869163" y="550156"/>
                </a:lnTo>
                <a:cubicBezTo>
                  <a:pt x="869163" y="550208"/>
                  <a:pt x="869163" y="550243"/>
                  <a:pt x="869163" y="550295"/>
                </a:cubicBezTo>
                <a:lnTo>
                  <a:pt x="869163" y="550383"/>
                </a:lnTo>
                <a:cubicBezTo>
                  <a:pt x="869163" y="550487"/>
                  <a:pt x="869128" y="550574"/>
                  <a:pt x="869128" y="550679"/>
                </a:cubicBezTo>
                <a:cubicBezTo>
                  <a:pt x="869111" y="551149"/>
                  <a:pt x="869076" y="551601"/>
                  <a:pt x="868989" y="552054"/>
                </a:cubicBezTo>
                <a:cubicBezTo>
                  <a:pt x="868954" y="552228"/>
                  <a:pt x="868884" y="552402"/>
                  <a:pt x="868849" y="552594"/>
                </a:cubicBezTo>
                <a:cubicBezTo>
                  <a:pt x="868745" y="552960"/>
                  <a:pt x="868658" y="553325"/>
                  <a:pt x="868518" y="553673"/>
                </a:cubicBezTo>
                <a:cubicBezTo>
                  <a:pt x="868431" y="553848"/>
                  <a:pt x="868327" y="554022"/>
                  <a:pt x="868240" y="554196"/>
                </a:cubicBezTo>
                <a:cubicBezTo>
                  <a:pt x="868083" y="554527"/>
                  <a:pt x="867926" y="554857"/>
                  <a:pt x="867717" y="555153"/>
                </a:cubicBezTo>
                <a:cubicBezTo>
                  <a:pt x="867630" y="555310"/>
                  <a:pt x="867508" y="555449"/>
                  <a:pt x="867403" y="555589"/>
                </a:cubicBezTo>
                <a:cubicBezTo>
                  <a:pt x="867177" y="555885"/>
                  <a:pt x="866933" y="556198"/>
                  <a:pt x="866672" y="556477"/>
                </a:cubicBezTo>
                <a:cubicBezTo>
                  <a:pt x="866550" y="556599"/>
                  <a:pt x="866410" y="556703"/>
                  <a:pt x="866288" y="556808"/>
                </a:cubicBezTo>
                <a:cubicBezTo>
                  <a:pt x="865992" y="557069"/>
                  <a:pt x="865713" y="557330"/>
                  <a:pt x="865382" y="557556"/>
                </a:cubicBezTo>
                <a:cubicBezTo>
                  <a:pt x="865208" y="557678"/>
                  <a:pt x="865016" y="557748"/>
                  <a:pt x="864842" y="557852"/>
                </a:cubicBezTo>
                <a:cubicBezTo>
                  <a:pt x="864563" y="558026"/>
                  <a:pt x="864302" y="558201"/>
                  <a:pt x="864006" y="558340"/>
                </a:cubicBezTo>
                <a:lnTo>
                  <a:pt x="580098" y="684961"/>
                </a:lnTo>
                <a:cubicBezTo>
                  <a:pt x="580081" y="684979"/>
                  <a:pt x="580046" y="684979"/>
                  <a:pt x="580029" y="684996"/>
                </a:cubicBezTo>
                <a:cubicBezTo>
                  <a:pt x="579924" y="685031"/>
                  <a:pt x="579837" y="685066"/>
                  <a:pt x="579732" y="685101"/>
                </a:cubicBezTo>
                <a:cubicBezTo>
                  <a:pt x="579506" y="685188"/>
                  <a:pt x="579297" y="685275"/>
                  <a:pt x="579070" y="685345"/>
                </a:cubicBezTo>
                <a:cubicBezTo>
                  <a:pt x="578983" y="685362"/>
                  <a:pt x="578896" y="685379"/>
                  <a:pt x="578809" y="685414"/>
                </a:cubicBezTo>
                <a:cubicBezTo>
                  <a:pt x="578670" y="685449"/>
                  <a:pt x="578513" y="685501"/>
                  <a:pt x="578373" y="685536"/>
                </a:cubicBezTo>
                <a:cubicBezTo>
                  <a:pt x="578304" y="685536"/>
                  <a:pt x="578234" y="685553"/>
                  <a:pt x="578182" y="685571"/>
                </a:cubicBezTo>
                <a:cubicBezTo>
                  <a:pt x="578095" y="685571"/>
                  <a:pt x="578025" y="685588"/>
                  <a:pt x="577938" y="685606"/>
                </a:cubicBezTo>
                <a:cubicBezTo>
                  <a:pt x="577851" y="685623"/>
                  <a:pt x="577764" y="685623"/>
                  <a:pt x="577659" y="685641"/>
                </a:cubicBezTo>
                <a:cubicBezTo>
                  <a:pt x="577311" y="685693"/>
                  <a:pt x="576962" y="685710"/>
                  <a:pt x="576614" y="685728"/>
                </a:cubicBezTo>
                <a:cubicBezTo>
                  <a:pt x="576579" y="685728"/>
                  <a:pt x="576562" y="685728"/>
                  <a:pt x="576544" y="685728"/>
                </a:cubicBezTo>
                <a:cubicBezTo>
                  <a:pt x="576527" y="685728"/>
                  <a:pt x="576509" y="685728"/>
                  <a:pt x="576474" y="685728"/>
                </a:cubicBezTo>
                <a:cubicBezTo>
                  <a:pt x="576126" y="685710"/>
                  <a:pt x="575777" y="685693"/>
                  <a:pt x="575429" y="685641"/>
                </a:cubicBezTo>
                <a:cubicBezTo>
                  <a:pt x="575324" y="685623"/>
                  <a:pt x="575237" y="685623"/>
                  <a:pt x="575150" y="685606"/>
                </a:cubicBezTo>
                <a:cubicBezTo>
                  <a:pt x="575063" y="685588"/>
                  <a:pt x="574993" y="685571"/>
                  <a:pt x="574906" y="685571"/>
                </a:cubicBezTo>
                <a:cubicBezTo>
                  <a:pt x="574854" y="685553"/>
                  <a:pt x="574784" y="685536"/>
                  <a:pt x="574715" y="685536"/>
                </a:cubicBezTo>
                <a:cubicBezTo>
                  <a:pt x="574575" y="685501"/>
                  <a:pt x="574418" y="685449"/>
                  <a:pt x="574279" y="685414"/>
                </a:cubicBezTo>
                <a:cubicBezTo>
                  <a:pt x="574192" y="685379"/>
                  <a:pt x="574105" y="685362"/>
                  <a:pt x="574018" y="685345"/>
                </a:cubicBezTo>
                <a:cubicBezTo>
                  <a:pt x="573791" y="685275"/>
                  <a:pt x="573582" y="685188"/>
                  <a:pt x="573356" y="685101"/>
                </a:cubicBezTo>
                <a:cubicBezTo>
                  <a:pt x="573251" y="685066"/>
                  <a:pt x="573164" y="685031"/>
                  <a:pt x="573059" y="684996"/>
                </a:cubicBezTo>
                <a:cubicBezTo>
                  <a:pt x="573042" y="684979"/>
                  <a:pt x="573007" y="684979"/>
                  <a:pt x="572990" y="684961"/>
                </a:cubicBezTo>
                <a:lnTo>
                  <a:pt x="292636" y="559924"/>
                </a:lnTo>
                <a:lnTo>
                  <a:pt x="12266" y="684961"/>
                </a:lnTo>
                <a:cubicBezTo>
                  <a:pt x="12231" y="684979"/>
                  <a:pt x="12214" y="684996"/>
                  <a:pt x="12179" y="684996"/>
                </a:cubicBezTo>
                <a:cubicBezTo>
                  <a:pt x="12092" y="685031"/>
                  <a:pt x="12022" y="685066"/>
                  <a:pt x="11935" y="685101"/>
                </a:cubicBezTo>
                <a:cubicBezTo>
                  <a:pt x="11464" y="685275"/>
                  <a:pt x="10994" y="685432"/>
                  <a:pt x="10506" y="685536"/>
                </a:cubicBezTo>
                <a:cubicBezTo>
                  <a:pt x="10454" y="685553"/>
                  <a:pt x="10402" y="685553"/>
                  <a:pt x="10367" y="685553"/>
                </a:cubicBezTo>
                <a:cubicBezTo>
                  <a:pt x="9827" y="685658"/>
                  <a:pt x="9304" y="685728"/>
                  <a:pt x="8764" y="685728"/>
                </a:cubicBezTo>
                <a:cubicBezTo>
                  <a:pt x="8746" y="685728"/>
                  <a:pt x="8729" y="685728"/>
                  <a:pt x="8711" y="685728"/>
                </a:cubicBezTo>
                <a:cubicBezTo>
                  <a:pt x="8659" y="685728"/>
                  <a:pt x="8607" y="685710"/>
                  <a:pt x="8572" y="685710"/>
                </a:cubicBezTo>
                <a:cubicBezTo>
                  <a:pt x="8102" y="685710"/>
                  <a:pt x="7666" y="685658"/>
                  <a:pt x="7213" y="685571"/>
                </a:cubicBezTo>
                <a:cubicBezTo>
                  <a:pt x="7021" y="685536"/>
                  <a:pt x="6830" y="685501"/>
                  <a:pt x="6638" y="685449"/>
                </a:cubicBezTo>
                <a:cubicBezTo>
                  <a:pt x="6325" y="685379"/>
                  <a:pt x="6028" y="685275"/>
                  <a:pt x="5715" y="685170"/>
                </a:cubicBezTo>
                <a:cubicBezTo>
                  <a:pt x="5541" y="685101"/>
                  <a:pt x="5349" y="685049"/>
                  <a:pt x="5175" y="684961"/>
                </a:cubicBezTo>
                <a:cubicBezTo>
                  <a:pt x="4756" y="684787"/>
                  <a:pt x="4356" y="684561"/>
                  <a:pt x="3972" y="684317"/>
                </a:cubicBezTo>
                <a:cubicBezTo>
                  <a:pt x="3816" y="684213"/>
                  <a:pt x="3676" y="684091"/>
                  <a:pt x="3519" y="683986"/>
                </a:cubicBezTo>
                <a:cubicBezTo>
                  <a:pt x="3276" y="683795"/>
                  <a:pt x="3032" y="683586"/>
                  <a:pt x="2788" y="683377"/>
                </a:cubicBezTo>
                <a:cubicBezTo>
                  <a:pt x="2648" y="683238"/>
                  <a:pt x="2509" y="683098"/>
                  <a:pt x="2370" y="682959"/>
                </a:cubicBezTo>
                <a:cubicBezTo>
                  <a:pt x="2143" y="682715"/>
                  <a:pt x="1951" y="682472"/>
                  <a:pt x="1760" y="682228"/>
                </a:cubicBezTo>
                <a:cubicBezTo>
                  <a:pt x="1655" y="682071"/>
                  <a:pt x="1533" y="681932"/>
                  <a:pt x="1429" y="681758"/>
                </a:cubicBezTo>
                <a:cubicBezTo>
                  <a:pt x="1167" y="681392"/>
                  <a:pt x="958" y="680992"/>
                  <a:pt x="767" y="680574"/>
                </a:cubicBezTo>
                <a:cubicBezTo>
                  <a:pt x="767" y="680556"/>
                  <a:pt x="749" y="680556"/>
                  <a:pt x="749" y="680539"/>
                </a:cubicBezTo>
                <a:cubicBezTo>
                  <a:pt x="540" y="680069"/>
                  <a:pt x="383" y="679564"/>
                  <a:pt x="261" y="679059"/>
                </a:cubicBezTo>
                <a:cubicBezTo>
                  <a:pt x="244" y="678989"/>
                  <a:pt x="226" y="678937"/>
                  <a:pt x="209" y="678867"/>
                </a:cubicBezTo>
                <a:cubicBezTo>
                  <a:pt x="122" y="678519"/>
                  <a:pt x="105" y="678153"/>
                  <a:pt x="70" y="677770"/>
                </a:cubicBezTo>
                <a:cubicBezTo>
                  <a:pt x="52" y="677561"/>
                  <a:pt x="17" y="677352"/>
                  <a:pt x="17" y="677126"/>
                </a:cubicBezTo>
                <a:cubicBezTo>
                  <a:pt x="17" y="677091"/>
                  <a:pt x="0" y="677056"/>
                  <a:pt x="0" y="677022"/>
                </a:cubicBezTo>
                <a:lnTo>
                  <a:pt x="0" y="135328"/>
                </a:lnTo>
                <a:cubicBezTo>
                  <a:pt x="0" y="135032"/>
                  <a:pt x="52" y="134753"/>
                  <a:pt x="87" y="134474"/>
                </a:cubicBezTo>
                <a:cubicBezTo>
                  <a:pt x="105" y="134231"/>
                  <a:pt x="122" y="133987"/>
                  <a:pt x="157" y="133743"/>
                </a:cubicBezTo>
                <a:cubicBezTo>
                  <a:pt x="226" y="133378"/>
                  <a:pt x="331" y="133047"/>
                  <a:pt x="453" y="132716"/>
                </a:cubicBezTo>
                <a:cubicBezTo>
                  <a:pt x="505" y="132507"/>
                  <a:pt x="558" y="132315"/>
                  <a:pt x="627" y="132124"/>
                </a:cubicBezTo>
                <a:cubicBezTo>
                  <a:pt x="749" y="131793"/>
                  <a:pt x="923" y="131497"/>
                  <a:pt x="1098" y="131184"/>
                </a:cubicBezTo>
                <a:cubicBezTo>
                  <a:pt x="1202" y="130992"/>
                  <a:pt x="1289" y="130801"/>
                  <a:pt x="1394" y="130626"/>
                </a:cubicBezTo>
                <a:cubicBezTo>
                  <a:pt x="1585" y="130348"/>
                  <a:pt x="1795" y="130104"/>
                  <a:pt x="2004" y="129843"/>
                </a:cubicBezTo>
                <a:cubicBezTo>
                  <a:pt x="2143" y="129651"/>
                  <a:pt x="2282" y="129460"/>
                  <a:pt x="2457" y="129303"/>
                </a:cubicBezTo>
                <a:cubicBezTo>
                  <a:pt x="2683" y="129059"/>
                  <a:pt x="2944" y="128850"/>
                  <a:pt x="3188" y="128641"/>
                </a:cubicBezTo>
                <a:cubicBezTo>
                  <a:pt x="3380" y="128502"/>
                  <a:pt x="3537" y="128328"/>
                  <a:pt x="3729" y="128206"/>
                </a:cubicBezTo>
                <a:cubicBezTo>
                  <a:pt x="4060" y="127962"/>
                  <a:pt x="4408" y="127788"/>
                  <a:pt x="4774" y="127597"/>
                </a:cubicBezTo>
                <a:cubicBezTo>
                  <a:pt x="4913" y="127527"/>
                  <a:pt x="5018" y="127440"/>
                  <a:pt x="5175" y="127370"/>
                </a:cubicBezTo>
                <a:lnTo>
                  <a:pt x="5297" y="127318"/>
                </a:lnTo>
                <a:cubicBezTo>
                  <a:pt x="5314" y="127318"/>
                  <a:pt x="5331" y="127301"/>
                  <a:pt x="5349" y="127301"/>
                </a:cubicBezTo>
                <a:lnTo>
                  <a:pt x="289082" y="749"/>
                </a:lnTo>
                <a:cubicBezTo>
                  <a:pt x="289117" y="731"/>
                  <a:pt x="289169" y="731"/>
                  <a:pt x="289204" y="714"/>
                </a:cubicBezTo>
                <a:cubicBezTo>
                  <a:pt x="289239" y="696"/>
                  <a:pt x="289291" y="679"/>
                  <a:pt x="289344" y="662"/>
                </a:cubicBezTo>
                <a:cubicBezTo>
                  <a:pt x="289622" y="540"/>
                  <a:pt x="289901" y="470"/>
                  <a:pt x="290197" y="383"/>
                </a:cubicBezTo>
                <a:cubicBezTo>
                  <a:pt x="290424" y="313"/>
                  <a:pt x="290650" y="226"/>
                  <a:pt x="290877" y="174"/>
                </a:cubicBezTo>
                <a:cubicBezTo>
                  <a:pt x="290894" y="174"/>
                  <a:pt x="290929" y="174"/>
                  <a:pt x="290946" y="174"/>
                </a:cubicBezTo>
                <a:cubicBezTo>
                  <a:pt x="291243" y="122"/>
                  <a:pt x="291521" y="104"/>
                  <a:pt x="291818" y="70"/>
                </a:cubicBezTo>
                <a:cubicBezTo>
                  <a:pt x="292079" y="52"/>
                  <a:pt x="292340" y="0"/>
                  <a:pt x="292602" y="0"/>
                </a:cubicBezTo>
                <a:cubicBezTo>
                  <a:pt x="292619" y="0"/>
                  <a:pt x="292619" y="0"/>
                  <a:pt x="292636" y="0"/>
                </a:cubicBezTo>
                <a:lnTo>
                  <a:pt x="292654" y="0"/>
                </a:lnTo>
                <a:cubicBezTo>
                  <a:pt x="292933" y="0"/>
                  <a:pt x="293194" y="52"/>
                  <a:pt x="293455" y="70"/>
                </a:cubicBezTo>
                <a:cubicBezTo>
                  <a:pt x="293752" y="104"/>
                  <a:pt x="294030" y="122"/>
                  <a:pt x="294292" y="174"/>
                </a:cubicBezTo>
                <a:cubicBezTo>
                  <a:pt x="294344" y="174"/>
                  <a:pt x="294379" y="174"/>
                  <a:pt x="294414" y="192"/>
                </a:cubicBezTo>
                <a:cubicBezTo>
                  <a:pt x="294640" y="226"/>
                  <a:pt x="294849" y="313"/>
                  <a:pt x="295076" y="383"/>
                </a:cubicBezTo>
                <a:cubicBezTo>
                  <a:pt x="295354" y="470"/>
                  <a:pt x="295633" y="540"/>
                  <a:pt x="295895" y="644"/>
                </a:cubicBezTo>
                <a:cubicBezTo>
                  <a:pt x="295964" y="679"/>
                  <a:pt x="296017" y="696"/>
                  <a:pt x="296086" y="714"/>
                </a:cubicBezTo>
                <a:cubicBezTo>
                  <a:pt x="296121" y="731"/>
                  <a:pt x="296156" y="731"/>
                  <a:pt x="296173" y="749"/>
                </a:cubicBezTo>
                <a:lnTo>
                  <a:pt x="576544" y="125786"/>
                </a:lnTo>
                <a:lnTo>
                  <a:pt x="856915" y="749"/>
                </a:lnTo>
                <a:cubicBezTo>
                  <a:pt x="856932" y="731"/>
                  <a:pt x="856967" y="731"/>
                  <a:pt x="857002" y="714"/>
                </a:cubicBezTo>
                <a:cubicBezTo>
                  <a:pt x="857211" y="627"/>
                  <a:pt x="857455" y="575"/>
                  <a:pt x="857664" y="488"/>
                </a:cubicBezTo>
                <a:cubicBezTo>
                  <a:pt x="858012" y="383"/>
                  <a:pt x="858343" y="261"/>
                  <a:pt x="858674" y="192"/>
                </a:cubicBezTo>
                <a:cubicBezTo>
                  <a:pt x="858744" y="174"/>
                  <a:pt x="858814" y="174"/>
                  <a:pt x="858884" y="157"/>
                </a:cubicBezTo>
                <a:cubicBezTo>
                  <a:pt x="859406" y="70"/>
                  <a:pt x="859911" y="0"/>
                  <a:pt x="860434" y="0"/>
                </a:cubicBezTo>
                <a:lnTo>
                  <a:pt x="860452" y="0"/>
                </a:lnTo>
                <a:cubicBezTo>
                  <a:pt x="860521" y="0"/>
                  <a:pt x="860574" y="17"/>
                  <a:pt x="860643" y="17"/>
                </a:cubicBezTo>
                <a:cubicBezTo>
                  <a:pt x="861149" y="35"/>
                  <a:pt x="861654" y="70"/>
                  <a:pt x="862142" y="174"/>
                </a:cubicBezTo>
                <a:cubicBezTo>
                  <a:pt x="862298" y="209"/>
                  <a:pt x="862438" y="261"/>
                  <a:pt x="862595" y="296"/>
                </a:cubicBezTo>
                <a:cubicBezTo>
                  <a:pt x="862978" y="400"/>
                  <a:pt x="863379" y="505"/>
                  <a:pt x="863745" y="662"/>
                </a:cubicBezTo>
                <a:cubicBezTo>
                  <a:pt x="863919" y="714"/>
                  <a:pt x="864058" y="818"/>
                  <a:pt x="864215" y="888"/>
                </a:cubicBezTo>
                <a:cubicBezTo>
                  <a:pt x="864563" y="1062"/>
                  <a:pt x="864912" y="1236"/>
                  <a:pt x="865243" y="1445"/>
                </a:cubicBezTo>
                <a:cubicBezTo>
                  <a:pt x="865382" y="1532"/>
                  <a:pt x="865487" y="1637"/>
                  <a:pt x="865626" y="1724"/>
                </a:cubicBezTo>
                <a:cubicBezTo>
                  <a:pt x="865940" y="1968"/>
                  <a:pt x="866271" y="2211"/>
                  <a:pt x="866550" y="2507"/>
                </a:cubicBezTo>
                <a:cubicBezTo>
                  <a:pt x="866672" y="2612"/>
                  <a:pt x="866759" y="2734"/>
                  <a:pt x="866863" y="2856"/>
                </a:cubicBezTo>
                <a:cubicBezTo>
                  <a:pt x="867125" y="3152"/>
                  <a:pt x="867403" y="3448"/>
                  <a:pt x="867630" y="3778"/>
                </a:cubicBezTo>
                <a:cubicBezTo>
                  <a:pt x="867752" y="3953"/>
                  <a:pt x="867822" y="4127"/>
                  <a:pt x="867926" y="4318"/>
                </a:cubicBezTo>
                <a:cubicBezTo>
                  <a:pt x="868100" y="4579"/>
                  <a:pt x="868275" y="4841"/>
                  <a:pt x="868414" y="5154"/>
                </a:cubicBezTo>
                <a:cubicBezTo>
                  <a:pt x="868431" y="5189"/>
                  <a:pt x="868431" y="5224"/>
                  <a:pt x="868449" y="5276"/>
                </a:cubicBezTo>
                <a:cubicBezTo>
                  <a:pt x="868536" y="5450"/>
                  <a:pt x="868571" y="5642"/>
                  <a:pt x="868640" y="5833"/>
                </a:cubicBezTo>
                <a:cubicBezTo>
                  <a:pt x="868762" y="6199"/>
                  <a:pt x="868902" y="6564"/>
                  <a:pt x="868971" y="6930"/>
                </a:cubicBezTo>
                <a:cubicBezTo>
                  <a:pt x="868989" y="7017"/>
                  <a:pt x="868989" y="7104"/>
                  <a:pt x="869006" y="7191"/>
                </a:cubicBezTo>
                <a:cubicBezTo>
                  <a:pt x="869093" y="7679"/>
                  <a:pt x="869163" y="8166"/>
                  <a:pt x="869163" y="8654"/>
                </a:cubicBezTo>
                <a:close/>
                <a:moveTo>
                  <a:pt x="283925" y="22114"/>
                </a:moveTo>
                <a:lnTo>
                  <a:pt x="17423" y="140969"/>
                </a:lnTo>
                <a:lnTo>
                  <a:pt x="17423" y="429925"/>
                </a:lnTo>
                <a:cubicBezTo>
                  <a:pt x="20350" y="431736"/>
                  <a:pt x="22058" y="435183"/>
                  <a:pt x="21448" y="438770"/>
                </a:cubicBezTo>
                <a:cubicBezTo>
                  <a:pt x="20820" y="442462"/>
                  <a:pt x="20611" y="446170"/>
                  <a:pt x="20820" y="449844"/>
                </a:cubicBezTo>
                <a:cubicBezTo>
                  <a:pt x="20995" y="452839"/>
                  <a:pt x="19636" y="455556"/>
                  <a:pt x="17423" y="457262"/>
                </a:cubicBezTo>
                <a:lnTo>
                  <a:pt x="17423" y="663597"/>
                </a:lnTo>
                <a:lnTo>
                  <a:pt x="283925" y="544741"/>
                </a:lnTo>
                <a:lnTo>
                  <a:pt x="283925" y="412095"/>
                </a:lnTo>
                <a:cubicBezTo>
                  <a:pt x="283036" y="412095"/>
                  <a:pt x="282165" y="412130"/>
                  <a:pt x="281277" y="412130"/>
                </a:cubicBezTo>
                <a:cubicBezTo>
                  <a:pt x="274116" y="412130"/>
                  <a:pt x="266920" y="411729"/>
                  <a:pt x="259881" y="410963"/>
                </a:cubicBezTo>
                <a:lnTo>
                  <a:pt x="258958" y="410858"/>
                </a:lnTo>
                <a:cubicBezTo>
                  <a:pt x="254184" y="410319"/>
                  <a:pt x="250734" y="406000"/>
                  <a:pt x="251274" y="401230"/>
                </a:cubicBezTo>
                <a:cubicBezTo>
                  <a:pt x="251814" y="396459"/>
                  <a:pt x="256118" y="393011"/>
                  <a:pt x="260909" y="393551"/>
                </a:cubicBezTo>
                <a:lnTo>
                  <a:pt x="261815" y="393655"/>
                </a:lnTo>
                <a:cubicBezTo>
                  <a:pt x="269063" y="394456"/>
                  <a:pt x="276520" y="394787"/>
                  <a:pt x="283925" y="394665"/>
                </a:cubicBezTo>
                <a:lnTo>
                  <a:pt x="283925" y="22114"/>
                </a:lnTo>
                <a:close/>
                <a:moveTo>
                  <a:pt x="567833" y="140969"/>
                </a:moveTo>
                <a:lnTo>
                  <a:pt x="301348" y="22114"/>
                </a:lnTo>
                <a:lnTo>
                  <a:pt x="301348" y="544741"/>
                </a:lnTo>
                <a:lnTo>
                  <a:pt x="567833" y="663597"/>
                </a:lnTo>
                <a:lnTo>
                  <a:pt x="567833" y="301788"/>
                </a:lnTo>
                <a:cubicBezTo>
                  <a:pt x="566282" y="299055"/>
                  <a:pt x="566317" y="295764"/>
                  <a:pt x="567833" y="293135"/>
                </a:cubicBezTo>
                <a:lnTo>
                  <a:pt x="567833" y="140969"/>
                </a:lnTo>
                <a:close/>
                <a:moveTo>
                  <a:pt x="851740" y="22114"/>
                </a:moveTo>
                <a:lnTo>
                  <a:pt x="585256" y="140969"/>
                </a:lnTo>
                <a:lnTo>
                  <a:pt x="585256" y="279866"/>
                </a:lnTo>
                <a:cubicBezTo>
                  <a:pt x="587939" y="278195"/>
                  <a:pt x="590587" y="276645"/>
                  <a:pt x="593218" y="275235"/>
                </a:cubicBezTo>
                <a:cubicBezTo>
                  <a:pt x="597469" y="272971"/>
                  <a:pt x="602731" y="274573"/>
                  <a:pt x="605013" y="278804"/>
                </a:cubicBezTo>
                <a:cubicBezTo>
                  <a:pt x="607278" y="283053"/>
                  <a:pt x="605675" y="288329"/>
                  <a:pt x="601442" y="290592"/>
                </a:cubicBezTo>
                <a:cubicBezTo>
                  <a:pt x="596249" y="293361"/>
                  <a:pt x="590918" y="296774"/>
                  <a:pt x="585256" y="300935"/>
                </a:cubicBezTo>
                <a:lnTo>
                  <a:pt x="585256" y="663597"/>
                </a:lnTo>
                <a:lnTo>
                  <a:pt x="851740" y="544741"/>
                </a:lnTo>
                <a:lnTo>
                  <a:pt x="851740" y="489405"/>
                </a:lnTo>
                <a:cubicBezTo>
                  <a:pt x="851183" y="489527"/>
                  <a:pt x="850590" y="489596"/>
                  <a:pt x="849998" y="489596"/>
                </a:cubicBezTo>
                <a:cubicBezTo>
                  <a:pt x="849789" y="489596"/>
                  <a:pt x="849580" y="489579"/>
                  <a:pt x="849353" y="489562"/>
                </a:cubicBezTo>
                <a:cubicBezTo>
                  <a:pt x="844544" y="489213"/>
                  <a:pt x="839701" y="488430"/>
                  <a:pt x="834962" y="487228"/>
                </a:cubicBezTo>
                <a:cubicBezTo>
                  <a:pt x="830310" y="486044"/>
                  <a:pt x="827487" y="481308"/>
                  <a:pt x="828672" y="476659"/>
                </a:cubicBezTo>
                <a:cubicBezTo>
                  <a:pt x="829839" y="471993"/>
                  <a:pt x="834578" y="469172"/>
                  <a:pt x="839248" y="470356"/>
                </a:cubicBezTo>
                <a:cubicBezTo>
                  <a:pt x="842994" y="471296"/>
                  <a:pt x="846809" y="471923"/>
                  <a:pt x="850625" y="472202"/>
                </a:cubicBezTo>
                <a:cubicBezTo>
                  <a:pt x="851008" y="472219"/>
                  <a:pt x="851374" y="472324"/>
                  <a:pt x="851740" y="472393"/>
                </a:cubicBezTo>
                <a:lnTo>
                  <a:pt x="851740" y="22114"/>
                </a:lnTo>
                <a:close/>
              </a:path>
            </a:pathLst>
          </a:custGeom>
          <a:solidFill>
            <a:schemeClr val="accent6">
              <a:lumMod val="90000"/>
              <a:alpha val="65098"/>
            </a:schemeClr>
          </a:solidFill>
          <a:ln>
            <a:solidFill>
              <a:schemeClr val="accent6"/>
            </a:solidFill>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715;p36"/>
          <p:cNvSpPr/>
          <p:nvPr/>
        </p:nvSpPr>
        <p:spPr>
          <a:xfrm>
            <a:off x="4991801" y="2857661"/>
            <a:ext cx="328344" cy="423394"/>
          </a:xfrm>
          <a:custGeom>
            <a:avLst/>
            <a:gdLst/>
            <a:ahLst/>
            <a:cxnLst/>
            <a:rect l="l" t="t" r="r" b="b"/>
            <a:pathLst>
              <a:path w="709989" h="915516" extrusionOk="0">
                <a:moveTo>
                  <a:pt x="355013" y="0"/>
                </a:moveTo>
                <a:cubicBezTo>
                  <a:pt x="159254" y="0"/>
                  <a:pt x="0" y="159124"/>
                  <a:pt x="0" y="354726"/>
                </a:cubicBezTo>
                <a:cubicBezTo>
                  <a:pt x="0" y="609068"/>
                  <a:pt x="250267" y="840379"/>
                  <a:pt x="326979" y="905219"/>
                </a:cubicBezTo>
                <a:cubicBezTo>
                  <a:pt x="335101" y="912090"/>
                  <a:pt x="345057" y="915516"/>
                  <a:pt x="355013" y="915516"/>
                </a:cubicBezTo>
                <a:cubicBezTo>
                  <a:pt x="364969" y="915516"/>
                  <a:pt x="374906" y="912090"/>
                  <a:pt x="383028" y="905219"/>
                </a:cubicBezTo>
                <a:cubicBezTo>
                  <a:pt x="459740" y="840379"/>
                  <a:pt x="709989" y="609068"/>
                  <a:pt x="709989" y="354726"/>
                </a:cubicBezTo>
                <a:cubicBezTo>
                  <a:pt x="709989" y="159124"/>
                  <a:pt x="550735" y="0"/>
                  <a:pt x="355013" y="0"/>
                </a:cubicBezTo>
                <a:close/>
                <a:moveTo>
                  <a:pt x="371184" y="891221"/>
                </a:moveTo>
                <a:cubicBezTo>
                  <a:pt x="361815" y="899155"/>
                  <a:pt x="348192" y="899155"/>
                  <a:pt x="338823" y="891221"/>
                </a:cubicBezTo>
                <a:cubicBezTo>
                  <a:pt x="263633" y="827682"/>
                  <a:pt x="18335" y="601189"/>
                  <a:pt x="18335" y="354726"/>
                </a:cubicBezTo>
                <a:cubicBezTo>
                  <a:pt x="18335" y="169219"/>
                  <a:pt x="169375" y="18322"/>
                  <a:pt x="355013" y="18322"/>
                </a:cubicBezTo>
                <a:cubicBezTo>
                  <a:pt x="540632" y="18322"/>
                  <a:pt x="691654" y="169219"/>
                  <a:pt x="691654" y="354726"/>
                </a:cubicBezTo>
                <a:cubicBezTo>
                  <a:pt x="691654" y="601189"/>
                  <a:pt x="446374" y="827682"/>
                  <a:pt x="371184" y="891221"/>
                </a:cubicBezTo>
                <a:close/>
                <a:moveTo>
                  <a:pt x="354995" y="135525"/>
                </a:moveTo>
                <a:cubicBezTo>
                  <a:pt x="233051" y="135525"/>
                  <a:pt x="133843" y="234664"/>
                  <a:pt x="133843" y="356522"/>
                </a:cubicBezTo>
                <a:cubicBezTo>
                  <a:pt x="133843" y="478379"/>
                  <a:pt x="233051" y="577536"/>
                  <a:pt x="354995" y="577536"/>
                </a:cubicBezTo>
                <a:cubicBezTo>
                  <a:pt x="476938" y="577536"/>
                  <a:pt x="576146" y="478379"/>
                  <a:pt x="576146" y="356522"/>
                </a:cubicBezTo>
                <a:cubicBezTo>
                  <a:pt x="576146" y="234664"/>
                  <a:pt x="476938" y="135525"/>
                  <a:pt x="354995" y="135525"/>
                </a:cubicBezTo>
                <a:close/>
                <a:moveTo>
                  <a:pt x="354995" y="559214"/>
                </a:moveTo>
                <a:cubicBezTo>
                  <a:pt x="243153" y="559214"/>
                  <a:pt x="152177" y="468284"/>
                  <a:pt x="152177" y="356522"/>
                </a:cubicBezTo>
                <a:cubicBezTo>
                  <a:pt x="152177" y="244778"/>
                  <a:pt x="243153" y="153847"/>
                  <a:pt x="354995" y="153847"/>
                </a:cubicBezTo>
                <a:cubicBezTo>
                  <a:pt x="466836" y="153847"/>
                  <a:pt x="557812" y="244778"/>
                  <a:pt x="557812" y="356522"/>
                </a:cubicBezTo>
                <a:cubicBezTo>
                  <a:pt x="557812" y="468284"/>
                  <a:pt x="466836" y="559214"/>
                  <a:pt x="354995" y="559214"/>
                </a:cubicBezTo>
                <a:close/>
              </a:path>
            </a:pathLst>
          </a:custGeom>
          <a:solidFill>
            <a:schemeClr val="accent6"/>
          </a:solidFill>
          <a:ln>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accent6"/>
              </a:solidFill>
              <a:latin typeface="Calibri"/>
              <a:ea typeface="Calibri"/>
              <a:cs typeface="Calibri"/>
              <a:sym typeface="Calibri"/>
            </a:endParaRPr>
          </a:p>
        </p:txBody>
      </p:sp>
      <p:sp>
        <p:nvSpPr>
          <p:cNvPr id="102" name="Google Shape;102;p12"/>
          <p:cNvSpPr/>
          <p:nvPr/>
        </p:nvSpPr>
        <p:spPr>
          <a:xfrm>
            <a:off x="3631937" y="656384"/>
            <a:ext cx="1880096" cy="955948"/>
          </a:xfrm>
          <a:custGeom>
            <a:avLst/>
            <a:gdLst/>
            <a:ahLst/>
            <a:cxnLst/>
            <a:rect l="l" t="t" r="r" b="b"/>
            <a:pathLst>
              <a:path w="5459449" h="2232140" extrusionOk="0">
                <a:moveTo>
                  <a:pt x="4942026" y="157967"/>
                </a:moveTo>
                <a:cubicBezTo>
                  <a:pt x="4896681" y="192920"/>
                  <a:pt x="4842834" y="180167"/>
                  <a:pt x="4791822" y="177333"/>
                </a:cubicBezTo>
                <a:cubicBezTo>
                  <a:pt x="4661928" y="170248"/>
                  <a:pt x="4532980" y="147575"/>
                  <a:pt x="4402142" y="153716"/>
                </a:cubicBezTo>
                <a:cubicBezTo>
                  <a:pt x="4314287" y="157967"/>
                  <a:pt x="4226431" y="157495"/>
                  <a:pt x="4138104" y="168358"/>
                </a:cubicBezTo>
                <a:cubicBezTo>
                  <a:pt x="4205176" y="195282"/>
                  <a:pt x="4273193" y="221260"/>
                  <a:pt x="4339793" y="249601"/>
                </a:cubicBezTo>
                <a:cubicBezTo>
                  <a:pt x="4375691" y="264716"/>
                  <a:pt x="4409227" y="285026"/>
                  <a:pt x="4444652" y="301558"/>
                </a:cubicBezTo>
                <a:cubicBezTo>
                  <a:pt x="4493776" y="324230"/>
                  <a:pt x="4535341" y="361073"/>
                  <a:pt x="4594384" y="365796"/>
                </a:cubicBezTo>
                <a:cubicBezTo>
                  <a:pt x="4624141" y="368158"/>
                  <a:pt x="4658150" y="387524"/>
                  <a:pt x="4678932" y="409724"/>
                </a:cubicBezTo>
                <a:cubicBezTo>
                  <a:pt x="4709162" y="441371"/>
                  <a:pt x="4744115" y="455541"/>
                  <a:pt x="4782847" y="470183"/>
                </a:cubicBezTo>
                <a:cubicBezTo>
                  <a:pt x="4809298" y="480102"/>
                  <a:pt x="4831498" y="500885"/>
                  <a:pt x="4857005" y="515055"/>
                </a:cubicBezTo>
                <a:cubicBezTo>
                  <a:pt x="4916991" y="549064"/>
                  <a:pt x="4978396" y="580238"/>
                  <a:pt x="5036966" y="616136"/>
                </a:cubicBezTo>
                <a:cubicBezTo>
                  <a:pt x="5080893" y="643532"/>
                  <a:pt x="5122931" y="674706"/>
                  <a:pt x="5163080" y="707770"/>
                </a:cubicBezTo>
                <a:cubicBezTo>
                  <a:pt x="5235348" y="767285"/>
                  <a:pt x="5304310" y="830578"/>
                  <a:pt x="5356739" y="908986"/>
                </a:cubicBezTo>
                <a:cubicBezTo>
                  <a:pt x="5363824" y="919378"/>
                  <a:pt x="5379884" y="928352"/>
                  <a:pt x="5379884" y="937327"/>
                </a:cubicBezTo>
                <a:cubicBezTo>
                  <a:pt x="5378467" y="991173"/>
                  <a:pt x="5418616" y="1030378"/>
                  <a:pt x="5428535" y="1079501"/>
                </a:cubicBezTo>
                <a:cubicBezTo>
                  <a:pt x="5438454" y="1130986"/>
                  <a:pt x="5454986" y="1181999"/>
                  <a:pt x="5458292" y="1233956"/>
                </a:cubicBezTo>
                <a:cubicBezTo>
                  <a:pt x="5464905" y="1332675"/>
                  <a:pt x="5444594" y="1419113"/>
                  <a:pt x="5360990" y="1490436"/>
                </a:cubicBezTo>
                <a:cubicBezTo>
                  <a:pt x="5271718" y="1566011"/>
                  <a:pt x="5170637" y="1611355"/>
                  <a:pt x="5062944" y="1647725"/>
                </a:cubicBezTo>
                <a:cubicBezTo>
                  <a:pt x="4969893" y="1678900"/>
                  <a:pt x="4876843" y="1711019"/>
                  <a:pt x="4781430" y="1735108"/>
                </a:cubicBezTo>
                <a:cubicBezTo>
                  <a:pt x="4677988" y="1761087"/>
                  <a:pt x="4573128" y="1781397"/>
                  <a:pt x="4466852" y="1795567"/>
                </a:cubicBezTo>
                <a:cubicBezTo>
                  <a:pt x="4387499" y="1805959"/>
                  <a:pt x="4310980" y="1834299"/>
                  <a:pt x="4232099" y="1849887"/>
                </a:cubicBezTo>
                <a:cubicBezTo>
                  <a:pt x="4079061" y="1880589"/>
                  <a:pt x="3925551" y="1907984"/>
                  <a:pt x="3772041" y="1936325"/>
                </a:cubicBezTo>
                <a:cubicBezTo>
                  <a:pt x="3697884" y="1950022"/>
                  <a:pt x="3623254" y="1962776"/>
                  <a:pt x="3548624" y="1974584"/>
                </a:cubicBezTo>
                <a:cubicBezTo>
                  <a:pt x="3464548" y="1987809"/>
                  <a:pt x="3379999" y="1998673"/>
                  <a:pt x="3295451" y="2011899"/>
                </a:cubicBezTo>
                <a:cubicBezTo>
                  <a:pt x="3178783" y="2030320"/>
                  <a:pt x="3062587" y="2052520"/>
                  <a:pt x="2945447" y="2068580"/>
                </a:cubicBezTo>
                <a:cubicBezTo>
                  <a:pt x="2805635" y="2087473"/>
                  <a:pt x="2665350" y="2101643"/>
                  <a:pt x="2525538" y="2118175"/>
                </a:cubicBezTo>
                <a:cubicBezTo>
                  <a:pt x="2407925" y="2131873"/>
                  <a:pt x="2290313" y="2148405"/>
                  <a:pt x="2172228" y="2158796"/>
                </a:cubicBezTo>
                <a:cubicBezTo>
                  <a:pt x="2082483" y="2166826"/>
                  <a:pt x="1991794" y="2167771"/>
                  <a:pt x="1901577" y="2172967"/>
                </a:cubicBezTo>
                <a:cubicBezTo>
                  <a:pt x="1824114" y="2177218"/>
                  <a:pt x="1746650" y="2183358"/>
                  <a:pt x="1669186" y="2189026"/>
                </a:cubicBezTo>
                <a:cubicBezTo>
                  <a:pt x="1566216" y="2196584"/>
                  <a:pt x="1463719" y="2205086"/>
                  <a:pt x="1360749" y="2211698"/>
                </a:cubicBezTo>
                <a:cubicBezTo>
                  <a:pt x="1232745" y="2219728"/>
                  <a:pt x="1105213" y="2230592"/>
                  <a:pt x="977209" y="2232009"/>
                </a:cubicBezTo>
                <a:cubicBezTo>
                  <a:pt x="835980" y="2233426"/>
                  <a:pt x="695695" y="2223507"/>
                  <a:pt x="556355" y="2196111"/>
                </a:cubicBezTo>
                <a:cubicBezTo>
                  <a:pt x="451968" y="2175328"/>
                  <a:pt x="348998" y="2148877"/>
                  <a:pt x="255475" y="2098809"/>
                </a:cubicBezTo>
                <a:cubicBezTo>
                  <a:pt x="43395" y="1984503"/>
                  <a:pt x="-46822" y="1811627"/>
                  <a:pt x="23556" y="1575930"/>
                </a:cubicBezTo>
                <a:cubicBezTo>
                  <a:pt x="87794" y="1360543"/>
                  <a:pt x="229969" y="1212228"/>
                  <a:pt x="412292" y="1094144"/>
                </a:cubicBezTo>
                <a:cubicBezTo>
                  <a:pt x="492589" y="1042186"/>
                  <a:pt x="571470" y="988340"/>
                  <a:pt x="654129" y="941106"/>
                </a:cubicBezTo>
                <a:cubicBezTo>
                  <a:pt x="767491" y="875923"/>
                  <a:pt x="882269" y="812157"/>
                  <a:pt x="999882" y="755004"/>
                </a:cubicBezTo>
                <a:cubicBezTo>
                  <a:pt x="1128830" y="692655"/>
                  <a:pt x="1259668" y="634085"/>
                  <a:pt x="1393340" y="582128"/>
                </a:cubicBezTo>
                <a:cubicBezTo>
                  <a:pt x="1518983" y="533004"/>
                  <a:pt x="1649348" y="494273"/>
                  <a:pt x="1777352" y="450817"/>
                </a:cubicBezTo>
                <a:cubicBezTo>
                  <a:pt x="1850565" y="425783"/>
                  <a:pt x="1922360" y="398388"/>
                  <a:pt x="1996045" y="375243"/>
                </a:cubicBezTo>
                <a:cubicBezTo>
                  <a:pt x="2074926" y="350209"/>
                  <a:pt x="2155224" y="328009"/>
                  <a:pt x="2234577" y="304392"/>
                </a:cubicBezTo>
                <a:cubicBezTo>
                  <a:pt x="2287951" y="288805"/>
                  <a:pt x="2340853" y="271328"/>
                  <a:pt x="2394227" y="257158"/>
                </a:cubicBezTo>
                <a:cubicBezTo>
                  <a:pt x="2486334" y="231180"/>
                  <a:pt x="2578912" y="205673"/>
                  <a:pt x="2671963" y="183946"/>
                </a:cubicBezTo>
                <a:cubicBezTo>
                  <a:pt x="2757929" y="164107"/>
                  <a:pt x="2844367" y="148520"/>
                  <a:pt x="2931277" y="132933"/>
                </a:cubicBezTo>
                <a:cubicBezTo>
                  <a:pt x="3049834" y="111205"/>
                  <a:pt x="3168391" y="92312"/>
                  <a:pt x="3286476" y="69167"/>
                </a:cubicBezTo>
                <a:cubicBezTo>
                  <a:pt x="3305370" y="65388"/>
                  <a:pt x="3323791" y="46967"/>
                  <a:pt x="3337961" y="31380"/>
                </a:cubicBezTo>
                <a:cubicBezTo>
                  <a:pt x="3361578" y="5401"/>
                  <a:pt x="3380472" y="-8297"/>
                  <a:pt x="3421565" y="5401"/>
                </a:cubicBezTo>
                <a:cubicBezTo>
                  <a:pt x="3520757" y="37993"/>
                  <a:pt x="3625143" y="48857"/>
                  <a:pt x="3729058" y="49801"/>
                </a:cubicBezTo>
                <a:cubicBezTo>
                  <a:pt x="3800854" y="50274"/>
                  <a:pt x="3872649" y="39882"/>
                  <a:pt x="3944445" y="35159"/>
                </a:cubicBezTo>
                <a:cubicBezTo>
                  <a:pt x="4037023" y="29018"/>
                  <a:pt x="4129602" y="-2628"/>
                  <a:pt x="4222653" y="31852"/>
                </a:cubicBezTo>
                <a:cubicBezTo>
                  <a:pt x="4366244" y="1623"/>
                  <a:pt x="4508418" y="35159"/>
                  <a:pt x="4650592" y="46495"/>
                </a:cubicBezTo>
                <a:cubicBezTo>
                  <a:pt x="4734669" y="53108"/>
                  <a:pt x="4816855" y="82865"/>
                  <a:pt x="4899987" y="101759"/>
                </a:cubicBezTo>
                <a:cubicBezTo>
                  <a:pt x="4929744" y="107899"/>
                  <a:pt x="4943915" y="124431"/>
                  <a:pt x="4942026" y="157967"/>
                </a:cubicBezTo>
                <a:close/>
                <a:moveTo>
                  <a:pt x="461887" y="2072358"/>
                </a:moveTo>
                <a:cubicBezTo>
                  <a:pt x="559661" y="2080860"/>
                  <a:pt x="640431" y="2078499"/>
                  <a:pt x="716950" y="2096448"/>
                </a:cubicBezTo>
                <a:cubicBezTo>
                  <a:pt x="805278" y="2117231"/>
                  <a:pt x="895967" y="2111563"/>
                  <a:pt x="978626" y="2099282"/>
                </a:cubicBezTo>
                <a:cubicBezTo>
                  <a:pt x="1066954" y="2086528"/>
                  <a:pt x="1154809" y="2098809"/>
                  <a:pt x="1241719" y="2081805"/>
                </a:cubicBezTo>
                <a:cubicBezTo>
                  <a:pt x="1283757" y="2073775"/>
                  <a:pt x="1326740" y="2069997"/>
                  <a:pt x="1369251" y="2068107"/>
                </a:cubicBezTo>
                <a:cubicBezTo>
                  <a:pt x="1432544" y="2065273"/>
                  <a:pt x="1495838" y="2068580"/>
                  <a:pt x="1559131" y="2064801"/>
                </a:cubicBezTo>
                <a:cubicBezTo>
                  <a:pt x="1682412" y="2057243"/>
                  <a:pt x="1805692" y="2046380"/>
                  <a:pt x="1928973" y="2038350"/>
                </a:cubicBezTo>
                <a:cubicBezTo>
                  <a:pt x="1962509" y="2035988"/>
                  <a:pt x="1999824" y="2050158"/>
                  <a:pt x="2029109" y="2038822"/>
                </a:cubicBezTo>
                <a:cubicBezTo>
                  <a:pt x="2133496" y="1999618"/>
                  <a:pt x="2243079" y="2025124"/>
                  <a:pt x="2349355" y="2006703"/>
                </a:cubicBezTo>
                <a:cubicBezTo>
                  <a:pt x="2429180" y="1993005"/>
                  <a:pt x="2513729" y="2004814"/>
                  <a:pt x="2589303" y="1963248"/>
                </a:cubicBezTo>
                <a:cubicBezTo>
                  <a:pt x="2599695" y="1957580"/>
                  <a:pt x="2613865" y="1957580"/>
                  <a:pt x="2626146" y="1958525"/>
                </a:cubicBezTo>
                <a:cubicBezTo>
                  <a:pt x="2661099" y="1960414"/>
                  <a:pt x="2696524" y="1969388"/>
                  <a:pt x="2730533" y="1965137"/>
                </a:cubicBezTo>
                <a:cubicBezTo>
                  <a:pt x="2763124" y="1960886"/>
                  <a:pt x="2792882" y="1939631"/>
                  <a:pt x="2825473" y="1933018"/>
                </a:cubicBezTo>
                <a:cubicBezTo>
                  <a:pt x="2889239" y="1919793"/>
                  <a:pt x="2953949" y="1911763"/>
                  <a:pt x="3018187" y="1901371"/>
                </a:cubicBezTo>
                <a:cubicBezTo>
                  <a:pt x="3051723" y="1896176"/>
                  <a:pt x="3085260" y="1889091"/>
                  <a:pt x="3118796" y="1885784"/>
                </a:cubicBezTo>
                <a:cubicBezTo>
                  <a:pt x="3161306" y="1881533"/>
                  <a:pt x="3204289" y="1884367"/>
                  <a:pt x="3246327" y="1877282"/>
                </a:cubicBezTo>
                <a:cubicBezTo>
                  <a:pt x="3373387" y="1856027"/>
                  <a:pt x="3500446" y="1831938"/>
                  <a:pt x="3627033" y="1807848"/>
                </a:cubicBezTo>
                <a:cubicBezTo>
                  <a:pt x="3761650" y="1782342"/>
                  <a:pt x="3895794" y="1755419"/>
                  <a:pt x="4030410" y="1729912"/>
                </a:cubicBezTo>
                <a:cubicBezTo>
                  <a:pt x="4137159" y="1710074"/>
                  <a:pt x="4244380" y="1693070"/>
                  <a:pt x="4350657" y="1671815"/>
                </a:cubicBezTo>
                <a:cubicBezTo>
                  <a:pt x="4423397" y="1657172"/>
                  <a:pt x="4495193" y="1638751"/>
                  <a:pt x="4566988" y="1620330"/>
                </a:cubicBezTo>
                <a:cubicBezTo>
                  <a:pt x="4612333" y="1608521"/>
                  <a:pt x="4656260" y="1586793"/>
                  <a:pt x="4702077" y="1582070"/>
                </a:cubicBezTo>
                <a:cubicBezTo>
                  <a:pt x="4803158" y="1571206"/>
                  <a:pt x="4899515" y="1544283"/>
                  <a:pt x="4993038" y="1506968"/>
                </a:cubicBezTo>
                <a:cubicBezTo>
                  <a:pt x="5088451" y="1468709"/>
                  <a:pt x="5182446" y="1426198"/>
                  <a:pt x="5275497" y="1382271"/>
                </a:cubicBezTo>
                <a:cubicBezTo>
                  <a:pt x="5326509" y="1358181"/>
                  <a:pt x="5361463" y="1307641"/>
                  <a:pt x="5363824" y="1257101"/>
                </a:cubicBezTo>
                <a:cubicBezTo>
                  <a:pt x="5368075" y="1159326"/>
                  <a:pt x="5320842" y="1071471"/>
                  <a:pt x="5268884" y="992118"/>
                </a:cubicBezTo>
                <a:cubicBezTo>
                  <a:pt x="5238654" y="945829"/>
                  <a:pt x="5189059" y="910876"/>
                  <a:pt x="5144187" y="875923"/>
                </a:cubicBezTo>
                <a:cubicBezTo>
                  <a:pt x="5057276" y="807906"/>
                  <a:pt x="4973200" y="736110"/>
                  <a:pt x="4872591" y="686042"/>
                </a:cubicBezTo>
                <a:cubicBezTo>
                  <a:pt x="4751200" y="625583"/>
                  <a:pt x="4637367" y="548592"/>
                  <a:pt x="4513141" y="493328"/>
                </a:cubicBezTo>
                <a:cubicBezTo>
                  <a:pt x="4238240" y="370992"/>
                  <a:pt x="3948224" y="295418"/>
                  <a:pt x="3654428" y="234486"/>
                </a:cubicBezTo>
                <a:cubicBezTo>
                  <a:pt x="3593024" y="221733"/>
                  <a:pt x="3530203" y="203311"/>
                  <a:pt x="3468799" y="205201"/>
                </a:cubicBezTo>
                <a:cubicBezTo>
                  <a:pt x="3362995" y="208507"/>
                  <a:pt x="3257191" y="221733"/>
                  <a:pt x="3152804" y="238265"/>
                </a:cubicBezTo>
                <a:cubicBezTo>
                  <a:pt x="3046056" y="255269"/>
                  <a:pt x="2939779" y="277469"/>
                  <a:pt x="2834447" y="303920"/>
                </a:cubicBezTo>
                <a:cubicBezTo>
                  <a:pt x="2610086" y="360601"/>
                  <a:pt x="2381946" y="404056"/>
                  <a:pt x="2163253" y="483409"/>
                </a:cubicBezTo>
                <a:cubicBezTo>
                  <a:pt x="2042334" y="527336"/>
                  <a:pt x="1919054" y="563234"/>
                  <a:pt x="1797190" y="605272"/>
                </a:cubicBezTo>
                <a:cubicBezTo>
                  <a:pt x="1651710" y="655340"/>
                  <a:pt x="1506702" y="705881"/>
                  <a:pt x="1362638" y="759255"/>
                </a:cubicBezTo>
                <a:cubicBezTo>
                  <a:pt x="1206766" y="816880"/>
                  <a:pt x="1054673" y="883008"/>
                  <a:pt x="909665" y="964250"/>
                </a:cubicBezTo>
                <a:cubicBezTo>
                  <a:pt x="804333" y="1023293"/>
                  <a:pt x="702308" y="1088003"/>
                  <a:pt x="597921" y="1147990"/>
                </a:cubicBezTo>
                <a:cubicBezTo>
                  <a:pt x="454802" y="1230177"/>
                  <a:pt x="326326" y="1329841"/>
                  <a:pt x="219577" y="1455483"/>
                </a:cubicBezTo>
                <a:cubicBezTo>
                  <a:pt x="136918" y="1552785"/>
                  <a:pt x="97241" y="1668036"/>
                  <a:pt x="92990" y="1795095"/>
                </a:cubicBezTo>
                <a:cubicBezTo>
                  <a:pt x="92518" y="1816350"/>
                  <a:pt x="100075" y="1839495"/>
                  <a:pt x="109994" y="1858389"/>
                </a:cubicBezTo>
                <a:cubicBezTo>
                  <a:pt x="124165" y="1884840"/>
                  <a:pt x="141641" y="1910346"/>
                  <a:pt x="162424" y="1932074"/>
                </a:cubicBezTo>
                <a:cubicBezTo>
                  <a:pt x="215798" y="1988282"/>
                  <a:pt x="276258" y="2037405"/>
                  <a:pt x="358917" y="2037405"/>
                </a:cubicBezTo>
                <a:cubicBezTo>
                  <a:pt x="404734" y="2037405"/>
                  <a:pt x="442994" y="2046380"/>
                  <a:pt x="461887" y="207235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1" name="Google Shape;101;p12"/>
          <p:cNvSpPr txBox="1"/>
          <p:nvPr/>
        </p:nvSpPr>
        <p:spPr>
          <a:xfrm>
            <a:off x="1571085" y="724072"/>
            <a:ext cx="6001800" cy="914096"/>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en-US" sz="5400" b="0" i="0" u="none" strike="noStrike" cap="none" dirty="0" smtClean="0">
                <a:solidFill>
                  <a:srgbClr val="191919"/>
                </a:solidFill>
                <a:latin typeface="Just Another Hand"/>
                <a:ea typeface="Just Another Hand"/>
                <a:cs typeface="Just Another Hand"/>
                <a:sym typeface="Just Another Hand"/>
              </a:rPr>
              <a:t>What is </a:t>
            </a:r>
            <a:r>
              <a:rPr lang="en-US" sz="5400" b="0" i="0" u="none" strike="noStrike" cap="none" dirty="0" err="1" smtClean="0">
                <a:solidFill>
                  <a:srgbClr val="191919"/>
                </a:solidFill>
                <a:latin typeface="Just Another Hand"/>
                <a:ea typeface="Just Another Hand"/>
                <a:cs typeface="Just Another Hand"/>
                <a:sym typeface="Just Another Hand"/>
              </a:rPr>
              <a:t>ArcGis</a:t>
            </a:r>
            <a:r>
              <a:rPr lang="id-ID" sz="5400" b="0" i="0" u="none" strike="noStrike" cap="none" dirty="0" smtClean="0">
                <a:solidFill>
                  <a:srgbClr val="191919"/>
                </a:solidFill>
                <a:latin typeface="Just Another Hand"/>
                <a:ea typeface="Just Another Hand"/>
                <a:cs typeface="Just Another Hand"/>
                <a:sym typeface="Just Another Hand"/>
              </a:rPr>
              <a:t>?</a:t>
            </a:r>
            <a:endParaRPr sz="900" dirty="0"/>
          </a:p>
        </p:txBody>
      </p:sp>
      <p:sp>
        <p:nvSpPr>
          <p:cNvPr id="103" name="Google Shape;103;p12"/>
          <p:cNvSpPr/>
          <p:nvPr/>
        </p:nvSpPr>
        <p:spPr>
          <a:xfrm>
            <a:off x="1686635" y="953131"/>
            <a:ext cx="360437" cy="392810"/>
          </a:xfrm>
          <a:custGeom>
            <a:avLst/>
            <a:gdLst/>
            <a:ahLst/>
            <a:cxnLst/>
            <a:rect l="l" t="t" r="r" b="b"/>
            <a:pathLst>
              <a:path w="720874" h="785620" extrusionOk="0">
                <a:moveTo>
                  <a:pt x="332849" y="0"/>
                </a:moveTo>
                <a:cubicBezTo>
                  <a:pt x="347214" y="3921"/>
                  <a:pt x="358641" y="7188"/>
                  <a:pt x="374149" y="11436"/>
                </a:cubicBezTo>
                <a:cubicBezTo>
                  <a:pt x="378394" y="52769"/>
                  <a:pt x="384107" y="94919"/>
                  <a:pt x="386556" y="137396"/>
                </a:cubicBezTo>
                <a:cubicBezTo>
                  <a:pt x="389004" y="179710"/>
                  <a:pt x="388025" y="222350"/>
                  <a:pt x="392759" y="266624"/>
                </a:cubicBezTo>
                <a:cubicBezTo>
                  <a:pt x="419041" y="231335"/>
                  <a:pt x="471278" y="229538"/>
                  <a:pt x="487765" y="185264"/>
                </a:cubicBezTo>
                <a:cubicBezTo>
                  <a:pt x="525474" y="166967"/>
                  <a:pt x="545226" y="125960"/>
                  <a:pt x="586363" y="110603"/>
                </a:cubicBezTo>
                <a:cubicBezTo>
                  <a:pt x="602687" y="104558"/>
                  <a:pt x="614114" y="85770"/>
                  <a:pt x="628643" y="74008"/>
                </a:cubicBezTo>
                <a:cubicBezTo>
                  <a:pt x="641212" y="63879"/>
                  <a:pt x="652149" y="59631"/>
                  <a:pt x="664229" y="78745"/>
                </a:cubicBezTo>
                <a:cubicBezTo>
                  <a:pt x="672228" y="91325"/>
                  <a:pt x="688879" y="98350"/>
                  <a:pt x="705366" y="110766"/>
                </a:cubicBezTo>
                <a:cubicBezTo>
                  <a:pt x="621297" y="182487"/>
                  <a:pt x="538533" y="253064"/>
                  <a:pt x="454464" y="324948"/>
                </a:cubicBezTo>
                <a:cubicBezTo>
                  <a:pt x="476502" y="337854"/>
                  <a:pt x="495764" y="342919"/>
                  <a:pt x="517475" y="337691"/>
                </a:cubicBezTo>
                <a:cubicBezTo>
                  <a:pt x="538207" y="332789"/>
                  <a:pt x="559102" y="330992"/>
                  <a:pt x="575589" y="350597"/>
                </a:cubicBezTo>
                <a:cubicBezTo>
                  <a:pt x="586690" y="340795"/>
                  <a:pt x="595341" y="332953"/>
                  <a:pt x="602524" y="326581"/>
                </a:cubicBezTo>
                <a:cubicBezTo>
                  <a:pt x="649701" y="325764"/>
                  <a:pt x="676146" y="352721"/>
                  <a:pt x="703407" y="393564"/>
                </a:cubicBezTo>
                <a:cubicBezTo>
                  <a:pt x="624562" y="395524"/>
                  <a:pt x="552082" y="397322"/>
                  <a:pt x="479766" y="399119"/>
                </a:cubicBezTo>
                <a:cubicBezTo>
                  <a:pt x="478950" y="402223"/>
                  <a:pt x="478297" y="405327"/>
                  <a:pt x="477481" y="408431"/>
                </a:cubicBezTo>
                <a:cubicBezTo>
                  <a:pt x="555674" y="463977"/>
                  <a:pt x="647742" y="499429"/>
                  <a:pt x="720874" y="568699"/>
                </a:cubicBezTo>
                <a:cubicBezTo>
                  <a:pt x="686920" y="588467"/>
                  <a:pt x="654761" y="589447"/>
                  <a:pt x="623092" y="570823"/>
                </a:cubicBezTo>
                <a:cubicBezTo>
                  <a:pt x="590118" y="551382"/>
                  <a:pt x="558122" y="529980"/>
                  <a:pt x="525964" y="509232"/>
                </a:cubicBezTo>
                <a:cubicBezTo>
                  <a:pt x="493316" y="488157"/>
                  <a:pt x="461320" y="466101"/>
                  <a:pt x="428509" y="445353"/>
                </a:cubicBezTo>
                <a:cubicBezTo>
                  <a:pt x="415449" y="437021"/>
                  <a:pt x="400921" y="430976"/>
                  <a:pt x="383291" y="421827"/>
                </a:cubicBezTo>
                <a:cubicBezTo>
                  <a:pt x="380842" y="468879"/>
                  <a:pt x="377904" y="510049"/>
                  <a:pt x="376761" y="551218"/>
                </a:cubicBezTo>
                <a:cubicBezTo>
                  <a:pt x="375618" y="591408"/>
                  <a:pt x="374966" y="631598"/>
                  <a:pt x="375945" y="671624"/>
                </a:cubicBezTo>
                <a:cubicBezTo>
                  <a:pt x="376598" y="700704"/>
                  <a:pt x="381005" y="729784"/>
                  <a:pt x="381985" y="758865"/>
                </a:cubicBezTo>
                <a:cubicBezTo>
                  <a:pt x="382311" y="766706"/>
                  <a:pt x="378067" y="779940"/>
                  <a:pt x="373007" y="781573"/>
                </a:cubicBezTo>
                <a:cubicBezTo>
                  <a:pt x="361416" y="785331"/>
                  <a:pt x="345256" y="787945"/>
                  <a:pt x="336114" y="782554"/>
                </a:cubicBezTo>
                <a:cubicBezTo>
                  <a:pt x="324034" y="775365"/>
                  <a:pt x="314403" y="764746"/>
                  <a:pt x="313750" y="744161"/>
                </a:cubicBezTo>
                <a:cubicBezTo>
                  <a:pt x="311138" y="661331"/>
                  <a:pt x="306241" y="578665"/>
                  <a:pt x="314729" y="495835"/>
                </a:cubicBezTo>
                <a:cubicBezTo>
                  <a:pt x="316035" y="482765"/>
                  <a:pt x="314893" y="469532"/>
                  <a:pt x="314893" y="447640"/>
                </a:cubicBezTo>
                <a:cubicBezTo>
                  <a:pt x="285509" y="468715"/>
                  <a:pt x="261350" y="484236"/>
                  <a:pt x="239475" y="502370"/>
                </a:cubicBezTo>
                <a:cubicBezTo>
                  <a:pt x="206500" y="529653"/>
                  <a:pt x="176301" y="560531"/>
                  <a:pt x="142510" y="586834"/>
                </a:cubicBezTo>
                <a:cubicBezTo>
                  <a:pt x="107739" y="613953"/>
                  <a:pt x="88477" y="616894"/>
                  <a:pt x="64807" y="575888"/>
                </a:cubicBezTo>
                <a:cubicBezTo>
                  <a:pt x="56155" y="561021"/>
                  <a:pt x="60399" y="547787"/>
                  <a:pt x="68888" y="539129"/>
                </a:cubicBezTo>
                <a:cubicBezTo>
                  <a:pt x="92558" y="514296"/>
                  <a:pt x="118513" y="491751"/>
                  <a:pt x="144142" y="468879"/>
                </a:cubicBezTo>
                <a:cubicBezTo>
                  <a:pt x="167486" y="448130"/>
                  <a:pt x="191645" y="428199"/>
                  <a:pt x="222661" y="401733"/>
                </a:cubicBezTo>
                <a:cubicBezTo>
                  <a:pt x="144795" y="394054"/>
                  <a:pt x="73295" y="423951"/>
                  <a:pt x="0" y="392420"/>
                </a:cubicBezTo>
                <a:cubicBezTo>
                  <a:pt x="51748" y="353211"/>
                  <a:pt x="148550" y="344062"/>
                  <a:pt x="255636" y="338671"/>
                </a:cubicBezTo>
                <a:cubicBezTo>
                  <a:pt x="246168" y="327398"/>
                  <a:pt x="240128" y="317923"/>
                  <a:pt x="231966" y="310734"/>
                </a:cubicBezTo>
                <a:cubicBezTo>
                  <a:pt x="212540" y="293580"/>
                  <a:pt x="192788" y="276916"/>
                  <a:pt x="172056" y="261396"/>
                </a:cubicBezTo>
                <a:cubicBezTo>
                  <a:pt x="162752" y="254534"/>
                  <a:pt x="150672" y="251593"/>
                  <a:pt x="140551" y="245712"/>
                </a:cubicBezTo>
                <a:cubicBezTo>
                  <a:pt x="110678" y="228558"/>
                  <a:pt x="80804" y="211240"/>
                  <a:pt x="51421" y="192943"/>
                </a:cubicBezTo>
                <a:cubicBezTo>
                  <a:pt x="46524" y="189839"/>
                  <a:pt x="44238" y="182324"/>
                  <a:pt x="36240" y="169744"/>
                </a:cubicBezTo>
                <a:cubicBezTo>
                  <a:pt x="59093" y="170887"/>
                  <a:pt x="77376" y="166967"/>
                  <a:pt x="91252" y="173338"/>
                </a:cubicBezTo>
                <a:cubicBezTo>
                  <a:pt x="129614" y="190819"/>
                  <a:pt x="166833" y="211404"/>
                  <a:pt x="203236" y="232969"/>
                </a:cubicBezTo>
                <a:cubicBezTo>
                  <a:pt x="234415" y="251430"/>
                  <a:pt x="263635" y="273322"/>
                  <a:pt x="293835" y="293417"/>
                </a:cubicBezTo>
                <a:cubicBezTo>
                  <a:pt x="301507" y="298481"/>
                  <a:pt x="309669" y="302566"/>
                  <a:pt x="322565" y="309917"/>
                </a:cubicBezTo>
                <a:cubicBezTo>
                  <a:pt x="332033" y="205522"/>
                  <a:pt x="333176" y="105375"/>
                  <a:pt x="332849" y="0"/>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4" name="Google Shape;104;p12"/>
          <p:cNvSpPr/>
          <p:nvPr/>
        </p:nvSpPr>
        <p:spPr>
          <a:xfrm>
            <a:off x="7201377" y="953131"/>
            <a:ext cx="360437" cy="392810"/>
          </a:xfrm>
          <a:custGeom>
            <a:avLst/>
            <a:gdLst/>
            <a:ahLst/>
            <a:cxnLst/>
            <a:rect l="l" t="t" r="r" b="b"/>
            <a:pathLst>
              <a:path w="720874" h="785620" extrusionOk="0">
                <a:moveTo>
                  <a:pt x="332849" y="0"/>
                </a:moveTo>
                <a:cubicBezTo>
                  <a:pt x="347214" y="3921"/>
                  <a:pt x="358641" y="7188"/>
                  <a:pt x="374149" y="11436"/>
                </a:cubicBezTo>
                <a:cubicBezTo>
                  <a:pt x="378394" y="52769"/>
                  <a:pt x="384107" y="94919"/>
                  <a:pt x="386556" y="137396"/>
                </a:cubicBezTo>
                <a:cubicBezTo>
                  <a:pt x="389004" y="179710"/>
                  <a:pt x="388025" y="222350"/>
                  <a:pt x="392759" y="266624"/>
                </a:cubicBezTo>
                <a:cubicBezTo>
                  <a:pt x="419041" y="231335"/>
                  <a:pt x="471278" y="229538"/>
                  <a:pt x="487765" y="185264"/>
                </a:cubicBezTo>
                <a:cubicBezTo>
                  <a:pt x="525474" y="166967"/>
                  <a:pt x="545226" y="125960"/>
                  <a:pt x="586363" y="110603"/>
                </a:cubicBezTo>
                <a:cubicBezTo>
                  <a:pt x="602687" y="104558"/>
                  <a:pt x="614114" y="85770"/>
                  <a:pt x="628643" y="74008"/>
                </a:cubicBezTo>
                <a:cubicBezTo>
                  <a:pt x="641212" y="63879"/>
                  <a:pt x="652149" y="59631"/>
                  <a:pt x="664229" y="78745"/>
                </a:cubicBezTo>
                <a:cubicBezTo>
                  <a:pt x="672228" y="91325"/>
                  <a:pt x="688879" y="98350"/>
                  <a:pt x="705366" y="110766"/>
                </a:cubicBezTo>
                <a:cubicBezTo>
                  <a:pt x="621297" y="182487"/>
                  <a:pt x="538533" y="253064"/>
                  <a:pt x="454464" y="324948"/>
                </a:cubicBezTo>
                <a:cubicBezTo>
                  <a:pt x="476502" y="337854"/>
                  <a:pt x="495764" y="342919"/>
                  <a:pt x="517475" y="337691"/>
                </a:cubicBezTo>
                <a:cubicBezTo>
                  <a:pt x="538207" y="332789"/>
                  <a:pt x="559102" y="330992"/>
                  <a:pt x="575589" y="350597"/>
                </a:cubicBezTo>
                <a:cubicBezTo>
                  <a:pt x="586690" y="340795"/>
                  <a:pt x="595341" y="332953"/>
                  <a:pt x="602524" y="326581"/>
                </a:cubicBezTo>
                <a:cubicBezTo>
                  <a:pt x="649701" y="325764"/>
                  <a:pt x="676146" y="352721"/>
                  <a:pt x="703407" y="393564"/>
                </a:cubicBezTo>
                <a:cubicBezTo>
                  <a:pt x="624562" y="395524"/>
                  <a:pt x="552082" y="397322"/>
                  <a:pt x="479766" y="399119"/>
                </a:cubicBezTo>
                <a:cubicBezTo>
                  <a:pt x="478950" y="402223"/>
                  <a:pt x="478297" y="405327"/>
                  <a:pt x="477481" y="408431"/>
                </a:cubicBezTo>
                <a:cubicBezTo>
                  <a:pt x="555674" y="463977"/>
                  <a:pt x="647742" y="499429"/>
                  <a:pt x="720874" y="568699"/>
                </a:cubicBezTo>
                <a:cubicBezTo>
                  <a:pt x="686920" y="588467"/>
                  <a:pt x="654761" y="589447"/>
                  <a:pt x="623092" y="570823"/>
                </a:cubicBezTo>
                <a:cubicBezTo>
                  <a:pt x="590118" y="551382"/>
                  <a:pt x="558122" y="529980"/>
                  <a:pt x="525964" y="509232"/>
                </a:cubicBezTo>
                <a:cubicBezTo>
                  <a:pt x="493316" y="488157"/>
                  <a:pt x="461320" y="466101"/>
                  <a:pt x="428509" y="445353"/>
                </a:cubicBezTo>
                <a:cubicBezTo>
                  <a:pt x="415449" y="437021"/>
                  <a:pt x="400921" y="430976"/>
                  <a:pt x="383291" y="421827"/>
                </a:cubicBezTo>
                <a:cubicBezTo>
                  <a:pt x="380842" y="468879"/>
                  <a:pt x="377904" y="510049"/>
                  <a:pt x="376761" y="551218"/>
                </a:cubicBezTo>
                <a:cubicBezTo>
                  <a:pt x="375618" y="591408"/>
                  <a:pt x="374966" y="631598"/>
                  <a:pt x="375945" y="671624"/>
                </a:cubicBezTo>
                <a:cubicBezTo>
                  <a:pt x="376598" y="700704"/>
                  <a:pt x="381005" y="729784"/>
                  <a:pt x="381985" y="758865"/>
                </a:cubicBezTo>
                <a:cubicBezTo>
                  <a:pt x="382311" y="766706"/>
                  <a:pt x="378067" y="779940"/>
                  <a:pt x="373007" y="781573"/>
                </a:cubicBezTo>
                <a:cubicBezTo>
                  <a:pt x="361416" y="785331"/>
                  <a:pt x="345256" y="787945"/>
                  <a:pt x="336114" y="782554"/>
                </a:cubicBezTo>
                <a:cubicBezTo>
                  <a:pt x="324034" y="775365"/>
                  <a:pt x="314403" y="764746"/>
                  <a:pt x="313750" y="744161"/>
                </a:cubicBezTo>
                <a:cubicBezTo>
                  <a:pt x="311138" y="661331"/>
                  <a:pt x="306241" y="578665"/>
                  <a:pt x="314729" y="495835"/>
                </a:cubicBezTo>
                <a:cubicBezTo>
                  <a:pt x="316035" y="482765"/>
                  <a:pt x="314893" y="469532"/>
                  <a:pt x="314893" y="447640"/>
                </a:cubicBezTo>
                <a:cubicBezTo>
                  <a:pt x="285509" y="468715"/>
                  <a:pt x="261350" y="484236"/>
                  <a:pt x="239475" y="502370"/>
                </a:cubicBezTo>
                <a:cubicBezTo>
                  <a:pt x="206500" y="529653"/>
                  <a:pt x="176301" y="560531"/>
                  <a:pt x="142510" y="586834"/>
                </a:cubicBezTo>
                <a:cubicBezTo>
                  <a:pt x="107739" y="613953"/>
                  <a:pt x="88477" y="616894"/>
                  <a:pt x="64807" y="575888"/>
                </a:cubicBezTo>
                <a:cubicBezTo>
                  <a:pt x="56155" y="561021"/>
                  <a:pt x="60399" y="547787"/>
                  <a:pt x="68888" y="539129"/>
                </a:cubicBezTo>
                <a:cubicBezTo>
                  <a:pt x="92558" y="514296"/>
                  <a:pt x="118513" y="491751"/>
                  <a:pt x="144142" y="468879"/>
                </a:cubicBezTo>
                <a:cubicBezTo>
                  <a:pt x="167486" y="448130"/>
                  <a:pt x="191645" y="428199"/>
                  <a:pt x="222661" y="401733"/>
                </a:cubicBezTo>
                <a:cubicBezTo>
                  <a:pt x="144795" y="394054"/>
                  <a:pt x="73295" y="423951"/>
                  <a:pt x="0" y="392420"/>
                </a:cubicBezTo>
                <a:cubicBezTo>
                  <a:pt x="51748" y="353211"/>
                  <a:pt x="148550" y="344062"/>
                  <a:pt x="255636" y="338671"/>
                </a:cubicBezTo>
                <a:cubicBezTo>
                  <a:pt x="246168" y="327398"/>
                  <a:pt x="240128" y="317923"/>
                  <a:pt x="231966" y="310734"/>
                </a:cubicBezTo>
                <a:cubicBezTo>
                  <a:pt x="212540" y="293580"/>
                  <a:pt x="192788" y="276916"/>
                  <a:pt x="172056" y="261396"/>
                </a:cubicBezTo>
                <a:cubicBezTo>
                  <a:pt x="162752" y="254534"/>
                  <a:pt x="150672" y="251593"/>
                  <a:pt x="140551" y="245712"/>
                </a:cubicBezTo>
                <a:cubicBezTo>
                  <a:pt x="110678" y="228558"/>
                  <a:pt x="80804" y="211240"/>
                  <a:pt x="51421" y="192943"/>
                </a:cubicBezTo>
                <a:cubicBezTo>
                  <a:pt x="46524" y="189839"/>
                  <a:pt x="44238" y="182324"/>
                  <a:pt x="36240" y="169744"/>
                </a:cubicBezTo>
                <a:cubicBezTo>
                  <a:pt x="59093" y="170887"/>
                  <a:pt x="77376" y="166967"/>
                  <a:pt x="91252" y="173338"/>
                </a:cubicBezTo>
                <a:cubicBezTo>
                  <a:pt x="129614" y="190819"/>
                  <a:pt x="166833" y="211404"/>
                  <a:pt x="203236" y="232969"/>
                </a:cubicBezTo>
                <a:cubicBezTo>
                  <a:pt x="234415" y="251430"/>
                  <a:pt x="263635" y="273322"/>
                  <a:pt x="293835" y="293417"/>
                </a:cubicBezTo>
                <a:cubicBezTo>
                  <a:pt x="301507" y="298481"/>
                  <a:pt x="309669" y="302566"/>
                  <a:pt x="322565" y="309917"/>
                </a:cubicBezTo>
                <a:cubicBezTo>
                  <a:pt x="332033" y="205522"/>
                  <a:pt x="333176" y="105375"/>
                  <a:pt x="332849" y="0"/>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 name="Content Placeholder 2"/>
          <p:cNvSpPr>
            <a:spLocks noGrp="1"/>
          </p:cNvSpPr>
          <p:nvPr/>
        </p:nvSpPr>
        <p:spPr>
          <a:xfrm>
            <a:off x="1221926" y="2033837"/>
            <a:ext cx="6620926" cy="1647648"/>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lgn="ctr">
              <a:spcBef>
                <a:spcPts val="0"/>
              </a:spcBef>
              <a:buClr>
                <a:srgbClr val="000000"/>
              </a:buClr>
              <a:buSzPts val="1400"/>
              <a:buNone/>
              <a:defRPr/>
            </a:pPr>
            <a:r>
              <a:rPr lang="id-ID" sz="1600" dirty="0"/>
              <a:t>ArcGis merupakan software berbasis </a:t>
            </a:r>
            <a:r>
              <a:rPr lang="id-ID" sz="1600" i="1" dirty="0"/>
              <a:t>Geographic Information System </a:t>
            </a:r>
            <a:r>
              <a:rPr lang="id-ID" sz="1600" dirty="0"/>
              <a:t>(GIS) yang dikembangkan oleh ESRI </a:t>
            </a:r>
            <a:r>
              <a:rPr lang="id-ID" sz="1600" i="1" dirty="0"/>
              <a:t>(Environment Science &amp; Research Institue). </a:t>
            </a:r>
            <a:r>
              <a:rPr lang="id-ID" sz="1600" dirty="0"/>
              <a:t>ArcGis pertama kali diluncurkan kepada publik sebagai software yang komersial pada tahun 1999 dengan versi (ArcGis 8.0</a:t>
            </a:r>
            <a:r>
              <a:rPr lang="id-ID" sz="1600" dirty="0" smtClean="0"/>
              <a:t>)</a:t>
            </a:r>
            <a:r>
              <a:rPr lang="en-US" sz="1600" dirty="0" smtClean="0"/>
              <a:t>.</a:t>
            </a:r>
            <a:endParaRPr lang="id-ID" sz="1600" dirty="0"/>
          </a:p>
        </p:txBody>
      </p:sp>
    </p:spTree>
    <p:extLst>
      <p:ext uri="{BB962C8B-B14F-4D97-AF65-F5344CB8AC3E}">
        <p14:creationId xmlns:p14="http://schemas.microsoft.com/office/powerpoint/2010/main" val="2658856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4"/>
        <p:cNvGrpSpPr/>
        <p:nvPr/>
      </p:nvGrpSpPr>
      <p:grpSpPr>
        <a:xfrm>
          <a:off x="0" y="0"/>
          <a:ext cx="0" cy="0"/>
          <a:chOff x="0" y="0"/>
          <a:chExt cx="0" cy="0"/>
        </a:xfrm>
      </p:grpSpPr>
      <p:sp>
        <p:nvSpPr>
          <p:cNvPr id="225" name="Google Shape;225;p19"/>
          <p:cNvSpPr/>
          <p:nvPr/>
        </p:nvSpPr>
        <p:spPr>
          <a:xfrm>
            <a:off x="38100" y="57150"/>
            <a:ext cx="3033900" cy="5005508"/>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227" name="Google Shape;227;p19"/>
          <p:cNvCxnSpPr/>
          <p:nvPr/>
        </p:nvCxnSpPr>
        <p:spPr>
          <a:xfrm>
            <a:off x="3483704" y="1666984"/>
            <a:ext cx="5145900" cy="0"/>
          </a:xfrm>
          <a:prstGeom prst="straightConnector1">
            <a:avLst/>
          </a:prstGeom>
          <a:noFill/>
          <a:ln w="19050" cap="rnd" cmpd="sng">
            <a:solidFill>
              <a:srgbClr val="FFFFFF"/>
            </a:solidFill>
            <a:prstDash val="solid"/>
            <a:round/>
            <a:headEnd type="none" w="sm" len="sm"/>
            <a:tailEnd type="none" w="sm" len="sm"/>
          </a:ln>
        </p:spPr>
      </p:cxnSp>
      <p:cxnSp>
        <p:nvCxnSpPr>
          <p:cNvPr id="228" name="Google Shape;228;p19"/>
          <p:cNvCxnSpPr/>
          <p:nvPr/>
        </p:nvCxnSpPr>
        <p:spPr>
          <a:xfrm>
            <a:off x="3483704" y="3348745"/>
            <a:ext cx="5145900" cy="0"/>
          </a:xfrm>
          <a:prstGeom prst="straightConnector1">
            <a:avLst/>
          </a:prstGeom>
          <a:noFill/>
          <a:ln w="19050" cap="rnd" cmpd="sng">
            <a:solidFill>
              <a:srgbClr val="FFFFFF"/>
            </a:solidFill>
            <a:prstDash val="solid"/>
            <a:round/>
            <a:headEnd type="none" w="sm" len="sm"/>
            <a:tailEnd type="none" w="sm" len="sm"/>
          </a:ln>
        </p:spPr>
      </p:cxnSp>
      <p:grpSp>
        <p:nvGrpSpPr>
          <p:cNvPr id="229" name="Google Shape;229;p19"/>
          <p:cNvGrpSpPr/>
          <p:nvPr/>
        </p:nvGrpSpPr>
        <p:grpSpPr>
          <a:xfrm>
            <a:off x="427031" y="2187594"/>
            <a:ext cx="2275088" cy="522675"/>
            <a:chOff x="0" y="0"/>
            <a:chExt cx="6066900" cy="1393800"/>
          </a:xfrm>
        </p:grpSpPr>
        <p:sp>
          <p:nvSpPr>
            <p:cNvPr id="230" name="Google Shape;230;p19"/>
            <p:cNvSpPr/>
            <p:nvPr/>
          </p:nvSpPr>
          <p:spPr>
            <a:xfrm>
              <a:off x="0" y="0"/>
              <a:ext cx="6066900" cy="1393800"/>
            </a:xfrm>
            <a:prstGeom prst="rect">
              <a:avLst/>
            </a:prstGeom>
            <a:solidFill>
              <a:srgbClr val="399BE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31" name="Google Shape;231;p19"/>
            <p:cNvSpPr txBox="1"/>
            <p:nvPr/>
          </p:nvSpPr>
          <p:spPr>
            <a:xfrm>
              <a:off x="329845" y="327424"/>
              <a:ext cx="5407199" cy="656589"/>
            </a:xfrm>
            <a:prstGeom prst="rect">
              <a:avLst/>
            </a:prstGeom>
            <a:noFill/>
            <a:ln>
              <a:noFill/>
            </a:ln>
          </p:spPr>
          <p:txBody>
            <a:bodyPr spcFirstLastPara="1" wrap="square" lIns="0" tIns="0" rIns="0" bIns="0" anchor="t" anchorCtr="0">
              <a:spAutoFit/>
            </a:bodyPr>
            <a:lstStyle/>
            <a:p>
              <a:pPr marL="0" marR="0" lvl="1" indent="0" algn="ctr" rtl="0">
                <a:lnSpc>
                  <a:spcPct val="100000"/>
                </a:lnSpc>
                <a:spcBef>
                  <a:spcPts val="0"/>
                </a:spcBef>
                <a:spcAft>
                  <a:spcPts val="0"/>
                </a:spcAft>
                <a:buNone/>
              </a:pPr>
              <a:r>
                <a:rPr lang="en" sz="1600" u="none" strike="noStrike" cap="none" dirty="0" smtClean="0">
                  <a:solidFill>
                    <a:srgbClr val="FFFFFF"/>
                  </a:solidFill>
                  <a:latin typeface="DM Sans"/>
                  <a:ea typeface="DM Sans"/>
                  <a:cs typeface="DM Sans"/>
                  <a:sym typeface="DM Sans"/>
                </a:rPr>
                <a:t>M</a:t>
              </a:r>
              <a:r>
                <a:rPr lang="id-ID" sz="1600" u="none" strike="noStrike" cap="none" dirty="0" smtClean="0">
                  <a:solidFill>
                    <a:srgbClr val="FFFFFF"/>
                  </a:solidFill>
                  <a:latin typeface="DM Sans"/>
                  <a:ea typeface="DM Sans"/>
                  <a:cs typeface="DM Sans"/>
                  <a:sym typeface="DM Sans"/>
                </a:rPr>
                <a:t>ANFAAT</a:t>
              </a:r>
              <a:endParaRPr sz="1600" dirty="0">
                <a:latin typeface="DM Sans"/>
                <a:ea typeface="DM Sans"/>
                <a:cs typeface="DM Sans"/>
                <a:sym typeface="DM Sans"/>
              </a:endParaRPr>
            </a:p>
          </p:txBody>
        </p:sp>
      </p:grpSp>
      <p:sp>
        <p:nvSpPr>
          <p:cNvPr id="232" name="Google Shape;232;p19"/>
          <p:cNvSpPr txBox="1"/>
          <p:nvPr/>
        </p:nvSpPr>
        <p:spPr>
          <a:xfrm>
            <a:off x="3483703" y="938505"/>
            <a:ext cx="3712289" cy="389337"/>
          </a:xfrm>
          <a:prstGeom prst="rect">
            <a:avLst/>
          </a:prstGeom>
          <a:noFill/>
          <a:ln>
            <a:noFill/>
          </a:ln>
        </p:spPr>
        <p:txBody>
          <a:bodyPr spcFirstLastPara="1" wrap="square" lIns="0" tIns="0" rIns="0" bIns="0" anchor="t" anchorCtr="0">
            <a:spAutoFit/>
          </a:bodyPr>
          <a:lstStyle/>
          <a:p>
            <a:pPr lvl="0" algn="just">
              <a:lnSpc>
                <a:spcPct val="115000"/>
              </a:lnSpc>
            </a:pPr>
            <a:r>
              <a:rPr lang="id-ID" sz="1100" dirty="0" smtClean="0">
                <a:solidFill>
                  <a:schemeClr val="bg1"/>
                </a:solidFill>
              </a:rPr>
              <a:t>Dapat </a:t>
            </a:r>
            <a:r>
              <a:rPr lang="id-ID" sz="1100" dirty="0">
                <a:solidFill>
                  <a:schemeClr val="bg1"/>
                </a:solidFill>
              </a:rPr>
              <a:t>membantu </a:t>
            </a:r>
            <a:r>
              <a:rPr lang="id-ID" sz="1100" dirty="0" smtClean="0">
                <a:solidFill>
                  <a:schemeClr val="bg1"/>
                </a:solidFill>
              </a:rPr>
              <a:t>karyawan/petugas untuk </a:t>
            </a:r>
            <a:r>
              <a:rPr lang="id-ID" sz="1100" dirty="0">
                <a:solidFill>
                  <a:schemeClr val="bg1"/>
                </a:solidFill>
              </a:rPr>
              <a:t>melakukan pendataan bangunan penduduk secara </a:t>
            </a:r>
            <a:r>
              <a:rPr lang="id-ID" sz="1100" dirty="0" smtClean="0">
                <a:solidFill>
                  <a:schemeClr val="bg1"/>
                </a:solidFill>
              </a:rPr>
              <a:t>online.</a:t>
            </a:r>
            <a:endParaRPr sz="1100" dirty="0">
              <a:solidFill>
                <a:schemeClr val="bg1"/>
              </a:solidFill>
              <a:latin typeface="DM Sans"/>
              <a:ea typeface="DM Sans"/>
              <a:cs typeface="DM Sans"/>
              <a:sym typeface="DM Sans"/>
            </a:endParaRPr>
          </a:p>
        </p:txBody>
      </p:sp>
      <p:sp>
        <p:nvSpPr>
          <p:cNvPr id="233" name="Google Shape;233;p19"/>
          <p:cNvSpPr txBox="1"/>
          <p:nvPr/>
        </p:nvSpPr>
        <p:spPr>
          <a:xfrm>
            <a:off x="3549621" y="514238"/>
            <a:ext cx="2071528"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id-ID" sz="2000" dirty="0" smtClean="0">
                <a:solidFill>
                  <a:schemeClr val="lt1"/>
                </a:solidFill>
                <a:latin typeface="Just Another Hand"/>
                <a:ea typeface="Just Another Hand"/>
                <a:cs typeface="Just Another Hand"/>
                <a:sym typeface="Just Another Hand"/>
              </a:rPr>
              <a:t>Bagi Karyawan/Petugas BPS</a:t>
            </a:r>
            <a:endParaRPr sz="2000" dirty="0">
              <a:solidFill>
                <a:schemeClr val="lt1"/>
              </a:solidFill>
              <a:latin typeface="Just Another Hand"/>
              <a:ea typeface="Just Another Hand"/>
              <a:cs typeface="Just Another Hand"/>
              <a:sym typeface="Just Another Hand"/>
            </a:endParaRPr>
          </a:p>
        </p:txBody>
      </p:sp>
      <p:sp>
        <p:nvSpPr>
          <p:cNvPr id="36" name="Google Shape;233;p19"/>
          <p:cNvSpPr txBox="1"/>
          <p:nvPr/>
        </p:nvSpPr>
        <p:spPr>
          <a:xfrm>
            <a:off x="3554529" y="1887140"/>
            <a:ext cx="2984992"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id-ID" sz="2000" dirty="0" smtClean="0">
                <a:solidFill>
                  <a:schemeClr val="lt1"/>
                </a:solidFill>
                <a:latin typeface="Just Another Hand"/>
                <a:ea typeface="Just Another Hand"/>
                <a:cs typeface="Just Another Hand"/>
                <a:sym typeface="Just Another Hand"/>
              </a:rPr>
              <a:t>Bagi Mahasiswa </a:t>
            </a:r>
            <a:endParaRPr sz="2000" dirty="0">
              <a:solidFill>
                <a:schemeClr val="lt1"/>
              </a:solidFill>
              <a:latin typeface="Just Another Hand"/>
              <a:ea typeface="Just Another Hand"/>
              <a:cs typeface="Just Another Hand"/>
              <a:sym typeface="Just Another Hand"/>
            </a:endParaRPr>
          </a:p>
        </p:txBody>
      </p:sp>
      <p:sp>
        <p:nvSpPr>
          <p:cNvPr id="37" name="Google Shape;232;p19"/>
          <p:cNvSpPr txBox="1"/>
          <p:nvPr/>
        </p:nvSpPr>
        <p:spPr>
          <a:xfrm>
            <a:off x="3554529" y="2311407"/>
            <a:ext cx="3641464" cy="584006"/>
          </a:xfrm>
          <a:prstGeom prst="rect">
            <a:avLst/>
          </a:prstGeom>
          <a:noFill/>
          <a:ln>
            <a:noFill/>
          </a:ln>
        </p:spPr>
        <p:txBody>
          <a:bodyPr spcFirstLastPara="1" wrap="square" lIns="0" tIns="0" rIns="0" bIns="0" anchor="t" anchorCtr="0">
            <a:spAutoFit/>
          </a:bodyPr>
          <a:lstStyle/>
          <a:p>
            <a:pPr lvl="0" algn="just">
              <a:lnSpc>
                <a:spcPct val="115000"/>
              </a:lnSpc>
            </a:pPr>
            <a:r>
              <a:rPr lang="id-ID" sz="1100" dirty="0" smtClean="0">
                <a:solidFill>
                  <a:schemeClr val="bg1"/>
                </a:solidFill>
              </a:rPr>
              <a:t>Dapat menginspirasi dalam membuat penelitian dan mampu menghasilkan penelitian yang berkualitas lainnya yang dapat diteliti lebih mendalam lagi.</a:t>
            </a:r>
            <a:endParaRPr sz="1100" dirty="0">
              <a:solidFill>
                <a:schemeClr val="bg1"/>
              </a:solidFill>
              <a:latin typeface="DM Sans"/>
              <a:ea typeface="DM Sans"/>
              <a:cs typeface="DM Sans"/>
              <a:sym typeface="DM Sans"/>
            </a:endParaRPr>
          </a:p>
        </p:txBody>
      </p:sp>
      <p:sp>
        <p:nvSpPr>
          <p:cNvPr id="38" name="Google Shape;233;p19"/>
          <p:cNvSpPr txBox="1"/>
          <p:nvPr/>
        </p:nvSpPr>
        <p:spPr>
          <a:xfrm>
            <a:off x="3554529" y="3580615"/>
            <a:ext cx="2984992"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id-ID" sz="2000" dirty="0" smtClean="0">
                <a:solidFill>
                  <a:schemeClr val="lt1"/>
                </a:solidFill>
                <a:latin typeface="Just Another Hand"/>
                <a:ea typeface="Just Another Hand"/>
                <a:cs typeface="Just Another Hand"/>
                <a:sym typeface="Just Another Hand"/>
              </a:rPr>
              <a:t>Bagi Pemerintahan </a:t>
            </a:r>
            <a:endParaRPr sz="2000" dirty="0">
              <a:solidFill>
                <a:schemeClr val="lt1"/>
              </a:solidFill>
              <a:latin typeface="Just Another Hand"/>
              <a:ea typeface="Just Another Hand"/>
              <a:cs typeface="Just Another Hand"/>
              <a:sym typeface="Just Another Hand"/>
            </a:endParaRPr>
          </a:p>
        </p:txBody>
      </p:sp>
      <p:sp>
        <p:nvSpPr>
          <p:cNvPr id="40" name="Google Shape;232;p19"/>
          <p:cNvSpPr txBox="1"/>
          <p:nvPr/>
        </p:nvSpPr>
        <p:spPr>
          <a:xfrm>
            <a:off x="3549621" y="3983642"/>
            <a:ext cx="3646371" cy="778675"/>
          </a:xfrm>
          <a:prstGeom prst="rect">
            <a:avLst/>
          </a:prstGeom>
          <a:noFill/>
          <a:ln>
            <a:noFill/>
          </a:ln>
        </p:spPr>
        <p:txBody>
          <a:bodyPr spcFirstLastPara="1" wrap="square" lIns="0" tIns="0" rIns="0" bIns="0" anchor="t" anchorCtr="0">
            <a:spAutoFit/>
          </a:bodyPr>
          <a:lstStyle/>
          <a:p>
            <a:pPr lvl="0" algn="just">
              <a:lnSpc>
                <a:spcPct val="115000"/>
              </a:lnSpc>
            </a:pPr>
            <a:r>
              <a:rPr lang="id-ID" sz="1100" dirty="0" smtClean="0">
                <a:solidFill>
                  <a:schemeClr val="bg1"/>
                </a:solidFill>
              </a:rPr>
              <a:t>Memberikan informasi yang akurat dan dinamis terkait perubahan tata letak bangunan rumah tangga dan menjadi langkah awal untuk menyelesaikan permasalahan dalam masyarakat.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5" name="Google Shape;576;p35"/>
          <p:cNvSpPr/>
          <p:nvPr/>
        </p:nvSpPr>
        <p:spPr>
          <a:xfrm>
            <a:off x="0" y="-1"/>
            <a:ext cx="9144000" cy="8640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85" name="Google Shape;485;p32"/>
          <p:cNvSpPr txBox="1"/>
          <p:nvPr/>
        </p:nvSpPr>
        <p:spPr>
          <a:xfrm>
            <a:off x="1262550" y="162599"/>
            <a:ext cx="6618900" cy="538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3500" dirty="0" smtClean="0">
                <a:solidFill>
                  <a:schemeClr val="lt1"/>
                </a:solidFill>
                <a:latin typeface="Just Another Hand"/>
                <a:ea typeface="Just Another Hand"/>
                <a:cs typeface="Just Another Hand"/>
                <a:sym typeface="Just Another Hand"/>
              </a:rPr>
              <a:t>RANCANGAN ENTITY RELATIONSHIP DIAGRAM (ERD)</a:t>
            </a:r>
            <a:endParaRPr sz="3500" dirty="0">
              <a:solidFill>
                <a:schemeClr val="lt1"/>
              </a:solidFill>
              <a:latin typeface="Just Another Hand"/>
              <a:ea typeface="Just Another Hand"/>
              <a:cs typeface="Just Another Hand"/>
              <a:sym typeface="Just Another Han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409" y="1007918"/>
            <a:ext cx="7955014" cy="402268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p:nvPr/>
        </p:nvSpPr>
        <p:spPr>
          <a:xfrm>
            <a:off x="0" y="0"/>
            <a:ext cx="9144000" cy="864000"/>
          </a:xfrm>
          <a:prstGeom prst="rect">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9" name="Google Shape;485;p32"/>
          <p:cNvSpPr txBox="1"/>
          <p:nvPr/>
        </p:nvSpPr>
        <p:spPr>
          <a:xfrm>
            <a:off x="1305412" y="162600"/>
            <a:ext cx="6618900" cy="538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3500" dirty="0" smtClean="0">
                <a:solidFill>
                  <a:schemeClr val="lt1"/>
                </a:solidFill>
                <a:latin typeface="Just Another Hand"/>
                <a:ea typeface="Just Another Hand"/>
                <a:cs typeface="Just Another Hand"/>
                <a:sym typeface="Just Another Hand"/>
              </a:rPr>
              <a:t>RANCANGAN DATA FLOW DIAGRAM (DFD)</a:t>
            </a:r>
            <a:endParaRPr sz="3500" dirty="0">
              <a:solidFill>
                <a:schemeClr val="lt1"/>
              </a:solidFill>
              <a:latin typeface="Just Another Hand"/>
              <a:ea typeface="Just Another Hand"/>
              <a:cs typeface="Just Another Hand"/>
              <a:sym typeface="Just Another Han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18" y="1722974"/>
            <a:ext cx="8648700" cy="222041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p:nvPr/>
        </p:nvSpPr>
        <p:spPr>
          <a:xfrm>
            <a:off x="0" y="0"/>
            <a:ext cx="9144000" cy="864000"/>
          </a:xfrm>
          <a:prstGeom prst="rect">
            <a:avLst/>
          </a:prstGeom>
          <a:solidFill>
            <a:schemeClr val="bg2">
              <a:lumMod val="75000"/>
            </a:scheme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9" name="Google Shape;485;p32"/>
          <p:cNvSpPr txBox="1"/>
          <p:nvPr/>
        </p:nvSpPr>
        <p:spPr>
          <a:xfrm>
            <a:off x="1305412" y="162600"/>
            <a:ext cx="6618900" cy="538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dirty="0" smtClean="0">
                <a:solidFill>
                  <a:schemeClr val="lt1"/>
                </a:solidFill>
                <a:latin typeface="Just Another Hand"/>
                <a:ea typeface="Just Another Hand"/>
                <a:cs typeface="Just Another Hand"/>
                <a:sym typeface="Just Another Hand"/>
              </a:rPr>
              <a:t>DFD LEVEL 1</a:t>
            </a:r>
            <a:endParaRPr sz="3500" dirty="0">
              <a:solidFill>
                <a:schemeClr val="lt1"/>
              </a:solidFill>
              <a:latin typeface="Just Another Hand"/>
              <a:ea typeface="Just Another Hand"/>
              <a:cs typeface="Just Another Hand"/>
              <a:sym typeface="Just Another Hand"/>
            </a:endParaRPr>
          </a:p>
        </p:txBody>
      </p:sp>
      <p:pic>
        <p:nvPicPr>
          <p:cNvPr id="5" name="Picture 4" descr="C:\Users\Mayor Kucing\Downloads\DFD - Project BPS-Page-3.drawio.png"/>
          <p:cNvPicPr/>
          <p:nvPr/>
        </p:nvPicPr>
        <p:blipFill>
          <a:blip r:embed="rId3">
            <a:extLst>
              <a:ext uri="{28A0092B-C50C-407E-A947-70E740481C1C}">
                <a14:useLocalDpi xmlns:a14="http://schemas.microsoft.com/office/drawing/2010/main" val="0"/>
              </a:ext>
            </a:extLst>
          </a:blip>
          <a:srcRect/>
          <a:stretch>
            <a:fillRect/>
          </a:stretch>
        </p:blipFill>
        <p:spPr bwMode="auto">
          <a:xfrm>
            <a:off x="1677317" y="1026600"/>
            <a:ext cx="5875090" cy="4014632"/>
          </a:xfrm>
          <a:prstGeom prst="rect">
            <a:avLst/>
          </a:prstGeom>
          <a:noFill/>
          <a:ln>
            <a:noFill/>
          </a:ln>
        </p:spPr>
      </p:pic>
    </p:spTree>
    <p:extLst>
      <p:ext uri="{BB962C8B-B14F-4D97-AF65-F5344CB8AC3E}">
        <p14:creationId xmlns:p14="http://schemas.microsoft.com/office/powerpoint/2010/main" val="516160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lorful Fun Doodles and Blobs Colorful Social Media Creative Presentation">
  <a:themeElements>
    <a:clrScheme name="Custom 347">
      <a:dk1>
        <a:srgbClr val="000000"/>
      </a:dk1>
      <a:lt1>
        <a:srgbClr val="FFFFFF"/>
      </a:lt1>
      <a:dk2>
        <a:srgbClr val="FF7B1B"/>
      </a:dk2>
      <a:lt2>
        <a:srgbClr val="399BE6"/>
      </a:lt2>
      <a:accent1>
        <a:srgbClr val="673F9B"/>
      </a:accent1>
      <a:accent2>
        <a:srgbClr val="00C4CC"/>
      </a:accent2>
      <a:accent3>
        <a:srgbClr val="FF4F63"/>
      </a:accent3>
      <a:accent4>
        <a:srgbClr val="22A454"/>
      </a:accent4>
      <a:accent5>
        <a:srgbClr val="F5BE49"/>
      </a:accent5>
      <a:accent6>
        <a:srgbClr val="EDECED"/>
      </a:accent6>
      <a:hlink>
        <a:srgbClr val="399BE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314</Words>
  <Application>Microsoft Office PowerPoint</Application>
  <PresentationFormat>On-screen Show (16:9)</PresentationFormat>
  <Paragraphs>35</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Just Another Hand</vt:lpstr>
      <vt:lpstr>Arial</vt:lpstr>
      <vt:lpstr>Consolas</vt:lpstr>
      <vt:lpstr>Georgia</vt:lpstr>
      <vt:lpstr>Calibri</vt:lpstr>
      <vt:lpstr>DM Sans</vt:lpstr>
      <vt:lpstr>Colorful Fun Doodles and Blobs Colorful Social Media Creative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Microsoft account</cp:lastModifiedBy>
  <cp:revision>31</cp:revision>
  <dcterms:modified xsi:type="dcterms:W3CDTF">2022-09-11T08:41:39Z</dcterms:modified>
</cp:coreProperties>
</file>