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Comfortaa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Comfortaa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Comfortaa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42dd95eaa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42dd95eaa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43bc9a7cb4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43bc9a7cb4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432b219c98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432b219c98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432b219c9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432b219c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43492064a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43492064a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5e028ef11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5e028ef11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5e028ef11c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5e028ef11c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5e028ef11c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5e028ef11c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43bc9a7cb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43bc9a7cb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5e028ef11c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5e028ef11c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43bc9a7cb4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43bc9a7cb4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rgbClr val="53B9D9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omfortaa"/>
              <a:buNone/>
              <a:defRPr sz="32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omfortaa"/>
              <a:buNone/>
              <a:defRPr sz="32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omfortaa"/>
              <a:buNone/>
              <a:defRPr sz="32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omfortaa"/>
              <a:buNone/>
              <a:defRPr sz="32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omfortaa"/>
              <a:buNone/>
              <a:defRPr sz="32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omfortaa"/>
              <a:buNone/>
              <a:defRPr sz="32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omfortaa"/>
              <a:buNone/>
              <a:defRPr sz="32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omfortaa"/>
              <a:buNone/>
              <a:defRPr sz="32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omfortaa"/>
              <a:buNone/>
              <a:defRPr sz="32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Comfortaa"/>
              <a:buChar char="●"/>
              <a:defRPr sz="1800">
                <a:solidFill>
                  <a:schemeClr val="lt2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mfortaa"/>
              <a:buChar char="○"/>
              <a:defRPr>
                <a:solidFill>
                  <a:schemeClr val="lt2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mfortaa"/>
              <a:buChar char="■"/>
              <a:defRPr>
                <a:solidFill>
                  <a:schemeClr val="lt2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mfortaa"/>
              <a:buChar char="●"/>
              <a:defRPr>
                <a:solidFill>
                  <a:schemeClr val="lt2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mfortaa"/>
              <a:buChar char="○"/>
              <a:defRPr>
                <a:solidFill>
                  <a:schemeClr val="lt2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mfortaa"/>
              <a:buChar char="■"/>
              <a:defRPr>
                <a:solidFill>
                  <a:schemeClr val="lt2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mfortaa"/>
              <a:buChar char="●"/>
              <a:defRPr>
                <a:solidFill>
                  <a:schemeClr val="lt2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mfortaa"/>
              <a:buChar char="○"/>
              <a:defRPr>
                <a:solidFill>
                  <a:schemeClr val="lt2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Comfortaa"/>
              <a:buChar char="■"/>
              <a:defRPr>
                <a:solidFill>
                  <a:schemeClr val="lt2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6FA8DC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" y="-10164"/>
            <a:ext cx="9213675" cy="5181626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3"/>
          <p:cNvSpPr txBox="1"/>
          <p:nvPr/>
        </p:nvSpPr>
        <p:spPr>
          <a:xfrm>
            <a:off x="284550" y="915219"/>
            <a:ext cx="8520600" cy="1324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Alpha Tech Academy</a:t>
            </a:r>
            <a:endParaRPr b="1" sz="33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1" name="Google Shape;71;p13"/>
          <p:cNvSpPr txBox="1"/>
          <p:nvPr/>
        </p:nvSpPr>
        <p:spPr>
          <a:xfrm>
            <a:off x="762500" y="2315900"/>
            <a:ext cx="6800400" cy="10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latin typeface="Comfortaa"/>
                <a:ea typeface="Comfortaa"/>
                <a:cs typeface="Comfortaa"/>
                <a:sym typeface="Comfortaa"/>
              </a:rPr>
              <a:t>Website The Jokowi Center</a:t>
            </a:r>
            <a:endParaRPr b="1" sz="2700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72" name="Google Shape;72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7600" y="280474"/>
            <a:ext cx="1552575" cy="54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14175" y="2754986"/>
            <a:ext cx="2903900" cy="236355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3"/>
          <p:cNvSpPr txBox="1"/>
          <p:nvPr/>
        </p:nvSpPr>
        <p:spPr>
          <a:xfrm>
            <a:off x="762500" y="3258275"/>
            <a:ext cx="4682400" cy="5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mfortaa"/>
                <a:ea typeface="Comfortaa"/>
                <a:cs typeface="Comfortaa"/>
                <a:sym typeface="Comfortaa"/>
              </a:rPr>
              <a:t>bukancebong.pythonanywhere.com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2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PROJECT PREPARATION - Extra Preparation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37" name="Google Shape;137;p22"/>
          <p:cNvSpPr txBox="1"/>
          <p:nvPr/>
        </p:nvSpPr>
        <p:spPr>
          <a:xfrm>
            <a:off x="348375" y="1017775"/>
            <a:ext cx="8701500" cy="35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Char char="●"/>
            </a:pP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Obstacles :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AutoNum type="arabicPeriod"/>
            </a:pP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Git and things (conflict on unnecessary binary files such as *.pyc and __pycache__)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AutoNum type="arabicPeriod"/>
            </a:pP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CSS working especially put things as desired (text/object alignment)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AutoNum type="arabicPeriod"/>
            </a:pP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Database error (need to delete/redownload db.sqlite several times)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Char char="●"/>
            </a:pP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Success Story :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AutoNum type="arabicPeriod"/>
            </a:pP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Success using carousel to show several photos after several times trying (Thanks to Bootstrap!)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PROJECT DEMO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LIST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80" name="Google Shape;80;p14"/>
          <p:cNvSpPr txBox="1"/>
          <p:nvPr/>
        </p:nvSpPr>
        <p:spPr>
          <a:xfrm>
            <a:off x="2041950" y="2502275"/>
            <a:ext cx="5060100" cy="22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81" name="Google Shape;8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5400" y="1717238"/>
            <a:ext cx="1737150" cy="1820231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758788"/>
            <a:ext cx="1737150" cy="173715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4"/>
          <p:cNvSpPr txBox="1"/>
          <p:nvPr/>
        </p:nvSpPr>
        <p:spPr>
          <a:xfrm>
            <a:off x="2327725" y="3739450"/>
            <a:ext cx="16125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Agatha</a:t>
            </a:r>
            <a:br>
              <a:rPr lang="en">
                <a:latin typeface="Comfortaa"/>
                <a:ea typeface="Comfortaa"/>
                <a:cs typeface="Comfortaa"/>
                <a:sym typeface="Comfortaa"/>
              </a:rPr>
            </a:br>
            <a:r>
              <a:rPr lang="en">
                <a:latin typeface="Comfortaa"/>
                <a:ea typeface="Comfortaa"/>
                <a:cs typeface="Comfortaa"/>
                <a:sym typeface="Comfortaa"/>
              </a:rPr>
              <a:t>Rachmadika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84" name="Google Shape;84;p14"/>
          <p:cNvSpPr txBox="1"/>
          <p:nvPr/>
        </p:nvSpPr>
        <p:spPr>
          <a:xfrm>
            <a:off x="4572000" y="3783700"/>
            <a:ext cx="17370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Ahmad</a:t>
            </a:r>
            <a:br>
              <a:rPr lang="en">
                <a:latin typeface="Comfortaa"/>
                <a:ea typeface="Comfortaa"/>
                <a:cs typeface="Comfortaa"/>
                <a:sym typeface="Comfortaa"/>
              </a:rPr>
            </a:br>
            <a:r>
              <a:rPr lang="en">
                <a:latin typeface="Comfortaa"/>
                <a:ea typeface="Comfortaa"/>
                <a:cs typeface="Comfortaa"/>
                <a:sym typeface="Comfortaa"/>
              </a:rPr>
              <a:t>Rizqita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PREPARATION - Analisa Project</a:t>
            </a:r>
            <a:endParaRPr/>
          </a:p>
        </p:txBody>
      </p:sp>
      <p:sp>
        <p:nvSpPr>
          <p:cNvPr id="90" name="Google Shape;90;p15"/>
          <p:cNvSpPr txBox="1"/>
          <p:nvPr/>
        </p:nvSpPr>
        <p:spPr>
          <a:xfrm>
            <a:off x="500450" y="1306725"/>
            <a:ext cx="4740300" cy="19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91" name="Google Shape;91;p15"/>
          <p:cNvSpPr txBox="1"/>
          <p:nvPr/>
        </p:nvSpPr>
        <p:spPr>
          <a:xfrm>
            <a:off x="180725" y="1139900"/>
            <a:ext cx="8479800" cy="35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AutoNum type="arabicPeriod"/>
            </a:pP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Replicating footer and header from  thejokowicenter.or.id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AutoNum type="arabicPeriod"/>
            </a:pP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Simplifies</a:t>
            </a: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 some features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AutoNum type="arabicPeriod"/>
            </a:pP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Remove unnecessary parts from the original website that did not work anymore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AutoNum type="arabicPeriod"/>
            </a:pP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Add some working pages such as reworking on index.html , social media and input form.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PREPARATION - Analisa Project</a:t>
            </a:r>
            <a:endParaRPr/>
          </a:p>
        </p:txBody>
      </p:sp>
      <p:sp>
        <p:nvSpPr>
          <p:cNvPr id="97" name="Google Shape;97;p16"/>
          <p:cNvSpPr txBox="1"/>
          <p:nvPr/>
        </p:nvSpPr>
        <p:spPr>
          <a:xfrm>
            <a:off x="500450" y="1306725"/>
            <a:ext cx="4740300" cy="19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98" name="Google Shape;9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23" y="987000"/>
            <a:ext cx="5234775" cy="2943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7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PREPARATION - Analisa Project</a:t>
            </a:r>
            <a:endParaRPr/>
          </a:p>
        </p:txBody>
      </p:sp>
      <p:sp>
        <p:nvSpPr>
          <p:cNvPr id="104" name="Google Shape;104;p17"/>
          <p:cNvSpPr txBox="1"/>
          <p:nvPr/>
        </p:nvSpPr>
        <p:spPr>
          <a:xfrm>
            <a:off x="500450" y="1306725"/>
            <a:ext cx="4740300" cy="19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05" name="Google Shape;10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8388" y="959202"/>
            <a:ext cx="6127224" cy="3444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PREPARATION - Analisa Project</a:t>
            </a:r>
            <a:endParaRPr/>
          </a:p>
        </p:txBody>
      </p:sp>
      <p:sp>
        <p:nvSpPr>
          <p:cNvPr id="111" name="Google Shape;111;p18"/>
          <p:cNvSpPr txBox="1"/>
          <p:nvPr/>
        </p:nvSpPr>
        <p:spPr>
          <a:xfrm>
            <a:off x="500450" y="1306725"/>
            <a:ext cx="4740300" cy="19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12" name="Google Shape;11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4050" y="1063375"/>
            <a:ext cx="6144476" cy="345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PROJECT PREPARATION - Database Model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18" name="Google Shape;118;p19"/>
          <p:cNvSpPr txBox="1"/>
          <p:nvPr/>
        </p:nvSpPr>
        <p:spPr>
          <a:xfrm>
            <a:off x="695050" y="889650"/>
            <a:ext cx="7339800" cy="40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Class Masukan	: Nama lengkap,Alamat email,Judul,Isi pesan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Class Blog		:Judul,Gambar,Isi,Date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 FLOW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24" name="Google Shape;12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2325" y="1231700"/>
            <a:ext cx="5743575" cy="206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8250" y="1301850"/>
            <a:ext cx="4904843" cy="160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PROJECT PREPARATION - Views &amp; URL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31" name="Google Shape;131;p21"/>
          <p:cNvSpPr txBox="1"/>
          <p:nvPr/>
        </p:nvSpPr>
        <p:spPr>
          <a:xfrm>
            <a:off x="110100" y="750675"/>
            <a:ext cx="8923800" cy="39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mfortaa"/>
                <a:ea typeface="Comfortaa"/>
                <a:cs typeface="Comfortaa"/>
                <a:sym typeface="Comfortaa"/>
              </a:rPr>
              <a:t>URLS.PY</a:t>
            </a:r>
            <a:endParaRPr sz="1600">
              <a:latin typeface="Comfortaa"/>
              <a:ea typeface="Comfortaa"/>
              <a:cs typeface="Comfortaa"/>
              <a:sym typeface="Comforta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omfortaa"/>
              <a:buChar char="●"/>
            </a:pPr>
            <a:r>
              <a:rPr lang="en" sz="1600">
                <a:latin typeface="Comfortaa"/>
                <a:ea typeface="Comfortaa"/>
                <a:cs typeface="Comfortaa"/>
                <a:sym typeface="Comfortaa"/>
              </a:rPr>
              <a:t>‘Index.html’ or called main</a:t>
            </a:r>
            <a:endParaRPr sz="1600">
              <a:latin typeface="Comfortaa"/>
              <a:ea typeface="Comfortaa"/>
              <a:cs typeface="Comfortaa"/>
              <a:sym typeface="Comforta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omfortaa"/>
              <a:buChar char="●"/>
            </a:pPr>
            <a:r>
              <a:rPr lang="en" sz="1600">
                <a:latin typeface="Comfortaa"/>
                <a:ea typeface="Comfortaa"/>
                <a:cs typeface="Comfortaa"/>
                <a:sym typeface="Comfortaa"/>
              </a:rPr>
              <a:t>‘Hubungikami’ functioned as feedback and comment for site administrator to be forwarded to Mr Jokowi</a:t>
            </a:r>
            <a:endParaRPr sz="1600">
              <a:latin typeface="Comfortaa"/>
              <a:ea typeface="Comfortaa"/>
              <a:cs typeface="Comfortaa"/>
              <a:sym typeface="Comforta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omfortaa"/>
              <a:buChar char="●"/>
            </a:pPr>
            <a:r>
              <a:rPr lang="en" sz="1600">
                <a:latin typeface="Comfortaa"/>
                <a:ea typeface="Comfortaa"/>
                <a:cs typeface="Comfortaa"/>
                <a:sym typeface="Comfortaa"/>
              </a:rPr>
              <a:t>‘Socialmedia’ functioned as page to watch Mr. Jokowi’s social media moevement by embedding latest post from his social media handle such as instagram , twitter , facebook fan page and Sekertariat Negara instagram post</a:t>
            </a:r>
            <a:endParaRPr sz="16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mfortaa"/>
                <a:ea typeface="Comfortaa"/>
                <a:cs typeface="Comfortaa"/>
                <a:sym typeface="Comfortaa"/>
              </a:rPr>
              <a:t>VIEWS</a:t>
            </a:r>
            <a:endParaRPr sz="1600">
              <a:latin typeface="Comfortaa"/>
              <a:ea typeface="Comfortaa"/>
              <a:cs typeface="Comfortaa"/>
              <a:sym typeface="Comforta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omfortaa"/>
              <a:buChar char="●"/>
            </a:pPr>
            <a:r>
              <a:rPr lang="en" sz="1600">
                <a:latin typeface="Comfortaa"/>
                <a:ea typeface="Comfortaa"/>
                <a:cs typeface="Comfortaa"/>
                <a:sym typeface="Comfortaa"/>
              </a:rPr>
              <a:t>‘listmasukan’ : functioned as place to store input that submitted through ‘masukkan’ page</a:t>
            </a:r>
            <a:endParaRPr sz="1600">
              <a:latin typeface="Comfortaa"/>
              <a:ea typeface="Comfortaa"/>
              <a:cs typeface="Comfortaa"/>
              <a:sym typeface="Comforta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omfortaa"/>
              <a:buChar char="●"/>
            </a:pPr>
            <a:r>
              <a:rPr lang="en" sz="1600">
                <a:latin typeface="Comfortaa"/>
                <a:ea typeface="Comfortaa"/>
                <a:cs typeface="Comfortaa"/>
                <a:sym typeface="Comfortaa"/>
              </a:rPr>
              <a:t>‘Masukkan_view’ : functioned as place to show all inputs that stored in ‘list_masukkan’ and render it in main page</a:t>
            </a:r>
            <a:endParaRPr sz="1600">
              <a:latin typeface="Comfortaa"/>
              <a:ea typeface="Comfortaa"/>
              <a:cs typeface="Comfortaa"/>
              <a:sym typeface="Comforta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omfortaa"/>
              <a:buChar char="●"/>
            </a:pPr>
            <a:r>
              <a:rPr lang="en" sz="1600">
                <a:latin typeface="Comfortaa"/>
                <a:ea typeface="Comfortaa"/>
                <a:cs typeface="Comfortaa"/>
                <a:sym typeface="Comfortaa"/>
              </a:rPr>
              <a:t>‘Jkw_center_main’ : functioned to show all blog post that submitted by administrator </a:t>
            </a:r>
            <a:endParaRPr sz="1600">
              <a:latin typeface="Comfortaa"/>
              <a:ea typeface="Comfortaa"/>
              <a:cs typeface="Comfortaa"/>
              <a:sym typeface="Comforta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omfortaa"/>
              <a:buChar char="●"/>
            </a:pPr>
            <a:r>
              <a:rPr lang="en" sz="1600">
                <a:latin typeface="Comfortaa"/>
                <a:ea typeface="Comfortaa"/>
                <a:cs typeface="Comfortaa"/>
                <a:sym typeface="Comfortaa"/>
              </a:rPr>
              <a:t>‘Jkw_social_media’: functioned to render socialmedia.html page</a:t>
            </a:r>
            <a:endParaRPr sz="16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