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 id="2147483686" r:id="rId3"/>
  </p:sldMasterIdLst>
  <p:notesMasterIdLst>
    <p:notesMasterId r:id="rId26"/>
  </p:notesMasterIdLst>
  <p:handoutMasterIdLst>
    <p:handoutMasterId r:id="rId27"/>
  </p:handoutMasterIdLst>
  <p:sldIdLst>
    <p:sldId id="298" r:id="rId4"/>
    <p:sldId id="405" r:id="rId5"/>
    <p:sldId id="418" r:id="rId6"/>
    <p:sldId id="420" r:id="rId7"/>
    <p:sldId id="421" r:id="rId8"/>
    <p:sldId id="422" r:id="rId9"/>
    <p:sldId id="423" r:id="rId10"/>
    <p:sldId id="424" r:id="rId11"/>
    <p:sldId id="425" r:id="rId12"/>
    <p:sldId id="426" r:id="rId13"/>
    <p:sldId id="428" r:id="rId14"/>
    <p:sldId id="427" r:id="rId15"/>
    <p:sldId id="429" r:id="rId16"/>
    <p:sldId id="430" r:id="rId17"/>
    <p:sldId id="431" r:id="rId18"/>
    <p:sldId id="432" r:id="rId19"/>
    <p:sldId id="433" r:id="rId20"/>
    <p:sldId id="434" r:id="rId21"/>
    <p:sldId id="435" r:id="rId22"/>
    <p:sldId id="436" r:id="rId23"/>
    <p:sldId id="437" r:id="rId24"/>
    <p:sldId id="299" r:id="rId25"/>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1F3EF6C-F5E2-440F-8CF9-CD61D7C670B0}">
          <p14:sldIdLst>
            <p14:sldId id="298"/>
            <p14:sldId id="405"/>
          </p14:sldIdLst>
        </p14:section>
        <p14:section name="Representasi" id="{39AE2ABC-27FC-43BF-9C2C-409354FD3C70}">
          <p14:sldIdLst>
            <p14:sldId id="418"/>
            <p14:sldId id="420"/>
            <p14:sldId id="421"/>
          </p14:sldIdLst>
        </p14:section>
        <p14:section name="Investigasi Representasi" id="{142E9C17-DF3A-45CB-836A-0D8A94270043}">
          <p14:sldIdLst>
            <p14:sldId id="422"/>
            <p14:sldId id="423"/>
            <p14:sldId id="424"/>
            <p14:sldId id="425"/>
            <p14:sldId id="426"/>
            <p14:sldId id="428"/>
            <p14:sldId id="427"/>
            <p14:sldId id="429"/>
            <p14:sldId id="430"/>
            <p14:sldId id="431"/>
            <p14:sldId id="432"/>
            <p14:sldId id="433"/>
            <p14:sldId id="434"/>
            <p14:sldId id="435"/>
            <p14:sldId id="436"/>
            <p14:sldId id="437"/>
          </p14:sldIdLst>
        </p14:section>
        <p14:section name="Epilog" id="{03CC1788-C16C-494C-8837-277ADB998893}">
          <p14:sldIdLst>
            <p14:sldId id="29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7082E4"/>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4503" autoAdjust="0"/>
  </p:normalViewPr>
  <p:slideViewPr>
    <p:cSldViewPr snapToGrid="0">
      <p:cViewPr>
        <p:scale>
          <a:sx n="100" d="100"/>
          <a:sy n="100" d="100"/>
        </p:scale>
        <p:origin x="1806" y="132"/>
      </p:cViewPr>
      <p:guideLst>
        <p:guide orient="horz" pos="2160"/>
        <p:guide pos="2880"/>
      </p:guideLst>
    </p:cSldViewPr>
  </p:slideViewPr>
  <p:notesTextViewPr>
    <p:cViewPr>
      <p:scale>
        <a:sx n="3" d="2"/>
        <a:sy n="3" d="2"/>
      </p:scale>
      <p:origin x="0" y="0"/>
    </p:cViewPr>
  </p:notesTextViewPr>
  <p:notesViewPr>
    <p:cSldViewPr snapToGrid="0">
      <p:cViewPr varScale="1">
        <p:scale>
          <a:sx n="90" d="100"/>
          <a:sy n="90" d="100"/>
        </p:scale>
        <p:origin x="369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0DD337-6DA0-443D-B66A-851E4657E454}" type="datetimeFigureOut">
              <a:rPr lang="id-ID" smtClean="0"/>
              <a:t>01/08/2019</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866E5B-5AB9-40A0-ACF2-7BF32295F0B3}" type="slidenum">
              <a:rPr lang="id-ID" smtClean="0"/>
              <a:t>‹#›</a:t>
            </a:fld>
            <a:endParaRPr lang="id-ID"/>
          </a:p>
        </p:txBody>
      </p:sp>
    </p:spTree>
    <p:extLst>
      <p:ext uri="{BB962C8B-B14F-4D97-AF65-F5344CB8AC3E}">
        <p14:creationId xmlns:p14="http://schemas.microsoft.com/office/powerpoint/2010/main" val="1488506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ABA3FA-A0AA-4211-8CAF-F15B104CC6F9}" type="datetimeFigureOut">
              <a:rPr lang="id-ID" smtClean="0"/>
              <a:t>01/08/2019</a:t>
            </a:fld>
            <a:endParaRPr lang="id-I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48818C-C5E6-444A-A9F7-917A97CA3904}" type="slidenum">
              <a:rPr lang="id-ID" smtClean="0"/>
              <a:t>‹#›</a:t>
            </a:fld>
            <a:endParaRPr lang="id-ID"/>
          </a:p>
        </p:txBody>
      </p:sp>
    </p:spTree>
    <p:extLst>
      <p:ext uri="{BB962C8B-B14F-4D97-AF65-F5344CB8AC3E}">
        <p14:creationId xmlns:p14="http://schemas.microsoft.com/office/powerpoint/2010/main" val="2117206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CF48818C-C5E6-444A-A9F7-917A97CA3904}" type="slidenum">
              <a:rPr lang="id-ID" smtClean="0"/>
              <a:t>2</a:t>
            </a:fld>
            <a:endParaRPr lang="id-ID"/>
          </a:p>
        </p:txBody>
      </p:sp>
    </p:spTree>
    <p:extLst>
      <p:ext uri="{BB962C8B-B14F-4D97-AF65-F5344CB8AC3E}">
        <p14:creationId xmlns:p14="http://schemas.microsoft.com/office/powerpoint/2010/main" val="13475063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419100" y="2476499"/>
            <a:ext cx="5419725" cy="1419226"/>
          </a:xfrm>
        </p:spPr>
        <p:txBody>
          <a:bodyPr anchor="ctr">
            <a:noAutofit/>
          </a:bodyPr>
          <a:lstStyle>
            <a:lvl1pPr algn="l">
              <a:lnSpc>
                <a:spcPct val="100000"/>
              </a:lnSpc>
              <a:spcBef>
                <a:spcPts val="0"/>
              </a:spcBef>
              <a:spcAft>
                <a:spcPts val="0"/>
              </a:spcAft>
              <a:defRPr sz="4000" baseline="0">
                <a:solidFill>
                  <a:schemeClr val="bg2">
                    <a:lumMod val="25000"/>
                  </a:schemeClr>
                </a:solidFill>
              </a:defRPr>
            </a:lvl1pPr>
          </a:lstStyle>
          <a:p>
            <a:r>
              <a:rPr lang="id-ID" dirty="0"/>
              <a:t>Judul Pembahasan Pertemuan Disini</a:t>
            </a:r>
            <a:endParaRPr lang="en-US" dirty="0"/>
          </a:p>
        </p:txBody>
      </p:sp>
      <p:sp>
        <p:nvSpPr>
          <p:cNvPr id="3" name="Subtitle 2"/>
          <p:cNvSpPr>
            <a:spLocks noGrp="1"/>
          </p:cNvSpPr>
          <p:nvPr>
            <p:ph type="subTitle" idx="1" hasCustomPrompt="1"/>
          </p:nvPr>
        </p:nvSpPr>
        <p:spPr>
          <a:xfrm>
            <a:off x="419100" y="3927809"/>
            <a:ext cx="4143375" cy="381000"/>
          </a:xfrm>
        </p:spPr>
        <p:txBody>
          <a:bodyPr anchor="ctr">
            <a:normAutofit/>
          </a:bodyPr>
          <a:lstStyle>
            <a:lvl1pPr marL="0" indent="0" algn="l">
              <a:buNone/>
              <a:defRPr sz="1600" baseline="0">
                <a:solidFill>
                  <a:schemeClr val="bg2">
                    <a:lumMod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d-ID" dirty="0"/>
              <a:t>Nama Pengajar Tulis Disini</a:t>
            </a:r>
            <a:endParaRPr lang="en-US" dirty="0"/>
          </a:p>
        </p:txBody>
      </p:sp>
      <p:sp>
        <p:nvSpPr>
          <p:cNvPr id="10" name="TextBox 9"/>
          <p:cNvSpPr txBox="1"/>
          <p:nvPr userDrawn="1"/>
        </p:nvSpPr>
        <p:spPr>
          <a:xfrm>
            <a:off x="419100" y="2181225"/>
            <a:ext cx="5419725" cy="261610"/>
          </a:xfrm>
          <a:prstGeom prst="rect">
            <a:avLst/>
          </a:prstGeom>
          <a:noFill/>
        </p:spPr>
        <p:txBody>
          <a:bodyPr wrap="square" rtlCol="0">
            <a:spAutoFit/>
          </a:bodyPr>
          <a:lstStyle/>
          <a:p>
            <a:r>
              <a:rPr lang="id-ID" sz="1075" dirty="0">
                <a:solidFill>
                  <a:schemeClr val="bg2">
                    <a:lumMod val="25000"/>
                  </a:schemeClr>
                </a:solidFill>
                <a:latin typeface="Segoe UI Light" panose="020B0502040204020203" pitchFamily="34" charset="0"/>
                <a:cs typeface="Segoe UI Light" panose="020B0502040204020203" pitchFamily="34" charset="0"/>
              </a:rPr>
              <a:t>Program Fresh</a:t>
            </a:r>
            <a:r>
              <a:rPr lang="id-ID" sz="1075" baseline="0" dirty="0">
                <a:solidFill>
                  <a:schemeClr val="bg2">
                    <a:lumMod val="25000"/>
                  </a:schemeClr>
                </a:solidFill>
                <a:latin typeface="Segoe UI Light" panose="020B0502040204020203" pitchFamily="34" charset="0"/>
                <a:cs typeface="Segoe UI Light" panose="020B0502040204020203" pitchFamily="34" charset="0"/>
              </a:rPr>
              <a:t> Graduate Academy Digital Talent Scholarship 2019 | Machine Learning</a:t>
            </a:r>
            <a:endParaRPr lang="id-ID" sz="1075" dirty="0">
              <a:solidFill>
                <a:schemeClr val="bg2">
                  <a:lumMod val="25000"/>
                </a:schemeClr>
              </a:solidFill>
              <a:latin typeface="Segoe UI Light" panose="020B0502040204020203" pitchFamily="34" charset="0"/>
              <a:cs typeface="Segoe UI Light" panose="020B0502040204020203" pitchFamily="34" charset="0"/>
            </a:endParaRPr>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42105" y="97208"/>
            <a:ext cx="1432672" cy="622623"/>
          </a:xfrm>
          <a:prstGeom prst="rect">
            <a:avLst/>
          </a:prstGeom>
        </p:spPr>
      </p:pic>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19100" y="5843925"/>
            <a:ext cx="666547" cy="686745"/>
          </a:xfrm>
          <a:prstGeom prst="rect">
            <a:avLst/>
          </a:prstGeom>
        </p:spPr>
      </p:pic>
      <p:pic>
        <p:nvPicPr>
          <p:cNvPr id="18" name="Picture 17"/>
          <p:cNvPicPr>
            <a:picLocks noChangeAspect="1"/>
          </p:cNvPicPr>
          <p:nvPr userDrawn="1"/>
        </p:nvPicPr>
        <p:blipFill rotWithShape="1">
          <a:blip r:embed="rId5" cstate="print">
            <a:extLst>
              <a:ext uri="{28A0092B-C50C-407E-A947-70E740481C1C}">
                <a14:useLocalDpi xmlns:a14="http://schemas.microsoft.com/office/drawing/2010/main" val="0"/>
              </a:ext>
            </a:extLst>
          </a:blip>
          <a:srcRect l="6852" r="5618" b="19924"/>
          <a:stretch/>
        </p:blipFill>
        <p:spPr>
          <a:xfrm>
            <a:off x="1220910" y="5854811"/>
            <a:ext cx="720077" cy="686745"/>
          </a:xfrm>
          <a:prstGeom prst="rect">
            <a:avLst/>
          </a:prstGeom>
        </p:spPr>
      </p:pic>
    </p:spTree>
    <p:extLst>
      <p:ext uri="{BB962C8B-B14F-4D97-AF65-F5344CB8AC3E}">
        <p14:creationId xmlns:p14="http://schemas.microsoft.com/office/powerpoint/2010/main" val="1900295529"/>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8D5F02-6414-4BE9-A01C-1C8628752CC6}" type="datetime1">
              <a:rPr lang="id-ID" smtClean="0"/>
              <a:t>01/08/2019</a:t>
            </a:fld>
            <a:endParaRPr lang="id-ID"/>
          </a:p>
        </p:txBody>
      </p:sp>
      <p:sp>
        <p:nvSpPr>
          <p:cNvPr id="6" name="Footer Placeholder 5"/>
          <p:cNvSpPr>
            <a:spLocks noGrp="1"/>
          </p:cNvSpPr>
          <p:nvPr>
            <p:ph type="ftr" sz="quarter" idx="11"/>
          </p:nvPr>
        </p:nvSpPr>
        <p:spPr/>
        <p:txBody>
          <a:bodyPr/>
          <a:lstStyle/>
          <a:p>
            <a:r>
              <a:rPr lang="en-US" dirty="0"/>
              <a:t>Machine Learning: </a:t>
            </a:r>
            <a:r>
              <a:rPr lang="en-US" dirty="0" err="1"/>
              <a:t>Pengantar</a:t>
            </a:r>
            <a:r>
              <a:rPr lang="en-US" dirty="0"/>
              <a:t> Deep Learning</a:t>
            </a:r>
            <a:endParaRPr lang="id-ID" dirty="0"/>
          </a:p>
        </p:txBody>
      </p:sp>
      <p:sp>
        <p:nvSpPr>
          <p:cNvPr id="7" name="Slide Number Placeholder 6"/>
          <p:cNvSpPr>
            <a:spLocks noGrp="1"/>
          </p:cNvSpPr>
          <p:nvPr>
            <p:ph type="sldNum" sz="quarter" idx="12"/>
          </p:nvPr>
        </p:nvSpPr>
        <p:spPr/>
        <p:txBody>
          <a:bodyPr/>
          <a:lstStyle/>
          <a:p>
            <a:fld id="{DF0E258F-04D6-46E9-8B77-0866F5CD991D}" type="slidenum">
              <a:rPr lang="id-ID" smtClean="0"/>
              <a:t>‹#›</a:t>
            </a:fld>
            <a:endParaRPr lang="id-ID"/>
          </a:p>
        </p:txBody>
      </p:sp>
    </p:spTree>
    <p:extLst>
      <p:ext uri="{BB962C8B-B14F-4D97-AF65-F5344CB8AC3E}">
        <p14:creationId xmlns:p14="http://schemas.microsoft.com/office/powerpoint/2010/main" val="4135206146"/>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BD3F57-1743-4B8F-B8AF-2AB49F2AC7FD}" type="datetime1">
              <a:rPr lang="id-ID" smtClean="0"/>
              <a:t>01/08/2019</a:t>
            </a:fld>
            <a:endParaRPr lang="id-ID"/>
          </a:p>
        </p:txBody>
      </p:sp>
      <p:sp>
        <p:nvSpPr>
          <p:cNvPr id="6" name="Footer Placeholder 5"/>
          <p:cNvSpPr>
            <a:spLocks noGrp="1"/>
          </p:cNvSpPr>
          <p:nvPr>
            <p:ph type="ftr" sz="quarter" idx="11"/>
          </p:nvPr>
        </p:nvSpPr>
        <p:spPr/>
        <p:txBody>
          <a:bodyPr/>
          <a:lstStyle/>
          <a:p>
            <a:r>
              <a:rPr lang="en-US" dirty="0"/>
              <a:t>Machine Learning: </a:t>
            </a:r>
            <a:r>
              <a:rPr lang="en-US" dirty="0" err="1"/>
              <a:t>Pengantar</a:t>
            </a:r>
            <a:r>
              <a:rPr lang="en-US" dirty="0"/>
              <a:t> Deep Learning</a:t>
            </a:r>
            <a:endParaRPr lang="id-ID" dirty="0"/>
          </a:p>
        </p:txBody>
      </p:sp>
      <p:sp>
        <p:nvSpPr>
          <p:cNvPr id="7" name="Slide Number Placeholder 6"/>
          <p:cNvSpPr>
            <a:spLocks noGrp="1"/>
          </p:cNvSpPr>
          <p:nvPr>
            <p:ph type="sldNum" sz="quarter" idx="12"/>
          </p:nvPr>
        </p:nvSpPr>
        <p:spPr/>
        <p:txBody>
          <a:bodyPr/>
          <a:lstStyle/>
          <a:p>
            <a:fld id="{DF0E258F-04D6-46E9-8B77-0866F5CD991D}" type="slidenum">
              <a:rPr lang="id-ID" smtClean="0"/>
              <a:t>‹#›</a:t>
            </a:fld>
            <a:endParaRPr lang="id-ID"/>
          </a:p>
        </p:txBody>
      </p:sp>
    </p:spTree>
    <p:extLst>
      <p:ext uri="{BB962C8B-B14F-4D97-AF65-F5344CB8AC3E}">
        <p14:creationId xmlns:p14="http://schemas.microsoft.com/office/powerpoint/2010/main" val="2795775308"/>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0377E3-F23C-48A8-84F2-B0873C76AA08}" type="datetime1">
              <a:rPr lang="id-ID" smtClean="0"/>
              <a:t>01/08/2019</a:t>
            </a:fld>
            <a:endParaRPr lang="id-ID"/>
          </a:p>
        </p:txBody>
      </p:sp>
      <p:sp>
        <p:nvSpPr>
          <p:cNvPr id="5" name="Footer Placeholder 4"/>
          <p:cNvSpPr>
            <a:spLocks noGrp="1"/>
          </p:cNvSpPr>
          <p:nvPr>
            <p:ph type="ftr" sz="quarter" idx="11"/>
          </p:nvPr>
        </p:nvSpPr>
        <p:spPr/>
        <p:txBody>
          <a:bodyPr/>
          <a:lstStyle/>
          <a:p>
            <a:r>
              <a:rPr lang="en-US" dirty="0"/>
              <a:t>Machine Learning: </a:t>
            </a:r>
            <a:r>
              <a:rPr lang="en-US" dirty="0" err="1"/>
              <a:t>Pengantar</a:t>
            </a:r>
            <a:r>
              <a:rPr lang="en-US" dirty="0"/>
              <a:t> Deep Learning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t>‹#›</a:t>
            </a:fld>
            <a:endParaRPr lang="id-ID"/>
          </a:p>
        </p:txBody>
      </p:sp>
    </p:spTree>
    <p:extLst>
      <p:ext uri="{BB962C8B-B14F-4D97-AF65-F5344CB8AC3E}">
        <p14:creationId xmlns:p14="http://schemas.microsoft.com/office/powerpoint/2010/main" val="1521518340"/>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B8ECA-8A08-4D6B-B430-0141CC130D37}" type="datetime1">
              <a:rPr lang="id-ID" smtClean="0"/>
              <a:t>01/08/2019</a:t>
            </a:fld>
            <a:endParaRPr lang="id-ID"/>
          </a:p>
        </p:txBody>
      </p:sp>
      <p:sp>
        <p:nvSpPr>
          <p:cNvPr id="5" name="Footer Placeholder 4"/>
          <p:cNvSpPr>
            <a:spLocks noGrp="1"/>
          </p:cNvSpPr>
          <p:nvPr>
            <p:ph type="ftr" sz="quarter" idx="11"/>
          </p:nvPr>
        </p:nvSpPr>
        <p:spPr/>
        <p:txBody>
          <a:bodyPr/>
          <a:lstStyle/>
          <a:p>
            <a:r>
              <a:rPr lang="en-US" dirty="0"/>
              <a:t>Machine Learning: </a:t>
            </a:r>
            <a:r>
              <a:rPr lang="en-US" dirty="0" err="1"/>
              <a:t>Pengantar</a:t>
            </a:r>
            <a:r>
              <a:rPr lang="en-US" dirty="0"/>
              <a:t> Deep Learning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t>‹#›</a:t>
            </a:fld>
            <a:endParaRPr lang="id-ID"/>
          </a:p>
        </p:txBody>
      </p:sp>
    </p:spTree>
    <p:extLst>
      <p:ext uri="{BB962C8B-B14F-4D97-AF65-F5344CB8AC3E}">
        <p14:creationId xmlns:p14="http://schemas.microsoft.com/office/powerpoint/2010/main" val="656585991"/>
      </p:ext>
    </p:extLst>
  </p:cSld>
  <p:clrMapOvr>
    <a:masterClrMapping/>
  </p:clrMapOvr>
  <p:transition spd="slow">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F0C405-08F3-43C7-95CD-94EDCC9402ED}" type="datetime1">
              <a:rPr lang="id-ID" smtClean="0">
                <a:solidFill>
                  <a:prstClr val="black">
                    <a:tint val="75000"/>
                  </a:prstClr>
                </a:solidFill>
              </a:rPr>
              <a:t>01/08/2019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Machine Learning: </a:t>
            </a:r>
            <a:r>
              <a:rPr lang="en-US" dirty="0" err="1">
                <a:solidFill>
                  <a:prstClr val="black">
                    <a:tint val="75000"/>
                  </a:prstClr>
                </a:solidFill>
              </a:rPr>
              <a:t>Pengantar</a:t>
            </a:r>
            <a:r>
              <a:rPr lang="en-US" dirty="0">
                <a:solidFill>
                  <a:prstClr val="black">
                    <a:tint val="75000"/>
                  </a:prstClr>
                </a:solidFill>
              </a:rPr>
              <a:t> Deep Learning</a:t>
            </a:r>
          </a:p>
        </p:txBody>
      </p:sp>
      <p:sp>
        <p:nvSpPr>
          <p:cNvPr id="6" name="Slide Number Placeholder 5"/>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86108692"/>
      </p:ext>
    </p:extLst>
  </p:cSld>
  <p:clrMapOvr>
    <a:masterClrMapping/>
  </p:clrMapOvr>
  <p:transition spd="slow">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D1BAAB-8D65-431F-AB22-D4D0BA373A04}" type="datetime1">
              <a:rPr lang="id-ID" smtClean="0">
                <a:solidFill>
                  <a:prstClr val="black">
                    <a:tint val="75000"/>
                  </a:prstClr>
                </a:solidFill>
              </a:rPr>
              <a:t>01/08/2019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Machine Learning: </a:t>
            </a:r>
            <a:r>
              <a:rPr lang="en-US" dirty="0" err="1">
                <a:solidFill>
                  <a:prstClr val="black">
                    <a:tint val="75000"/>
                  </a:prstClr>
                </a:solidFill>
              </a:rPr>
              <a:t>Pengantar</a:t>
            </a:r>
            <a:r>
              <a:rPr lang="en-US" dirty="0">
                <a:solidFill>
                  <a:prstClr val="black">
                    <a:tint val="75000"/>
                  </a:prstClr>
                </a:solidFill>
              </a:rPr>
              <a:t> Deep Learning</a:t>
            </a:r>
          </a:p>
        </p:txBody>
      </p:sp>
      <p:sp>
        <p:nvSpPr>
          <p:cNvPr id="6" name="Slide Number Placeholder 5"/>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8319511"/>
      </p:ext>
    </p:extLst>
  </p:cSld>
  <p:clrMapOvr>
    <a:masterClrMapping/>
  </p:clrMapOvr>
  <p:transition spd="slow">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17A75F-72D3-467B-BA74-4A74320D4BD0}" type="datetime1">
              <a:rPr lang="id-ID" smtClean="0">
                <a:solidFill>
                  <a:prstClr val="black">
                    <a:tint val="75000"/>
                  </a:prstClr>
                </a:solidFill>
              </a:rPr>
              <a:t>01/08/2019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Machine Learning: </a:t>
            </a:r>
            <a:r>
              <a:rPr lang="en-US" dirty="0" err="1">
                <a:solidFill>
                  <a:prstClr val="black">
                    <a:tint val="75000"/>
                  </a:prstClr>
                </a:solidFill>
              </a:rPr>
              <a:t>Pengantar</a:t>
            </a:r>
            <a:r>
              <a:rPr lang="en-US" dirty="0">
                <a:solidFill>
                  <a:prstClr val="black">
                    <a:tint val="75000"/>
                  </a:prstClr>
                </a:solidFill>
              </a:rPr>
              <a:t> Deep Learning</a:t>
            </a:r>
          </a:p>
        </p:txBody>
      </p:sp>
      <p:sp>
        <p:nvSpPr>
          <p:cNvPr id="6" name="Slide Number Placeholder 5"/>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9763459"/>
      </p:ext>
    </p:extLst>
  </p:cSld>
  <p:clrMapOvr>
    <a:masterClrMapping/>
  </p:clrMapOvr>
  <p:transition spd="slow">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211641-7179-4C91-92D7-68AD3F84004F}" type="datetime1">
              <a:rPr lang="id-ID" smtClean="0">
                <a:solidFill>
                  <a:prstClr val="black">
                    <a:tint val="75000"/>
                  </a:prstClr>
                </a:solidFill>
              </a:rPr>
              <a:t>01/08/2019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a:solidFill>
                  <a:prstClr val="black">
                    <a:tint val="75000"/>
                  </a:prstClr>
                </a:solidFill>
              </a:rPr>
              <a:t>Machine Learning: </a:t>
            </a:r>
            <a:r>
              <a:rPr lang="en-US" dirty="0" err="1">
                <a:solidFill>
                  <a:prstClr val="black">
                    <a:tint val="75000"/>
                  </a:prstClr>
                </a:solidFill>
              </a:rPr>
              <a:t>Pengantar</a:t>
            </a:r>
            <a:r>
              <a:rPr lang="en-US" dirty="0">
                <a:solidFill>
                  <a:prstClr val="black">
                    <a:tint val="75000"/>
                  </a:prstClr>
                </a:solidFill>
              </a:rPr>
              <a:t> Deep Learning</a:t>
            </a:r>
          </a:p>
        </p:txBody>
      </p:sp>
      <p:sp>
        <p:nvSpPr>
          <p:cNvPr id="7" name="Slide Number Placeholder 6"/>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96314096"/>
      </p:ext>
    </p:extLst>
  </p:cSld>
  <p:clrMapOvr>
    <a:masterClrMapping/>
  </p:clrMapOvr>
  <p:transition spd="slow">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C5EA7A-9787-4AEA-B69C-2DFA5CB613E3}" type="datetime1">
              <a:rPr lang="id-ID" smtClean="0">
                <a:solidFill>
                  <a:prstClr val="black">
                    <a:tint val="75000"/>
                  </a:prstClr>
                </a:solidFill>
              </a:rPr>
              <a:t>01/08/2019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dirty="0">
                <a:solidFill>
                  <a:prstClr val="black">
                    <a:tint val="75000"/>
                  </a:prstClr>
                </a:solidFill>
              </a:rPr>
              <a:t>Machine Learning: </a:t>
            </a:r>
            <a:r>
              <a:rPr lang="en-US" dirty="0" err="1">
                <a:solidFill>
                  <a:prstClr val="black">
                    <a:tint val="75000"/>
                  </a:prstClr>
                </a:solidFill>
              </a:rPr>
              <a:t>Pengantar</a:t>
            </a:r>
            <a:r>
              <a:rPr lang="en-US" dirty="0">
                <a:solidFill>
                  <a:prstClr val="black">
                    <a:tint val="75000"/>
                  </a:prstClr>
                </a:solidFill>
              </a:rPr>
              <a:t> Deep Learning</a:t>
            </a:r>
          </a:p>
        </p:txBody>
      </p:sp>
      <p:sp>
        <p:nvSpPr>
          <p:cNvPr id="9" name="Slide Number Placeholder 8"/>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7818621"/>
      </p:ext>
    </p:extLst>
  </p:cSld>
  <p:clrMapOvr>
    <a:masterClrMapping/>
  </p:clrMapOvr>
  <p:transition spd="slow">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FB912D-1A4B-4731-A61F-B5958A40C0ED}" type="datetime1">
              <a:rPr lang="id-ID" smtClean="0">
                <a:solidFill>
                  <a:prstClr val="black">
                    <a:tint val="75000"/>
                  </a:prstClr>
                </a:solidFill>
              </a:rPr>
              <a:t>01/08/2019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dirty="0">
                <a:solidFill>
                  <a:prstClr val="black">
                    <a:tint val="75000"/>
                  </a:prstClr>
                </a:solidFill>
              </a:rPr>
              <a:t>Machine Learning: </a:t>
            </a:r>
            <a:r>
              <a:rPr lang="en-US" dirty="0" err="1">
                <a:solidFill>
                  <a:prstClr val="black">
                    <a:tint val="75000"/>
                  </a:prstClr>
                </a:solidFill>
              </a:rPr>
              <a:t>Pengantar</a:t>
            </a:r>
            <a:r>
              <a:rPr lang="en-US" dirty="0">
                <a:solidFill>
                  <a:prstClr val="black">
                    <a:tint val="75000"/>
                  </a:prstClr>
                </a:solidFill>
              </a:rPr>
              <a:t> Deep Learning</a:t>
            </a:r>
          </a:p>
        </p:txBody>
      </p:sp>
      <p:sp>
        <p:nvSpPr>
          <p:cNvPr id="5" name="Slide Number Placeholder 4"/>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21189739"/>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52337" y="406484"/>
            <a:ext cx="7347283" cy="854074"/>
          </a:xfrm>
        </p:spPr>
        <p:txBody>
          <a:bodyPr/>
          <a:lstStyle>
            <a:lvl1pPr algn="ct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184897" y="1451811"/>
            <a:ext cx="8814723" cy="4724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84897" y="6424196"/>
            <a:ext cx="1467440" cy="365125"/>
          </a:xfrm>
        </p:spPr>
        <p:txBody>
          <a:bodyPr/>
          <a:lstStyle/>
          <a:p>
            <a:fld id="{47CEA4B6-0A06-45D7-B7BF-F41801AEE81A}" type="datetime1">
              <a:rPr lang="id-ID" smtClean="0"/>
              <a:t>01/08/2019</a:t>
            </a:fld>
            <a:endParaRPr lang="id-ID" dirty="0"/>
          </a:p>
        </p:txBody>
      </p:sp>
      <p:sp>
        <p:nvSpPr>
          <p:cNvPr id="5" name="Footer Placeholder 4"/>
          <p:cNvSpPr>
            <a:spLocks noGrp="1"/>
          </p:cNvSpPr>
          <p:nvPr>
            <p:ph type="ftr" sz="quarter" idx="11"/>
          </p:nvPr>
        </p:nvSpPr>
        <p:spPr>
          <a:xfrm>
            <a:off x="2354385" y="6423529"/>
            <a:ext cx="4475746" cy="365125"/>
          </a:xfrm>
        </p:spPr>
        <p:txBody>
          <a:bodyPr/>
          <a:lstStyle/>
          <a:p>
            <a:r>
              <a:rPr lang="en-US" dirty="0"/>
              <a:t>Machine Learning: </a:t>
            </a:r>
            <a:r>
              <a:rPr lang="en-US" dirty="0" err="1"/>
              <a:t>Pengantar</a:t>
            </a:r>
            <a:r>
              <a:rPr lang="en-US" dirty="0"/>
              <a:t> Deep Learning</a:t>
            </a:r>
            <a:endParaRPr lang="id-ID" dirty="0"/>
          </a:p>
        </p:txBody>
      </p:sp>
      <p:sp>
        <p:nvSpPr>
          <p:cNvPr id="6" name="Slide Number Placeholder 5"/>
          <p:cNvSpPr>
            <a:spLocks noGrp="1"/>
          </p:cNvSpPr>
          <p:nvPr>
            <p:ph type="sldNum" sz="quarter" idx="12"/>
          </p:nvPr>
        </p:nvSpPr>
        <p:spPr>
          <a:xfrm>
            <a:off x="8093242" y="6249152"/>
            <a:ext cx="906378" cy="544513"/>
          </a:xfrm>
        </p:spPr>
        <p:txBody>
          <a:bodyPr/>
          <a:lstStyle>
            <a:lvl1pPr>
              <a:defRPr>
                <a:solidFill>
                  <a:schemeClr val="bg1"/>
                </a:solidFill>
              </a:defRPr>
            </a:lvl1pPr>
          </a:lstStyle>
          <a:p>
            <a:fld id="{DF0E258F-04D6-46E9-8B77-0866F5CD991D}" type="slidenum">
              <a:rPr lang="id-ID" smtClean="0"/>
              <a:pPr/>
              <a:t>‹#›</a:t>
            </a:fld>
            <a:endParaRPr lang="id-ID" dirty="0"/>
          </a:p>
        </p:txBody>
      </p:sp>
    </p:spTree>
    <p:extLst>
      <p:ext uri="{BB962C8B-B14F-4D97-AF65-F5344CB8AC3E}">
        <p14:creationId xmlns:p14="http://schemas.microsoft.com/office/powerpoint/2010/main" val="3182972313"/>
      </p:ext>
    </p:extLst>
  </p:cSld>
  <p:clrMapOvr>
    <a:masterClrMapping/>
  </p:clrMapOvr>
  <p:transition spd="slow">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65B9A6-8860-4905-ACE0-0B1187818AF2}" type="datetime1">
              <a:rPr lang="id-ID" smtClean="0">
                <a:solidFill>
                  <a:prstClr val="black">
                    <a:tint val="75000"/>
                  </a:prstClr>
                </a:solidFill>
              </a:rPr>
              <a:t>01/08/2019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dirty="0">
                <a:solidFill>
                  <a:prstClr val="black">
                    <a:tint val="75000"/>
                  </a:prstClr>
                </a:solidFill>
              </a:rPr>
              <a:t>Machine Learning: </a:t>
            </a:r>
            <a:r>
              <a:rPr lang="en-US" dirty="0" err="1">
                <a:solidFill>
                  <a:prstClr val="black">
                    <a:tint val="75000"/>
                  </a:prstClr>
                </a:solidFill>
              </a:rPr>
              <a:t>Pengantar</a:t>
            </a:r>
            <a:r>
              <a:rPr lang="en-US" dirty="0">
                <a:solidFill>
                  <a:prstClr val="black">
                    <a:tint val="75000"/>
                  </a:prstClr>
                </a:solidFill>
              </a:rPr>
              <a:t> Deep Learning</a:t>
            </a:r>
          </a:p>
        </p:txBody>
      </p:sp>
      <p:sp>
        <p:nvSpPr>
          <p:cNvPr id="4" name="Slide Number Placeholder 3"/>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97317630"/>
      </p:ext>
    </p:extLst>
  </p:cSld>
  <p:clrMapOvr>
    <a:masterClrMapping/>
  </p:clrMapOvr>
  <p:transition spd="slow">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88C432-FFBC-4CA2-822F-B6786EB9322F}" type="datetime1">
              <a:rPr lang="id-ID" smtClean="0">
                <a:solidFill>
                  <a:prstClr val="black">
                    <a:tint val="75000"/>
                  </a:prstClr>
                </a:solidFill>
              </a:rPr>
              <a:t>01/08/2019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a:solidFill>
                  <a:prstClr val="black">
                    <a:tint val="75000"/>
                  </a:prstClr>
                </a:solidFill>
              </a:rPr>
              <a:t>Machine Learning: </a:t>
            </a:r>
            <a:r>
              <a:rPr lang="en-US" dirty="0" err="1">
                <a:solidFill>
                  <a:prstClr val="black">
                    <a:tint val="75000"/>
                  </a:prstClr>
                </a:solidFill>
              </a:rPr>
              <a:t>Pengantar</a:t>
            </a:r>
            <a:r>
              <a:rPr lang="en-US" dirty="0">
                <a:solidFill>
                  <a:prstClr val="black">
                    <a:tint val="75000"/>
                  </a:prstClr>
                </a:solidFill>
              </a:rPr>
              <a:t> Deep Learning</a:t>
            </a:r>
          </a:p>
        </p:txBody>
      </p:sp>
      <p:sp>
        <p:nvSpPr>
          <p:cNvPr id="7" name="Slide Number Placeholder 6"/>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81785634"/>
      </p:ext>
    </p:extLst>
  </p:cSld>
  <p:clrMapOvr>
    <a:masterClrMapping/>
  </p:clrMapOvr>
  <p:transition spd="slow">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5EAE46-405E-4786-AAAF-33A5CB89A485}" type="datetime1">
              <a:rPr lang="id-ID" smtClean="0">
                <a:solidFill>
                  <a:prstClr val="black">
                    <a:tint val="75000"/>
                  </a:prstClr>
                </a:solidFill>
              </a:rPr>
              <a:t>01/08/2019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a:solidFill>
                  <a:prstClr val="black">
                    <a:tint val="75000"/>
                  </a:prstClr>
                </a:solidFill>
              </a:rPr>
              <a:t>Machine Learning: </a:t>
            </a:r>
            <a:r>
              <a:rPr lang="en-US" dirty="0" err="1">
                <a:solidFill>
                  <a:prstClr val="black">
                    <a:tint val="75000"/>
                  </a:prstClr>
                </a:solidFill>
              </a:rPr>
              <a:t>Pengantar</a:t>
            </a:r>
            <a:r>
              <a:rPr lang="en-US" dirty="0">
                <a:solidFill>
                  <a:prstClr val="black">
                    <a:tint val="75000"/>
                  </a:prstClr>
                </a:solidFill>
              </a:rPr>
              <a:t> Deep Learning</a:t>
            </a:r>
          </a:p>
        </p:txBody>
      </p:sp>
      <p:sp>
        <p:nvSpPr>
          <p:cNvPr id="7" name="Slide Number Placeholder 6"/>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08830437"/>
      </p:ext>
    </p:extLst>
  </p:cSld>
  <p:clrMapOvr>
    <a:masterClrMapping/>
  </p:clrMapOvr>
  <p:transition spd="slow">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B80E2C-835F-4D4F-92BA-70A5F7C94721}" type="datetime1">
              <a:rPr lang="id-ID" smtClean="0">
                <a:solidFill>
                  <a:prstClr val="black">
                    <a:tint val="75000"/>
                  </a:prstClr>
                </a:solidFill>
              </a:rPr>
              <a:t>01/08/2019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Machine Learning: </a:t>
            </a:r>
            <a:r>
              <a:rPr lang="en-US" dirty="0" err="1">
                <a:solidFill>
                  <a:prstClr val="black">
                    <a:tint val="75000"/>
                  </a:prstClr>
                </a:solidFill>
              </a:rPr>
              <a:t>Pengantar</a:t>
            </a:r>
            <a:r>
              <a:rPr lang="en-US" dirty="0">
                <a:solidFill>
                  <a:prstClr val="black">
                    <a:tint val="75000"/>
                  </a:prstClr>
                </a:solidFill>
              </a:rPr>
              <a:t> Deep Learning</a:t>
            </a:r>
          </a:p>
        </p:txBody>
      </p:sp>
      <p:sp>
        <p:nvSpPr>
          <p:cNvPr id="6" name="Slide Number Placeholder 5"/>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01195018"/>
      </p:ext>
    </p:extLst>
  </p:cSld>
  <p:clrMapOvr>
    <a:masterClrMapping/>
  </p:clrMapOvr>
  <p:transition spd="slow">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FED444-530C-4FA0-B723-07C335E00231}" type="datetime1">
              <a:rPr lang="id-ID" smtClean="0">
                <a:solidFill>
                  <a:prstClr val="black">
                    <a:tint val="75000"/>
                  </a:prstClr>
                </a:solidFill>
              </a:rPr>
              <a:t>01/08/2019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Machine Learning: </a:t>
            </a:r>
            <a:r>
              <a:rPr lang="en-US" dirty="0" err="1">
                <a:solidFill>
                  <a:prstClr val="black">
                    <a:tint val="75000"/>
                  </a:prstClr>
                </a:solidFill>
              </a:rPr>
              <a:t>Pengantar</a:t>
            </a:r>
            <a:r>
              <a:rPr lang="en-US" dirty="0">
                <a:solidFill>
                  <a:prstClr val="black">
                    <a:tint val="75000"/>
                  </a:prstClr>
                </a:solidFill>
              </a:rPr>
              <a:t> Deep Learning</a:t>
            </a:r>
          </a:p>
        </p:txBody>
      </p:sp>
      <p:sp>
        <p:nvSpPr>
          <p:cNvPr id="6" name="Slide Number Placeholder 5"/>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99941936"/>
      </p:ext>
    </p:extLst>
  </p:cSld>
  <p:clrMapOvr>
    <a:masterClrMapping/>
  </p:clrMapOvr>
  <p:transition spd="slow">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28BE9D-D528-483E-91F7-C9009A8147F4}" type="datetime1">
              <a:rPr lang="id-ID" smtClean="0">
                <a:solidFill>
                  <a:prstClr val="black">
                    <a:tint val="75000"/>
                  </a:prstClr>
                </a:solidFill>
              </a:rPr>
              <a:t>01/08/2019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Machine Learning: </a:t>
            </a:r>
            <a:r>
              <a:rPr lang="en-US" dirty="0" err="1">
                <a:solidFill>
                  <a:prstClr val="black">
                    <a:tint val="75000"/>
                  </a:prstClr>
                </a:solidFill>
              </a:rPr>
              <a:t>Pengantar</a:t>
            </a:r>
            <a:r>
              <a:rPr lang="en-US" dirty="0">
                <a:solidFill>
                  <a:prstClr val="black">
                    <a:tint val="75000"/>
                  </a:prstClr>
                </a:solidFill>
              </a:rPr>
              <a:t> Deep Learning</a:t>
            </a:r>
          </a:p>
        </p:txBody>
      </p:sp>
      <p:sp>
        <p:nvSpPr>
          <p:cNvPr id="6" name="Slide Number Placeholder 5"/>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07671186"/>
      </p:ext>
    </p:extLst>
  </p:cSld>
  <p:clrMapOvr>
    <a:masterClrMapping/>
  </p:clrMapOvr>
  <p:transition spd="slow">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8CCA7F-C166-4853-83BF-BE0D026D4319}" type="datetime1">
              <a:rPr lang="id-ID" smtClean="0">
                <a:solidFill>
                  <a:prstClr val="black">
                    <a:tint val="75000"/>
                  </a:prstClr>
                </a:solidFill>
              </a:rPr>
              <a:t>01/08/2019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Machine Learning: </a:t>
            </a:r>
            <a:r>
              <a:rPr lang="en-US" dirty="0" err="1">
                <a:solidFill>
                  <a:prstClr val="black">
                    <a:tint val="75000"/>
                  </a:prstClr>
                </a:solidFill>
              </a:rPr>
              <a:t>Pengantar</a:t>
            </a:r>
            <a:r>
              <a:rPr lang="en-US" dirty="0">
                <a:solidFill>
                  <a:prstClr val="black">
                    <a:tint val="75000"/>
                  </a:prstClr>
                </a:solidFill>
              </a:rPr>
              <a:t> Deep Learning</a:t>
            </a:r>
          </a:p>
        </p:txBody>
      </p:sp>
      <p:sp>
        <p:nvSpPr>
          <p:cNvPr id="6" name="Slide Number Placeholder 5"/>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20463801"/>
      </p:ext>
    </p:extLst>
  </p:cSld>
  <p:clrMapOvr>
    <a:masterClrMapping/>
  </p:clrMapOvr>
  <p:transition spd="slow">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0DECE5-0612-400B-A1E7-1F373E1CC57C}" type="datetime1">
              <a:rPr lang="id-ID" smtClean="0">
                <a:solidFill>
                  <a:prstClr val="black">
                    <a:tint val="75000"/>
                  </a:prstClr>
                </a:solidFill>
              </a:rPr>
              <a:t>01/08/2019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Machine Learning: </a:t>
            </a:r>
            <a:r>
              <a:rPr lang="en-US" dirty="0" err="1">
                <a:solidFill>
                  <a:prstClr val="black">
                    <a:tint val="75000"/>
                  </a:prstClr>
                </a:solidFill>
              </a:rPr>
              <a:t>Pengantar</a:t>
            </a:r>
            <a:r>
              <a:rPr lang="en-US" dirty="0">
                <a:solidFill>
                  <a:prstClr val="black">
                    <a:tint val="75000"/>
                  </a:prstClr>
                </a:solidFill>
              </a:rPr>
              <a:t> Deep Learning</a:t>
            </a:r>
          </a:p>
        </p:txBody>
      </p:sp>
      <p:sp>
        <p:nvSpPr>
          <p:cNvPr id="6" name="Slide Number Placeholder 5"/>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5364317"/>
      </p:ext>
    </p:extLst>
  </p:cSld>
  <p:clrMapOvr>
    <a:masterClrMapping/>
  </p:clrMapOvr>
  <p:transition spd="slow">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A47659-DEF8-4B4F-BD4F-C744DFBFC2C2}" type="datetime1">
              <a:rPr lang="id-ID" smtClean="0">
                <a:solidFill>
                  <a:prstClr val="black">
                    <a:tint val="75000"/>
                  </a:prstClr>
                </a:solidFill>
              </a:rPr>
              <a:t>01/08/2019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a:solidFill>
                  <a:prstClr val="black">
                    <a:tint val="75000"/>
                  </a:prstClr>
                </a:solidFill>
              </a:rPr>
              <a:t>Machine Learning: </a:t>
            </a:r>
            <a:r>
              <a:rPr lang="en-US" dirty="0" err="1">
                <a:solidFill>
                  <a:prstClr val="black">
                    <a:tint val="75000"/>
                  </a:prstClr>
                </a:solidFill>
              </a:rPr>
              <a:t>Pengantar</a:t>
            </a:r>
            <a:r>
              <a:rPr lang="en-US" dirty="0">
                <a:solidFill>
                  <a:prstClr val="black">
                    <a:tint val="75000"/>
                  </a:prstClr>
                </a:solidFill>
              </a:rPr>
              <a:t> Deep Learning</a:t>
            </a:r>
          </a:p>
        </p:txBody>
      </p:sp>
      <p:sp>
        <p:nvSpPr>
          <p:cNvPr id="7" name="Slide Number Placeholder 6"/>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92980678"/>
      </p:ext>
    </p:extLst>
  </p:cSld>
  <p:clrMapOvr>
    <a:masterClrMapping/>
  </p:clrMapOvr>
  <p:transition spd="slow">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C75FB7-4C44-424B-9160-4CD8B51217E9}" type="datetime1">
              <a:rPr lang="id-ID" smtClean="0">
                <a:solidFill>
                  <a:prstClr val="black">
                    <a:tint val="75000"/>
                  </a:prstClr>
                </a:solidFill>
              </a:rPr>
              <a:t>01/08/2019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dirty="0">
                <a:solidFill>
                  <a:prstClr val="black">
                    <a:tint val="75000"/>
                  </a:prstClr>
                </a:solidFill>
              </a:rPr>
              <a:t>Machine Learning: </a:t>
            </a:r>
            <a:r>
              <a:rPr lang="en-US" dirty="0" err="1">
                <a:solidFill>
                  <a:prstClr val="black">
                    <a:tint val="75000"/>
                  </a:prstClr>
                </a:solidFill>
              </a:rPr>
              <a:t>Pengantar</a:t>
            </a:r>
            <a:r>
              <a:rPr lang="en-US" dirty="0">
                <a:solidFill>
                  <a:prstClr val="black">
                    <a:tint val="75000"/>
                  </a:prstClr>
                </a:solidFill>
              </a:rPr>
              <a:t> Deep Learning</a:t>
            </a:r>
          </a:p>
        </p:txBody>
      </p:sp>
      <p:sp>
        <p:nvSpPr>
          <p:cNvPr id="9" name="Slide Number Placeholder 8"/>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25662993"/>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21843" y="2948156"/>
            <a:ext cx="6184483" cy="1315453"/>
          </a:xfrm>
          <a:noFill/>
        </p:spPr>
        <p:txBody>
          <a:bodyPr anchor="ctr">
            <a:normAutofit/>
          </a:bodyPr>
          <a:lstStyle>
            <a:lvl1pPr algn="l">
              <a:lnSpc>
                <a:spcPct val="100000"/>
              </a:lnSpc>
              <a:defRPr sz="4000" baseline="0">
                <a:solidFill>
                  <a:schemeClr val="bg2">
                    <a:lumMod val="25000"/>
                  </a:schemeClr>
                </a:solidFill>
              </a:defRPr>
            </a:lvl1pPr>
          </a:lstStyle>
          <a:p>
            <a:r>
              <a:rPr lang="id-ID" dirty="0"/>
              <a:t>Judul Section / Bagian Klik Disini</a:t>
            </a:r>
            <a:endParaRPr lang="en-US" dirty="0"/>
          </a:p>
        </p:txBody>
      </p:sp>
      <p:sp>
        <p:nvSpPr>
          <p:cNvPr id="3" name="Text Placeholder 2"/>
          <p:cNvSpPr>
            <a:spLocks noGrp="1"/>
          </p:cNvSpPr>
          <p:nvPr>
            <p:ph type="body" idx="1" hasCustomPrompt="1"/>
          </p:nvPr>
        </p:nvSpPr>
        <p:spPr>
          <a:xfrm>
            <a:off x="2317581" y="2534653"/>
            <a:ext cx="6188745" cy="300078"/>
          </a:xfrm>
          <a:noFill/>
        </p:spPr>
        <p:txBody>
          <a:bodyPr anchor="ctr">
            <a:normAutofit/>
          </a:bodyPr>
          <a:lstStyle>
            <a:lvl1pPr marL="0" indent="0">
              <a:buNone/>
              <a:defRPr sz="1800" baseline="0">
                <a:solidFill>
                  <a:schemeClr val="bg2">
                    <a:lumMod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d-ID" dirty="0"/>
              <a:t>Bagian berapa</a:t>
            </a:r>
            <a:endParaRPr lang="en-US" dirty="0"/>
          </a:p>
        </p:txBody>
      </p:sp>
      <p:sp>
        <p:nvSpPr>
          <p:cNvPr id="4" name="Date Placeholder 3"/>
          <p:cNvSpPr>
            <a:spLocks noGrp="1"/>
          </p:cNvSpPr>
          <p:nvPr>
            <p:ph type="dt" sz="half" idx="10"/>
          </p:nvPr>
        </p:nvSpPr>
        <p:spPr/>
        <p:txBody>
          <a:bodyPr/>
          <a:lstStyle/>
          <a:p>
            <a:fld id="{39159E5F-8F9E-4DAA-A8B2-608293DE1978}" type="datetime1">
              <a:rPr lang="id-ID" smtClean="0"/>
              <a:t>01/08/2019</a:t>
            </a:fld>
            <a:endParaRPr lang="id-ID"/>
          </a:p>
        </p:txBody>
      </p:sp>
      <p:sp>
        <p:nvSpPr>
          <p:cNvPr id="5" name="Footer Placeholder 4"/>
          <p:cNvSpPr>
            <a:spLocks noGrp="1"/>
          </p:cNvSpPr>
          <p:nvPr>
            <p:ph type="ftr" sz="quarter" idx="11"/>
          </p:nvPr>
        </p:nvSpPr>
        <p:spPr/>
        <p:txBody>
          <a:bodyPr/>
          <a:lstStyle/>
          <a:p>
            <a:r>
              <a:rPr lang="en-US" dirty="0"/>
              <a:t>Machine Learning: </a:t>
            </a:r>
            <a:r>
              <a:rPr lang="en-US" dirty="0" err="1"/>
              <a:t>Pengantar</a:t>
            </a:r>
            <a:r>
              <a:rPr lang="en-US" dirty="0"/>
              <a:t> Deep Learning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t>‹#›</a:t>
            </a:fld>
            <a:endParaRPr lang="id-ID"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9719" y="2582779"/>
            <a:ext cx="1471628" cy="1640725"/>
          </a:xfrm>
          <a:prstGeom prst="rect">
            <a:avLst/>
          </a:prstGeom>
        </p:spPr>
      </p:pic>
    </p:spTree>
    <p:extLst>
      <p:ext uri="{BB962C8B-B14F-4D97-AF65-F5344CB8AC3E}">
        <p14:creationId xmlns:p14="http://schemas.microsoft.com/office/powerpoint/2010/main" val="2309521320"/>
      </p:ext>
    </p:extLst>
  </p:cSld>
  <p:clrMapOvr>
    <a:masterClrMapping/>
  </p:clrMapOvr>
  <p:transition spd="slow">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1B20CC-BEC5-4403-AA6D-904DD768151E}" type="datetime1">
              <a:rPr lang="id-ID" smtClean="0">
                <a:solidFill>
                  <a:prstClr val="black">
                    <a:tint val="75000"/>
                  </a:prstClr>
                </a:solidFill>
              </a:rPr>
              <a:t>01/08/2019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dirty="0">
                <a:solidFill>
                  <a:prstClr val="black">
                    <a:tint val="75000"/>
                  </a:prstClr>
                </a:solidFill>
              </a:rPr>
              <a:t>Machine Learning: </a:t>
            </a:r>
            <a:r>
              <a:rPr lang="en-US" dirty="0" err="1">
                <a:solidFill>
                  <a:prstClr val="black">
                    <a:tint val="75000"/>
                  </a:prstClr>
                </a:solidFill>
              </a:rPr>
              <a:t>Pengantar</a:t>
            </a:r>
            <a:r>
              <a:rPr lang="en-US" dirty="0">
                <a:solidFill>
                  <a:prstClr val="black">
                    <a:tint val="75000"/>
                  </a:prstClr>
                </a:solidFill>
              </a:rPr>
              <a:t> Deep Learning</a:t>
            </a:r>
          </a:p>
        </p:txBody>
      </p:sp>
      <p:sp>
        <p:nvSpPr>
          <p:cNvPr id="5" name="Slide Number Placeholder 4"/>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89580058"/>
      </p:ext>
    </p:extLst>
  </p:cSld>
  <p:clrMapOvr>
    <a:masterClrMapping/>
  </p:clrMapOvr>
  <p:transition spd="slow">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2D7F0F-DF85-4B26-B0BA-9780B60CFCE5}" type="datetime1">
              <a:rPr lang="id-ID" smtClean="0">
                <a:solidFill>
                  <a:prstClr val="black">
                    <a:tint val="75000"/>
                  </a:prstClr>
                </a:solidFill>
              </a:rPr>
              <a:t>01/08/2019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dirty="0">
                <a:solidFill>
                  <a:prstClr val="black">
                    <a:tint val="75000"/>
                  </a:prstClr>
                </a:solidFill>
              </a:rPr>
              <a:t>Machine Learning: </a:t>
            </a:r>
            <a:r>
              <a:rPr lang="en-US" dirty="0" err="1">
                <a:solidFill>
                  <a:prstClr val="black">
                    <a:tint val="75000"/>
                  </a:prstClr>
                </a:solidFill>
              </a:rPr>
              <a:t>Pengantar</a:t>
            </a:r>
            <a:r>
              <a:rPr lang="en-US" dirty="0">
                <a:solidFill>
                  <a:prstClr val="black">
                    <a:tint val="75000"/>
                  </a:prstClr>
                </a:solidFill>
              </a:rPr>
              <a:t> Deep Learning</a:t>
            </a:r>
          </a:p>
        </p:txBody>
      </p:sp>
      <p:sp>
        <p:nvSpPr>
          <p:cNvPr id="4" name="Slide Number Placeholder 3"/>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4856949"/>
      </p:ext>
    </p:extLst>
  </p:cSld>
  <p:clrMapOvr>
    <a:masterClrMapping/>
  </p:clrMapOvr>
  <p:transition spd="slow">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00E6E1-0116-4E75-AC69-28447F833274}" type="datetime1">
              <a:rPr lang="id-ID" smtClean="0">
                <a:solidFill>
                  <a:prstClr val="black">
                    <a:tint val="75000"/>
                  </a:prstClr>
                </a:solidFill>
              </a:rPr>
              <a:t>01/08/2019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a:solidFill>
                  <a:prstClr val="black">
                    <a:tint val="75000"/>
                  </a:prstClr>
                </a:solidFill>
              </a:rPr>
              <a:t>Machine Learning: </a:t>
            </a:r>
            <a:r>
              <a:rPr lang="en-US" dirty="0" err="1">
                <a:solidFill>
                  <a:prstClr val="black">
                    <a:tint val="75000"/>
                  </a:prstClr>
                </a:solidFill>
              </a:rPr>
              <a:t>Pengantar</a:t>
            </a:r>
            <a:r>
              <a:rPr lang="en-US" dirty="0">
                <a:solidFill>
                  <a:prstClr val="black">
                    <a:tint val="75000"/>
                  </a:prstClr>
                </a:solidFill>
              </a:rPr>
              <a:t> Deep Learning</a:t>
            </a:r>
          </a:p>
        </p:txBody>
      </p:sp>
      <p:sp>
        <p:nvSpPr>
          <p:cNvPr id="7" name="Slide Number Placeholder 6"/>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31449425"/>
      </p:ext>
    </p:extLst>
  </p:cSld>
  <p:clrMapOvr>
    <a:masterClrMapping/>
  </p:clrMapOvr>
  <p:transition spd="slow">
    <p:wipe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037E0C-0057-4F96-B96F-58F7B257A791}" type="datetime1">
              <a:rPr lang="id-ID" smtClean="0">
                <a:solidFill>
                  <a:prstClr val="black">
                    <a:tint val="75000"/>
                  </a:prstClr>
                </a:solidFill>
              </a:rPr>
              <a:t>01/08/2019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a:solidFill>
                  <a:prstClr val="black">
                    <a:tint val="75000"/>
                  </a:prstClr>
                </a:solidFill>
              </a:rPr>
              <a:t>Machine Learning: </a:t>
            </a:r>
            <a:r>
              <a:rPr lang="en-US" dirty="0" err="1">
                <a:solidFill>
                  <a:prstClr val="black">
                    <a:tint val="75000"/>
                  </a:prstClr>
                </a:solidFill>
              </a:rPr>
              <a:t>Pengantar</a:t>
            </a:r>
            <a:r>
              <a:rPr lang="en-US" dirty="0">
                <a:solidFill>
                  <a:prstClr val="black">
                    <a:tint val="75000"/>
                  </a:prstClr>
                </a:solidFill>
              </a:rPr>
              <a:t> Deep Learning</a:t>
            </a:r>
          </a:p>
        </p:txBody>
      </p:sp>
      <p:sp>
        <p:nvSpPr>
          <p:cNvPr id="7" name="Slide Number Placeholder 6"/>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3318101"/>
      </p:ext>
    </p:extLst>
  </p:cSld>
  <p:clrMapOvr>
    <a:masterClrMapping/>
  </p:clrMapOvr>
  <p:transition spd="slow">
    <p:wipe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60D6CC-5907-482A-9FB1-FAE5F50928DC}" type="datetime1">
              <a:rPr lang="id-ID" smtClean="0">
                <a:solidFill>
                  <a:prstClr val="black">
                    <a:tint val="75000"/>
                  </a:prstClr>
                </a:solidFill>
              </a:rPr>
              <a:t>01/08/2019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Machine Learning: </a:t>
            </a:r>
            <a:r>
              <a:rPr lang="en-US" dirty="0" err="1">
                <a:solidFill>
                  <a:prstClr val="black">
                    <a:tint val="75000"/>
                  </a:prstClr>
                </a:solidFill>
              </a:rPr>
              <a:t>Pengantar</a:t>
            </a:r>
            <a:r>
              <a:rPr lang="en-US" dirty="0">
                <a:solidFill>
                  <a:prstClr val="black">
                    <a:tint val="75000"/>
                  </a:prstClr>
                </a:solidFill>
              </a:rPr>
              <a:t> Deep Learning</a:t>
            </a:r>
          </a:p>
        </p:txBody>
      </p:sp>
      <p:sp>
        <p:nvSpPr>
          <p:cNvPr id="6" name="Slide Number Placeholder 5"/>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29319630"/>
      </p:ext>
    </p:extLst>
  </p:cSld>
  <p:clrMapOvr>
    <a:masterClrMapping/>
  </p:clrMapOvr>
  <p:transition spd="slow">
    <p:wipe dir="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6B19FB-FBC9-463E-A2FB-B6B7878B164D}" type="datetime1">
              <a:rPr lang="id-ID" smtClean="0">
                <a:solidFill>
                  <a:prstClr val="black">
                    <a:tint val="75000"/>
                  </a:prstClr>
                </a:solidFill>
              </a:rPr>
              <a:t>01/08/2019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Machine Learning: </a:t>
            </a:r>
            <a:r>
              <a:rPr lang="en-US" dirty="0" err="1">
                <a:solidFill>
                  <a:prstClr val="black">
                    <a:tint val="75000"/>
                  </a:prstClr>
                </a:solidFill>
              </a:rPr>
              <a:t>Pengantar</a:t>
            </a:r>
            <a:r>
              <a:rPr lang="en-US" dirty="0">
                <a:solidFill>
                  <a:prstClr val="black">
                    <a:tint val="75000"/>
                  </a:prstClr>
                </a:solidFill>
              </a:rPr>
              <a:t> Deep Learning</a:t>
            </a:r>
          </a:p>
        </p:txBody>
      </p:sp>
      <p:sp>
        <p:nvSpPr>
          <p:cNvPr id="6" name="Slide Number Placeholder 5"/>
          <p:cNvSpPr>
            <a:spLocks noGrp="1"/>
          </p:cNvSpPr>
          <p:nvPr>
            <p:ph type="sldNum" sz="quarter" idx="12"/>
          </p:nvPr>
        </p:nvSpPr>
        <p:spPr/>
        <p:txBody>
          <a:bodyPr/>
          <a:lstStyle/>
          <a:p>
            <a:fld id="{48A2BCBC-50EF-4175-83E0-F618B60D43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89786088"/>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4898" y="1427747"/>
            <a:ext cx="4329952" cy="4749216"/>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427747"/>
            <a:ext cx="4378492" cy="4749216"/>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E73E9F8-F969-433C-BFA4-4D473E5436DF}" type="datetime1">
              <a:rPr lang="id-ID" smtClean="0"/>
              <a:t>01/08/2019</a:t>
            </a:fld>
            <a:endParaRPr lang="id-ID"/>
          </a:p>
        </p:txBody>
      </p:sp>
      <p:sp>
        <p:nvSpPr>
          <p:cNvPr id="6" name="Footer Placeholder 5"/>
          <p:cNvSpPr>
            <a:spLocks noGrp="1"/>
          </p:cNvSpPr>
          <p:nvPr>
            <p:ph type="ftr" sz="quarter" idx="11"/>
          </p:nvPr>
        </p:nvSpPr>
        <p:spPr/>
        <p:txBody>
          <a:bodyPr/>
          <a:lstStyle/>
          <a:p>
            <a:r>
              <a:rPr lang="en-US" dirty="0"/>
              <a:t>Machine Learning: </a:t>
            </a:r>
            <a:r>
              <a:rPr lang="en-US" dirty="0" err="1"/>
              <a:t>Pengantar</a:t>
            </a:r>
            <a:r>
              <a:rPr lang="en-US" dirty="0"/>
              <a:t> Deep Learning</a:t>
            </a:r>
            <a:endParaRPr lang="id-ID" dirty="0"/>
          </a:p>
        </p:txBody>
      </p:sp>
      <p:sp>
        <p:nvSpPr>
          <p:cNvPr id="7" name="Slide Number Placeholder 6"/>
          <p:cNvSpPr>
            <a:spLocks noGrp="1"/>
          </p:cNvSpPr>
          <p:nvPr>
            <p:ph type="sldNum" sz="quarter" idx="12"/>
          </p:nvPr>
        </p:nvSpPr>
        <p:spPr/>
        <p:txBody>
          <a:bodyPr/>
          <a:lstStyle/>
          <a:p>
            <a:fld id="{DF0E258F-04D6-46E9-8B77-0866F5CD991D}" type="slidenum">
              <a:rPr lang="id-ID" smtClean="0"/>
              <a:t>‹#›</a:t>
            </a:fld>
            <a:endParaRPr lang="id-ID"/>
          </a:p>
        </p:txBody>
      </p:sp>
    </p:spTree>
    <p:extLst>
      <p:ext uri="{BB962C8B-B14F-4D97-AF65-F5344CB8AC3E}">
        <p14:creationId xmlns:p14="http://schemas.microsoft.com/office/powerpoint/2010/main" val="2219929876"/>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nippet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3"/>
          <p:cNvSpPr>
            <a:spLocks noGrp="1"/>
          </p:cNvSpPr>
          <p:nvPr>
            <p:ph sz="half" idx="2"/>
          </p:nvPr>
        </p:nvSpPr>
        <p:spPr>
          <a:xfrm>
            <a:off x="5486400" y="1427747"/>
            <a:ext cx="3521242" cy="4749216"/>
          </a:xfrm>
        </p:spPr>
        <p:txBody>
          <a:bodyPr anchor="ctr">
            <a:normAutofit/>
          </a:bodyPr>
          <a:lstStyle>
            <a:lvl1pPr>
              <a:defRPr sz="1600"/>
            </a:lvl1pPr>
            <a:lvl2pPr>
              <a:defRPr sz="14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FBD1515-8B0E-46C8-8325-0684DA96C015}" type="datetime1">
              <a:rPr lang="id-ID" smtClean="0"/>
              <a:t>01/08/2019</a:t>
            </a:fld>
            <a:endParaRPr lang="id-ID"/>
          </a:p>
        </p:txBody>
      </p:sp>
      <p:sp>
        <p:nvSpPr>
          <p:cNvPr id="6" name="Footer Placeholder 5"/>
          <p:cNvSpPr>
            <a:spLocks noGrp="1"/>
          </p:cNvSpPr>
          <p:nvPr>
            <p:ph type="ftr" sz="quarter" idx="11"/>
          </p:nvPr>
        </p:nvSpPr>
        <p:spPr/>
        <p:txBody>
          <a:bodyPr/>
          <a:lstStyle/>
          <a:p>
            <a:r>
              <a:rPr lang="en-US" dirty="0"/>
              <a:t>Machine Learning: </a:t>
            </a:r>
            <a:r>
              <a:rPr lang="en-US" dirty="0" err="1"/>
              <a:t>Pengantar</a:t>
            </a:r>
            <a:r>
              <a:rPr lang="en-US" dirty="0"/>
              <a:t> Deep Learning</a:t>
            </a:r>
            <a:endParaRPr lang="id-ID" dirty="0"/>
          </a:p>
        </p:txBody>
      </p:sp>
      <p:sp>
        <p:nvSpPr>
          <p:cNvPr id="7" name="Slide Number Placeholder 6"/>
          <p:cNvSpPr>
            <a:spLocks noGrp="1"/>
          </p:cNvSpPr>
          <p:nvPr>
            <p:ph type="sldNum" sz="quarter" idx="12"/>
          </p:nvPr>
        </p:nvSpPr>
        <p:spPr/>
        <p:txBody>
          <a:bodyPr/>
          <a:lstStyle/>
          <a:p>
            <a:fld id="{DF0E258F-04D6-46E9-8B77-0866F5CD991D}" type="slidenum">
              <a:rPr lang="id-ID" smtClean="0"/>
              <a:t>‹#›</a:t>
            </a:fld>
            <a:endParaRPr lang="id-ID"/>
          </a:p>
        </p:txBody>
      </p:sp>
      <p:sp>
        <p:nvSpPr>
          <p:cNvPr id="9" name="Text Placeholder 8"/>
          <p:cNvSpPr>
            <a:spLocks noGrp="1"/>
          </p:cNvSpPr>
          <p:nvPr>
            <p:ph type="body" sz="quarter" idx="13"/>
          </p:nvPr>
        </p:nvSpPr>
        <p:spPr>
          <a:xfrm>
            <a:off x="184898" y="1427747"/>
            <a:ext cx="5197228" cy="4749216"/>
          </a:xfrm>
          <a:ln>
            <a:solidFill>
              <a:schemeClr val="tx1"/>
            </a:solidFill>
            <a:prstDash val="lgDash"/>
          </a:ln>
        </p:spPr>
        <p:txBody>
          <a:bodyPr anchor="ctr">
            <a:normAutofit/>
          </a:bodyPr>
          <a:lstStyle>
            <a:lvl1pPr marL="88900" indent="0">
              <a:buNone/>
              <a:defRPr sz="1100" b="1">
                <a:solidFill>
                  <a:schemeClr val="tx1"/>
                </a:solidFill>
                <a:latin typeface="Courier New" panose="02070309020205020404" pitchFamily="49" charset="0"/>
                <a:cs typeface="Courier New" panose="02070309020205020404" pitchFamily="49" charset="0"/>
              </a:defRPr>
            </a:lvl1pPr>
          </a:lstStyle>
          <a:p>
            <a:pPr lvl="0"/>
            <a:endParaRPr lang="id-ID" dirty="0"/>
          </a:p>
        </p:txBody>
      </p:sp>
    </p:spTree>
    <p:extLst>
      <p:ext uri="{BB962C8B-B14F-4D97-AF65-F5344CB8AC3E}">
        <p14:creationId xmlns:p14="http://schemas.microsoft.com/office/powerpoint/2010/main" val="2437886424"/>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4898" y="1427747"/>
            <a:ext cx="4313284" cy="846472"/>
          </a:xfrm>
        </p:spPr>
        <p:txBody>
          <a:bodyPr anchor="ctr"/>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84898" y="2274219"/>
            <a:ext cx="4313284" cy="391544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27747"/>
            <a:ext cx="4378492" cy="846472"/>
          </a:xfrm>
        </p:spPr>
        <p:txBody>
          <a:bodyPr anchor="ctr"/>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29150" y="2274219"/>
            <a:ext cx="4378492" cy="391544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B3C7181-89A2-479A-ADD1-7CB9D0CAD2FC}" type="datetime1">
              <a:rPr lang="id-ID" smtClean="0"/>
              <a:t>01/08/2019</a:t>
            </a:fld>
            <a:endParaRPr lang="id-ID"/>
          </a:p>
        </p:txBody>
      </p:sp>
      <p:sp>
        <p:nvSpPr>
          <p:cNvPr id="8" name="Footer Placeholder 7"/>
          <p:cNvSpPr>
            <a:spLocks noGrp="1"/>
          </p:cNvSpPr>
          <p:nvPr>
            <p:ph type="ftr" sz="quarter" idx="11"/>
          </p:nvPr>
        </p:nvSpPr>
        <p:spPr/>
        <p:txBody>
          <a:bodyPr/>
          <a:lstStyle/>
          <a:p>
            <a:r>
              <a:rPr lang="en-US" dirty="0"/>
              <a:t>Machine Learning: </a:t>
            </a:r>
            <a:r>
              <a:rPr lang="en-US" dirty="0" err="1"/>
              <a:t>Pengantar</a:t>
            </a:r>
            <a:r>
              <a:rPr lang="en-US" dirty="0"/>
              <a:t> Deep Learning</a:t>
            </a:r>
            <a:endParaRPr lang="id-ID" dirty="0"/>
          </a:p>
        </p:txBody>
      </p:sp>
      <p:sp>
        <p:nvSpPr>
          <p:cNvPr id="9" name="Slide Number Placeholder 8"/>
          <p:cNvSpPr>
            <a:spLocks noGrp="1"/>
          </p:cNvSpPr>
          <p:nvPr>
            <p:ph type="sldNum" sz="quarter" idx="12"/>
          </p:nvPr>
        </p:nvSpPr>
        <p:spPr/>
        <p:txBody>
          <a:bodyPr/>
          <a:lstStyle/>
          <a:p>
            <a:fld id="{DF0E258F-04D6-46E9-8B77-0866F5CD991D}" type="slidenum">
              <a:rPr lang="id-ID" smtClean="0"/>
              <a:t>‹#›</a:t>
            </a:fld>
            <a:endParaRPr lang="id-ID"/>
          </a:p>
        </p:txBody>
      </p:sp>
      <p:sp>
        <p:nvSpPr>
          <p:cNvPr id="11" name="Title 1"/>
          <p:cNvSpPr>
            <a:spLocks noGrp="1"/>
          </p:cNvSpPr>
          <p:nvPr>
            <p:ph type="title"/>
          </p:nvPr>
        </p:nvSpPr>
        <p:spPr>
          <a:xfrm>
            <a:off x="1652338" y="412469"/>
            <a:ext cx="7355304" cy="842804"/>
          </a:xfrm>
        </p:spPr>
        <p:txBody>
          <a:bodyPr/>
          <a:lstStyle/>
          <a:p>
            <a:r>
              <a:rPr lang="en-US"/>
              <a:t>Click to edit Master title style</a:t>
            </a:r>
            <a:endParaRPr lang="en-US" dirty="0"/>
          </a:p>
        </p:txBody>
      </p:sp>
    </p:spTree>
    <p:extLst>
      <p:ext uri="{BB962C8B-B14F-4D97-AF65-F5344CB8AC3E}">
        <p14:creationId xmlns:p14="http://schemas.microsoft.com/office/powerpoint/2010/main" val="3060048508"/>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ABAEFF0C-F7E9-46F5-9549-C88F9F29384E}" type="datetime1">
              <a:rPr lang="id-ID" smtClean="0"/>
              <a:t>01/08/2019</a:t>
            </a:fld>
            <a:endParaRPr lang="id-ID"/>
          </a:p>
        </p:txBody>
      </p:sp>
      <p:sp>
        <p:nvSpPr>
          <p:cNvPr id="4" name="Footer Placeholder 3"/>
          <p:cNvSpPr>
            <a:spLocks noGrp="1"/>
          </p:cNvSpPr>
          <p:nvPr>
            <p:ph type="ftr" sz="quarter" idx="11"/>
          </p:nvPr>
        </p:nvSpPr>
        <p:spPr/>
        <p:txBody>
          <a:bodyPr/>
          <a:lstStyle/>
          <a:p>
            <a:r>
              <a:rPr lang="en-US" dirty="0"/>
              <a:t>Machine Learning: </a:t>
            </a:r>
            <a:r>
              <a:rPr lang="en-US" dirty="0" err="1"/>
              <a:t>Pengantar</a:t>
            </a:r>
            <a:r>
              <a:rPr lang="en-US" dirty="0"/>
              <a:t> Deep Learning</a:t>
            </a:r>
            <a:endParaRPr lang="id-ID" dirty="0"/>
          </a:p>
        </p:txBody>
      </p:sp>
      <p:sp>
        <p:nvSpPr>
          <p:cNvPr id="5" name="Slide Number Placeholder 4"/>
          <p:cNvSpPr>
            <a:spLocks noGrp="1"/>
          </p:cNvSpPr>
          <p:nvPr>
            <p:ph type="sldNum" sz="quarter" idx="12"/>
          </p:nvPr>
        </p:nvSpPr>
        <p:spPr/>
        <p:txBody>
          <a:bodyPr/>
          <a:lstStyle/>
          <a:p>
            <a:fld id="{DF0E258F-04D6-46E9-8B77-0866F5CD991D}" type="slidenum">
              <a:rPr lang="id-ID" smtClean="0"/>
              <a:t>‹#›</a:t>
            </a:fld>
            <a:endParaRPr lang="id-ID"/>
          </a:p>
        </p:txBody>
      </p:sp>
    </p:spTree>
    <p:extLst>
      <p:ext uri="{BB962C8B-B14F-4D97-AF65-F5344CB8AC3E}">
        <p14:creationId xmlns:p14="http://schemas.microsoft.com/office/powerpoint/2010/main" val="3537136989"/>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with 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C02F3-4769-4718-A06E-A858D53C29A0}" type="datetime1">
              <a:rPr lang="id-ID" smtClean="0"/>
              <a:t>01/08/2019</a:t>
            </a:fld>
            <a:endParaRPr lang="id-ID"/>
          </a:p>
        </p:txBody>
      </p:sp>
      <p:sp>
        <p:nvSpPr>
          <p:cNvPr id="3" name="Footer Placeholder 2"/>
          <p:cNvSpPr>
            <a:spLocks noGrp="1"/>
          </p:cNvSpPr>
          <p:nvPr>
            <p:ph type="ftr" sz="quarter" idx="11"/>
          </p:nvPr>
        </p:nvSpPr>
        <p:spPr/>
        <p:txBody>
          <a:bodyPr/>
          <a:lstStyle/>
          <a:p>
            <a:r>
              <a:rPr lang="en-US" dirty="0"/>
              <a:t>Machine Learning: </a:t>
            </a:r>
            <a:r>
              <a:rPr lang="en-US" dirty="0" err="1"/>
              <a:t>Pengantar</a:t>
            </a:r>
            <a:r>
              <a:rPr lang="en-US" dirty="0"/>
              <a:t> Deep Learning</a:t>
            </a:r>
            <a:endParaRPr lang="id-ID" dirty="0"/>
          </a:p>
        </p:txBody>
      </p:sp>
      <p:sp>
        <p:nvSpPr>
          <p:cNvPr id="4" name="Slide Number Placeholder 3"/>
          <p:cNvSpPr>
            <a:spLocks noGrp="1"/>
          </p:cNvSpPr>
          <p:nvPr>
            <p:ph type="sldNum" sz="quarter" idx="12"/>
          </p:nvPr>
        </p:nvSpPr>
        <p:spPr/>
        <p:txBody>
          <a:bodyPr/>
          <a:lstStyle/>
          <a:p>
            <a:fld id="{DF0E258F-04D6-46E9-8B77-0866F5CD991D}" type="slidenum">
              <a:rPr lang="id-ID" smtClean="0"/>
              <a:t>‹#›</a:t>
            </a:fld>
            <a:endParaRPr lang="id-ID"/>
          </a:p>
        </p:txBody>
      </p:sp>
      <p:sp>
        <p:nvSpPr>
          <p:cNvPr id="5" name="Picture Placeholder 11"/>
          <p:cNvSpPr>
            <a:spLocks noGrp="1"/>
          </p:cNvSpPr>
          <p:nvPr>
            <p:ph type="pic" sz="quarter" idx="13"/>
          </p:nvPr>
        </p:nvSpPr>
        <p:spPr>
          <a:xfrm>
            <a:off x="184897" y="1556084"/>
            <a:ext cx="8822577" cy="4122821"/>
          </a:xfrm>
        </p:spPr>
        <p:txBody>
          <a:bodyPr/>
          <a:lstStyle/>
          <a:p>
            <a:endParaRPr lang="id-ID" dirty="0"/>
          </a:p>
        </p:txBody>
      </p:sp>
      <p:sp>
        <p:nvSpPr>
          <p:cNvPr id="8" name="Title 1"/>
          <p:cNvSpPr>
            <a:spLocks noGrp="1"/>
          </p:cNvSpPr>
          <p:nvPr>
            <p:ph type="title"/>
          </p:nvPr>
        </p:nvSpPr>
        <p:spPr>
          <a:xfrm>
            <a:off x="2703094" y="412469"/>
            <a:ext cx="6304548" cy="842804"/>
          </a:xfrm>
        </p:spPr>
        <p:txBody>
          <a:bodyPr/>
          <a:lstStyle/>
          <a:p>
            <a:r>
              <a:rPr lang="en-US" dirty="0"/>
              <a:t>Click to edit Master title style</a:t>
            </a:r>
          </a:p>
        </p:txBody>
      </p:sp>
    </p:spTree>
    <p:extLst>
      <p:ext uri="{BB962C8B-B14F-4D97-AF65-F5344CB8AC3E}">
        <p14:creationId xmlns:p14="http://schemas.microsoft.com/office/powerpoint/2010/main" val="3264324366"/>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401868A7-881E-4EC9-BA3F-8D7726CD60FC}" type="datetime1">
              <a:rPr lang="id-ID" smtClean="0"/>
              <a:t>01/08/2019</a:t>
            </a:fld>
            <a:endParaRPr lang="id-ID"/>
          </a:p>
        </p:txBody>
      </p:sp>
      <p:sp>
        <p:nvSpPr>
          <p:cNvPr id="3" name="Footer Placeholder 2"/>
          <p:cNvSpPr>
            <a:spLocks noGrp="1"/>
          </p:cNvSpPr>
          <p:nvPr>
            <p:ph type="ftr" sz="quarter" idx="11"/>
          </p:nvPr>
        </p:nvSpPr>
        <p:spPr>
          <a:xfrm>
            <a:off x="2362034" y="6420518"/>
            <a:ext cx="4475746" cy="365125"/>
          </a:xfrm>
        </p:spPr>
        <p:txBody>
          <a:bodyPr/>
          <a:lstStyle/>
          <a:p>
            <a:r>
              <a:rPr lang="en-US" dirty="0"/>
              <a:t>Machine Learning: </a:t>
            </a:r>
            <a:r>
              <a:rPr lang="en-US" dirty="0" err="1"/>
              <a:t>Pengantar</a:t>
            </a:r>
            <a:r>
              <a:rPr lang="en-US" dirty="0"/>
              <a:t> Deep Learning</a:t>
            </a:r>
            <a:endParaRPr lang="id-ID" dirty="0"/>
          </a:p>
        </p:txBody>
      </p:sp>
      <p:sp>
        <p:nvSpPr>
          <p:cNvPr id="4" name="Slide Number Placeholder 3"/>
          <p:cNvSpPr>
            <a:spLocks noGrp="1"/>
          </p:cNvSpPr>
          <p:nvPr>
            <p:ph type="sldNum" sz="quarter" idx="12"/>
          </p:nvPr>
        </p:nvSpPr>
        <p:spPr>
          <a:xfrm>
            <a:off x="8093243" y="6420519"/>
            <a:ext cx="914400" cy="365125"/>
          </a:xfrm>
        </p:spPr>
        <p:txBody>
          <a:bodyPr/>
          <a:lstStyle>
            <a:lvl1pPr>
              <a:defRPr sz="1050">
                <a:solidFill>
                  <a:schemeClr val="tx1">
                    <a:lumMod val="65000"/>
                    <a:lumOff val="35000"/>
                  </a:schemeClr>
                </a:solidFill>
              </a:defRPr>
            </a:lvl1pPr>
          </a:lstStyle>
          <a:p>
            <a:fld id="{DF0E258F-04D6-46E9-8B77-0866F5CD991D}" type="slidenum">
              <a:rPr lang="id-ID" smtClean="0"/>
              <a:pPr/>
              <a:t>‹#›</a:t>
            </a:fld>
            <a:endParaRPr lang="id-ID" dirty="0"/>
          </a:p>
        </p:txBody>
      </p:sp>
      <p:pic>
        <p:nvPicPr>
          <p:cNvPr id="6" name="Picture 5"/>
          <p:cNvPicPr>
            <a:picLocks noChangeAspect="1"/>
          </p:cNvPicPr>
          <p:nvPr userDrawn="1"/>
        </p:nvPicPr>
        <p:blipFill rotWithShape="1">
          <a:blip r:embed="rId3" cstate="print">
            <a:extLst>
              <a:ext uri="{28A0092B-C50C-407E-A947-70E740481C1C}">
                <a14:useLocalDpi xmlns:a14="http://schemas.microsoft.com/office/drawing/2010/main" val="0"/>
              </a:ext>
            </a:extLst>
          </a:blip>
          <a:srcRect l="7013" r="7281" b="22399"/>
          <a:stretch/>
        </p:blipFill>
        <p:spPr>
          <a:xfrm>
            <a:off x="508617" y="121182"/>
            <a:ext cx="363863" cy="343446"/>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2762" y="113994"/>
            <a:ext cx="806818" cy="350634"/>
          </a:xfrm>
          <a:prstGeom prst="rect">
            <a:avLst/>
          </a:prstGeom>
        </p:spPr>
      </p:pic>
      <p:pic>
        <p:nvPicPr>
          <p:cNvPr id="8" name="Picture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4113" y="121182"/>
            <a:ext cx="333345" cy="343446"/>
          </a:xfrm>
          <a:prstGeom prst="rect">
            <a:avLst/>
          </a:prstGeom>
        </p:spPr>
      </p:pic>
      <p:sp>
        <p:nvSpPr>
          <p:cNvPr id="12" name="Picture Placeholder 11"/>
          <p:cNvSpPr>
            <a:spLocks noGrp="1"/>
          </p:cNvSpPr>
          <p:nvPr>
            <p:ph type="pic" sz="quarter" idx="13"/>
          </p:nvPr>
        </p:nvSpPr>
        <p:spPr>
          <a:xfrm>
            <a:off x="184897" y="585809"/>
            <a:ext cx="8822577" cy="5762353"/>
          </a:xfrm>
        </p:spPr>
        <p:txBody>
          <a:bodyPr/>
          <a:lstStyle/>
          <a:p>
            <a:endParaRPr lang="id-ID" dirty="0"/>
          </a:p>
        </p:txBody>
      </p:sp>
      <p:sp>
        <p:nvSpPr>
          <p:cNvPr id="13" name="TextBox 12"/>
          <p:cNvSpPr txBox="1"/>
          <p:nvPr userDrawn="1"/>
        </p:nvSpPr>
        <p:spPr>
          <a:xfrm>
            <a:off x="3916279" y="45113"/>
            <a:ext cx="5091363" cy="230832"/>
          </a:xfrm>
          <a:prstGeom prst="rect">
            <a:avLst/>
          </a:prstGeom>
          <a:noFill/>
        </p:spPr>
        <p:txBody>
          <a:bodyPr wrap="square" rtlCol="0">
            <a:spAutoFit/>
          </a:bodyPr>
          <a:lstStyle/>
          <a:p>
            <a:pPr algn="r"/>
            <a:r>
              <a:rPr lang="id-ID" sz="900" dirty="0">
                <a:solidFill>
                  <a:schemeClr val="bg2">
                    <a:lumMod val="25000"/>
                  </a:schemeClr>
                </a:solidFill>
                <a:latin typeface="Segoe UI Light" panose="020B0502040204020203" pitchFamily="34" charset="0"/>
                <a:cs typeface="Segoe UI Light" panose="020B0502040204020203" pitchFamily="34" charset="0"/>
              </a:rPr>
              <a:t>Program Fresh</a:t>
            </a:r>
            <a:r>
              <a:rPr lang="id-ID" sz="900" baseline="0" dirty="0">
                <a:solidFill>
                  <a:schemeClr val="bg2">
                    <a:lumMod val="25000"/>
                  </a:schemeClr>
                </a:solidFill>
                <a:latin typeface="Segoe UI Light" panose="020B0502040204020203" pitchFamily="34" charset="0"/>
                <a:cs typeface="Segoe UI Light" panose="020B0502040204020203" pitchFamily="34" charset="0"/>
              </a:rPr>
              <a:t> Graduate Academy Digital Talent Scholarship 2019 | Machine Learning</a:t>
            </a:r>
            <a:endParaRPr lang="id-ID" sz="900" dirty="0">
              <a:solidFill>
                <a:schemeClr val="bg2">
                  <a:lumMod val="2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07885903"/>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Footer Placeholder 4"/>
          <p:cNvSpPr>
            <a:spLocks noGrp="1"/>
          </p:cNvSpPr>
          <p:nvPr>
            <p:ph type="ftr" sz="quarter" idx="3"/>
          </p:nvPr>
        </p:nvSpPr>
        <p:spPr>
          <a:xfrm>
            <a:off x="2334127" y="6420519"/>
            <a:ext cx="4475746" cy="365125"/>
          </a:xfrm>
          <a:prstGeom prst="rect">
            <a:avLst/>
          </a:prstGeom>
        </p:spPr>
        <p:txBody>
          <a:bodyPr vert="horz" lIns="91440" tIns="45720" rIns="91440" bIns="45720" rtlCol="0" anchor="ctr"/>
          <a:lstStyle>
            <a:lvl1pPr algn="ctr">
              <a:defRPr sz="1050">
                <a:solidFill>
                  <a:schemeClr val="tx1">
                    <a:tint val="75000"/>
                  </a:schemeClr>
                </a:solidFill>
              </a:defRPr>
            </a:lvl1pPr>
          </a:lstStyle>
          <a:p>
            <a:r>
              <a:rPr lang="en-US" dirty="0"/>
              <a:t>Machine Learning: </a:t>
            </a:r>
            <a:r>
              <a:rPr lang="en-US" dirty="0" err="1"/>
              <a:t>Pengantar</a:t>
            </a:r>
            <a:r>
              <a:rPr lang="en-US" dirty="0"/>
              <a:t> Deep Learning</a:t>
            </a:r>
            <a:endParaRPr lang="id-ID" dirty="0"/>
          </a:p>
        </p:txBody>
      </p:sp>
      <p:sp>
        <p:nvSpPr>
          <p:cNvPr id="2" name="Title Placeholder 1"/>
          <p:cNvSpPr>
            <a:spLocks noGrp="1"/>
          </p:cNvSpPr>
          <p:nvPr>
            <p:ph type="title"/>
          </p:nvPr>
        </p:nvSpPr>
        <p:spPr>
          <a:xfrm>
            <a:off x="1652338" y="412469"/>
            <a:ext cx="7355304" cy="84280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84897" y="1459832"/>
            <a:ext cx="8822745" cy="4708943"/>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84898" y="6420519"/>
            <a:ext cx="1467440" cy="365125"/>
          </a:xfrm>
          <a:prstGeom prst="rect">
            <a:avLst/>
          </a:prstGeom>
        </p:spPr>
        <p:txBody>
          <a:bodyPr vert="horz" lIns="91440" tIns="45720" rIns="91440" bIns="45720" rtlCol="0" anchor="ctr"/>
          <a:lstStyle>
            <a:lvl1pPr algn="l">
              <a:defRPr sz="1050">
                <a:solidFill>
                  <a:schemeClr val="tx1">
                    <a:tint val="75000"/>
                  </a:schemeClr>
                </a:solidFill>
              </a:defRPr>
            </a:lvl1pPr>
          </a:lstStyle>
          <a:p>
            <a:fld id="{1926C9EF-8BE3-4CFE-93B1-B4ED61BCD7EE}" type="datetime1">
              <a:rPr lang="id-ID" smtClean="0"/>
              <a:t>01/08/2019</a:t>
            </a:fld>
            <a:endParaRPr lang="id-ID" dirty="0"/>
          </a:p>
        </p:txBody>
      </p:sp>
      <p:sp>
        <p:nvSpPr>
          <p:cNvPr id="6" name="Slide Number Placeholder 5"/>
          <p:cNvSpPr>
            <a:spLocks noGrp="1"/>
          </p:cNvSpPr>
          <p:nvPr>
            <p:ph type="sldNum" sz="quarter" idx="4"/>
          </p:nvPr>
        </p:nvSpPr>
        <p:spPr>
          <a:xfrm>
            <a:off x="8093243" y="6241131"/>
            <a:ext cx="914400" cy="544513"/>
          </a:xfrm>
          <a:prstGeom prst="rect">
            <a:avLst/>
          </a:prstGeom>
        </p:spPr>
        <p:txBody>
          <a:bodyPr vert="horz" lIns="91440" tIns="45720" rIns="91440" bIns="45720" rtlCol="0" anchor="ctr"/>
          <a:lstStyle>
            <a:lvl1pPr algn="ctr">
              <a:defRPr sz="3600">
                <a:solidFill>
                  <a:schemeClr val="bg1"/>
                </a:solidFill>
              </a:defRPr>
            </a:lvl1pPr>
          </a:lstStyle>
          <a:p>
            <a:fld id="{DF0E258F-04D6-46E9-8B77-0866F5CD991D}" type="slidenum">
              <a:rPr lang="id-ID" smtClean="0"/>
              <a:pPr/>
              <a:t>‹#›</a:t>
            </a:fld>
            <a:endParaRPr lang="id-ID" dirty="0"/>
          </a:p>
        </p:txBody>
      </p:sp>
      <p:pic>
        <p:nvPicPr>
          <p:cNvPr id="10" name="Picture 9"/>
          <p:cNvPicPr>
            <a:picLocks noChangeAspect="1"/>
          </p:cNvPicPr>
          <p:nvPr userDrawn="1"/>
        </p:nvPicPr>
        <p:blipFill rotWithShape="1">
          <a:blip r:embed="rId16" cstate="print">
            <a:extLst>
              <a:ext uri="{28A0092B-C50C-407E-A947-70E740481C1C}">
                <a14:useLocalDpi xmlns:a14="http://schemas.microsoft.com/office/drawing/2010/main" val="0"/>
              </a:ext>
            </a:extLst>
          </a:blip>
          <a:srcRect l="7013" r="7281" b="22399"/>
          <a:stretch/>
        </p:blipFill>
        <p:spPr>
          <a:xfrm>
            <a:off x="609056" y="87767"/>
            <a:ext cx="408826" cy="385887"/>
          </a:xfrm>
          <a:prstGeom prst="rect">
            <a:avLst/>
          </a:prstGeom>
        </p:spPr>
      </p:pic>
      <p:pic>
        <p:nvPicPr>
          <p:cNvPr id="11" name="Picture 10"/>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11800" y="554599"/>
            <a:ext cx="806818" cy="350634"/>
          </a:xfrm>
          <a:prstGeom prst="rect">
            <a:avLst/>
          </a:prstGeom>
        </p:spPr>
      </p:pic>
      <p:sp>
        <p:nvSpPr>
          <p:cNvPr id="14" name="TextBox 13"/>
          <p:cNvSpPr txBox="1"/>
          <p:nvPr userDrawn="1"/>
        </p:nvSpPr>
        <p:spPr>
          <a:xfrm>
            <a:off x="3916279" y="45113"/>
            <a:ext cx="5091363" cy="230832"/>
          </a:xfrm>
          <a:prstGeom prst="rect">
            <a:avLst/>
          </a:prstGeom>
          <a:noFill/>
        </p:spPr>
        <p:txBody>
          <a:bodyPr wrap="square" rtlCol="0">
            <a:spAutoFit/>
          </a:bodyPr>
          <a:lstStyle/>
          <a:p>
            <a:pPr algn="r"/>
            <a:r>
              <a:rPr lang="id-ID" sz="900" dirty="0">
                <a:solidFill>
                  <a:schemeClr val="bg2">
                    <a:lumMod val="25000"/>
                  </a:schemeClr>
                </a:solidFill>
                <a:latin typeface="Segoe UI Light" panose="020B0502040204020203" pitchFamily="34" charset="0"/>
                <a:cs typeface="Segoe UI Light" panose="020B0502040204020203" pitchFamily="34" charset="0"/>
              </a:rPr>
              <a:t>Program Fresh</a:t>
            </a:r>
            <a:r>
              <a:rPr lang="id-ID" sz="900" baseline="0" dirty="0">
                <a:solidFill>
                  <a:schemeClr val="bg2">
                    <a:lumMod val="25000"/>
                  </a:schemeClr>
                </a:solidFill>
                <a:latin typeface="Segoe UI Light" panose="020B0502040204020203" pitchFamily="34" charset="0"/>
                <a:cs typeface="Segoe UI Light" panose="020B0502040204020203" pitchFamily="34" charset="0"/>
              </a:rPr>
              <a:t> Graduate Academy Digital Talent Scholarship 2019 | Machine Learning</a:t>
            </a:r>
            <a:endParaRPr lang="id-ID" sz="900" dirty="0">
              <a:solidFill>
                <a:schemeClr val="bg2">
                  <a:lumMod val="25000"/>
                </a:schemeClr>
              </a:solidFill>
              <a:latin typeface="Segoe UI Light" panose="020B0502040204020203" pitchFamily="34" charset="0"/>
              <a:cs typeface="Segoe UI Light" panose="020B0502040204020203" pitchFamily="34" charset="0"/>
            </a:endParaRPr>
          </a:p>
        </p:txBody>
      </p:sp>
      <p:grpSp>
        <p:nvGrpSpPr>
          <p:cNvPr id="22" name="Group 21">
            <a:extLst>
              <a:ext uri="{FF2B5EF4-FFF2-40B4-BE49-F238E27FC236}">
                <a16:creationId xmlns:a16="http://schemas.microsoft.com/office/drawing/2014/main" id="{30848BA7-8A19-4061-911B-744AEF73EAAE}"/>
              </a:ext>
            </a:extLst>
          </p:cNvPr>
          <p:cNvGrpSpPr/>
          <p:nvPr userDrawn="1"/>
        </p:nvGrpSpPr>
        <p:grpSpPr>
          <a:xfrm>
            <a:off x="111800" y="87768"/>
            <a:ext cx="385887" cy="385886"/>
            <a:chOff x="55311" y="51758"/>
            <a:chExt cx="502196" cy="502194"/>
          </a:xfrm>
        </p:grpSpPr>
        <p:sp>
          <p:nvSpPr>
            <p:cNvPr id="21" name="Oval 20">
              <a:extLst>
                <a:ext uri="{FF2B5EF4-FFF2-40B4-BE49-F238E27FC236}">
                  <a16:creationId xmlns:a16="http://schemas.microsoft.com/office/drawing/2014/main" id="{D723EEA0-F7B4-400F-A550-9EFA255D1BE9}"/>
                </a:ext>
              </a:extLst>
            </p:cNvPr>
            <p:cNvSpPr/>
            <p:nvPr userDrawn="1"/>
          </p:nvSpPr>
          <p:spPr>
            <a:xfrm>
              <a:off x="55311" y="51758"/>
              <a:ext cx="502196" cy="502194"/>
            </a:xfrm>
            <a:prstGeom prst="ellipse">
              <a:avLst/>
            </a:prstGeom>
            <a:solidFill>
              <a:schemeClr val="bg1"/>
            </a:solidFill>
            <a:ln w="12700">
              <a:solidFill>
                <a:srgbClr val="7082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 close up of a logo&#10;&#10;Description automatically generated">
              <a:extLst>
                <a:ext uri="{FF2B5EF4-FFF2-40B4-BE49-F238E27FC236}">
                  <a16:creationId xmlns:a16="http://schemas.microsoft.com/office/drawing/2014/main" id="{B0AA98F5-5DF4-4178-8C27-2960A58EA30B}"/>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41031" y="99116"/>
              <a:ext cx="322215" cy="393192"/>
            </a:xfrm>
            <a:prstGeom prst="rect">
              <a:avLst/>
            </a:prstGeom>
          </p:spPr>
        </p:pic>
      </p:grpSp>
    </p:spTree>
    <p:extLst>
      <p:ext uri="{BB962C8B-B14F-4D97-AF65-F5344CB8AC3E}">
        <p14:creationId xmlns:p14="http://schemas.microsoft.com/office/powerpoint/2010/main" val="3132211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3" r:id="rId5"/>
    <p:sldLayoutId id="2147483665" r:id="rId6"/>
    <p:sldLayoutId id="2147483666" r:id="rId7"/>
    <p:sldLayoutId id="2147483667" r:id="rId8"/>
    <p:sldLayoutId id="2147483672" r:id="rId9"/>
    <p:sldLayoutId id="2147483668" r:id="rId10"/>
    <p:sldLayoutId id="2147483669" r:id="rId11"/>
    <p:sldLayoutId id="2147483670" r:id="rId12"/>
    <p:sldLayoutId id="2147483671" r:id="rId13"/>
  </p:sldLayoutIdLst>
  <p:transition spd="slow">
    <p:wipe dir="r"/>
  </p:transition>
  <p:hf hdr="0"/>
  <p:txStyles>
    <p:titleStyle>
      <a:lvl1pPr algn="ctr"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000" kern="1200">
          <a:solidFill>
            <a:schemeClr val="bg2">
              <a:lumMod val="25000"/>
            </a:schemeClr>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chemeClr val="bg2">
              <a:lumMod val="25000"/>
            </a:schemeClr>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bg2">
              <a:lumMod val="25000"/>
            </a:schemeClr>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bg2">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ACE3AD96-1703-48BE-8B53-54627C2EA8BD}" type="datetime1">
              <a:rPr lang="id-ID" smtClean="0">
                <a:solidFill>
                  <a:prstClr val="black">
                    <a:tint val="75000"/>
                  </a:prstClr>
                </a:solidFill>
              </a:rPr>
              <a:t>01/08/2019</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r>
              <a:rPr lang="en-US" dirty="0">
                <a:solidFill>
                  <a:prstClr val="black">
                    <a:tint val="75000"/>
                  </a:prstClr>
                </a:solidFill>
              </a:rPr>
              <a:t>Machine Learning: </a:t>
            </a:r>
            <a:r>
              <a:rPr lang="en-US" dirty="0" err="1">
                <a:solidFill>
                  <a:prstClr val="black">
                    <a:tint val="75000"/>
                  </a:prstClr>
                </a:solidFill>
              </a:rPr>
              <a:t>Pengantar</a:t>
            </a:r>
            <a:r>
              <a:rPr lang="en-US" dirty="0">
                <a:solidFill>
                  <a:prstClr val="black">
                    <a:tint val="75000"/>
                  </a:prstClr>
                </a:solidFill>
              </a:rPr>
              <a:t> Deep Learning</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48A2BCBC-50EF-4175-83E0-F618B60D4316}"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68801290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ransition spd="slow">
    <p:wipe dir="r"/>
  </p:transition>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D2DC411B-9093-4EA0-8A28-D7363D86BFF5}" type="datetime1">
              <a:rPr lang="id-ID" smtClean="0">
                <a:solidFill>
                  <a:prstClr val="black">
                    <a:tint val="75000"/>
                  </a:prstClr>
                </a:solidFill>
              </a:rPr>
              <a:t>01/08/2019</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r>
              <a:rPr lang="en-US" dirty="0">
                <a:solidFill>
                  <a:prstClr val="black">
                    <a:tint val="75000"/>
                  </a:prstClr>
                </a:solidFill>
              </a:rPr>
              <a:t>Machine Learning: </a:t>
            </a:r>
            <a:r>
              <a:rPr lang="en-US" dirty="0" err="1">
                <a:solidFill>
                  <a:prstClr val="black">
                    <a:tint val="75000"/>
                  </a:prstClr>
                </a:solidFill>
              </a:rPr>
              <a:t>Pengantar</a:t>
            </a:r>
            <a:r>
              <a:rPr lang="en-US" dirty="0">
                <a:solidFill>
                  <a:prstClr val="black">
                    <a:tint val="75000"/>
                  </a:prstClr>
                </a:solidFill>
              </a:rPr>
              <a:t> Deep Learning</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48A2BCBC-50EF-4175-83E0-F618B60D4316}"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210663361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ransition spd="slow">
    <p:wipe dir="r"/>
  </p:transition>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6.jpeg"/><Relationship Id="rId3" Type="http://schemas.microsoft.com/office/2007/relationships/hdphoto" Target="../media/hdphoto1.wdp"/><Relationship Id="rId7" Type="http://schemas.openxmlformats.org/officeDocument/2006/relationships/image" Target="../media/image52.png"/><Relationship Id="rId12" Type="http://schemas.microsoft.com/office/2007/relationships/hdphoto" Target="../media/hdphoto4.wdp"/><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55.png"/><Relationship Id="rId5" Type="http://schemas.microsoft.com/office/2007/relationships/hdphoto" Target="../media/hdphoto2.wdp"/><Relationship Id="rId10" Type="http://schemas.openxmlformats.org/officeDocument/2006/relationships/image" Target="../media/image54.png"/><Relationship Id="rId4" Type="http://schemas.openxmlformats.org/officeDocument/2006/relationships/image" Target="../media/image50.png"/><Relationship Id="rId9" Type="http://schemas.microsoft.com/office/2007/relationships/hdphoto" Target="../media/hdphoto3.wdp"/></Relationships>
</file>

<file path=ppt/slides/_rels/slide1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12.png"/><Relationship Id="rId1" Type="http://schemas.openxmlformats.org/officeDocument/2006/relationships/slideLayout" Target="../slideLayouts/slideLayout26.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image" Target="../media/image17.jp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1CA5F2D1-C77B-4614-B681-5858C958408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2222" r="2424"/>
          <a:stretch/>
        </p:blipFill>
        <p:spPr>
          <a:xfrm>
            <a:off x="4082473" y="0"/>
            <a:ext cx="5061527" cy="6858000"/>
          </a:xfrm>
          <a:prstGeom prst="rect">
            <a:avLst/>
          </a:prstGeom>
        </p:spPr>
      </p:pic>
      <p:pic>
        <p:nvPicPr>
          <p:cNvPr id="11" name="Picture 10">
            <a:extLst>
              <a:ext uri="{FF2B5EF4-FFF2-40B4-BE49-F238E27FC236}">
                <a16:creationId xmlns:a16="http://schemas.microsoft.com/office/drawing/2014/main" id="{8EA70F98-D6BF-44D5-864A-E8B8E6EA8A9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124" t="32986" r="7380" b="34416"/>
          <a:stretch/>
        </p:blipFill>
        <p:spPr>
          <a:xfrm>
            <a:off x="157316" y="5913824"/>
            <a:ext cx="1796982" cy="710441"/>
          </a:xfrm>
          <a:prstGeom prst="rect">
            <a:avLst/>
          </a:prstGeom>
        </p:spPr>
      </p:pic>
      <p:pic>
        <p:nvPicPr>
          <p:cNvPr id="21" name="Picture 20">
            <a:extLst>
              <a:ext uri="{FF2B5EF4-FFF2-40B4-BE49-F238E27FC236}">
                <a16:creationId xmlns:a16="http://schemas.microsoft.com/office/drawing/2014/main" id="{089B2762-C2F9-4BAC-B1EE-95539397A96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3538" y="215576"/>
            <a:ext cx="658757" cy="686745"/>
          </a:xfrm>
          <a:prstGeom prst="rect">
            <a:avLst/>
          </a:prstGeom>
        </p:spPr>
      </p:pic>
      <p:grpSp>
        <p:nvGrpSpPr>
          <p:cNvPr id="46" name="Group 45">
            <a:extLst>
              <a:ext uri="{FF2B5EF4-FFF2-40B4-BE49-F238E27FC236}">
                <a16:creationId xmlns:a16="http://schemas.microsoft.com/office/drawing/2014/main" id="{4B60F85D-D540-4735-B378-D7D9225FE7F3}"/>
              </a:ext>
            </a:extLst>
          </p:cNvPr>
          <p:cNvGrpSpPr/>
          <p:nvPr/>
        </p:nvGrpSpPr>
        <p:grpSpPr>
          <a:xfrm>
            <a:off x="5674242" y="6327045"/>
            <a:ext cx="2170463" cy="378419"/>
            <a:chOff x="4279782" y="5408838"/>
            <a:chExt cx="2170463" cy="378419"/>
          </a:xfrm>
        </p:grpSpPr>
        <p:pic>
          <p:nvPicPr>
            <p:cNvPr id="34" name="Picture 33">
              <a:extLst>
                <a:ext uri="{FF2B5EF4-FFF2-40B4-BE49-F238E27FC236}">
                  <a16:creationId xmlns:a16="http://schemas.microsoft.com/office/drawing/2014/main" id="{2CE453EB-EDB4-49CF-90BE-4F74F5C3CE5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79782" y="5490038"/>
              <a:ext cx="216020" cy="216020"/>
            </a:xfrm>
            <a:prstGeom prst="rect">
              <a:avLst/>
            </a:prstGeom>
          </p:spPr>
        </p:pic>
        <p:sp>
          <p:nvSpPr>
            <p:cNvPr id="37" name="Title 1">
              <a:extLst>
                <a:ext uri="{FF2B5EF4-FFF2-40B4-BE49-F238E27FC236}">
                  <a16:creationId xmlns:a16="http://schemas.microsoft.com/office/drawing/2014/main" id="{73E0DBD7-B92C-4F4C-A59F-F8EF3A4C3876}"/>
                </a:ext>
              </a:extLst>
            </p:cNvPr>
            <p:cNvSpPr txBox="1">
              <a:spLocks/>
            </p:cNvSpPr>
            <p:nvPr/>
          </p:nvSpPr>
          <p:spPr>
            <a:xfrm>
              <a:off x="4457102" y="5408838"/>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a:solidFill>
                    <a:srgbClr val="4472C4">
                      <a:lumMod val="50000"/>
                    </a:srgbClr>
                  </a:solidFill>
                  <a:latin typeface="HP Simplified" panose="020B0606020204020204" pitchFamily="34" charset="0"/>
                </a:rPr>
                <a:t>digitalent.kominfo.go.id</a:t>
              </a:r>
              <a:endParaRPr lang="en-US" sz="700" dirty="0">
                <a:solidFill>
                  <a:srgbClr val="4472C4">
                    <a:lumMod val="50000"/>
                  </a:srgbClr>
                </a:solidFill>
                <a:latin typeface="HP Simplified" panose="020B0606020204020204" pitchFamily="34" charset="0"/>
              </a:endParaRPr>
            </a:p>
          </p:txBody>
        </p:sp>
      </p:grpSp>
      <p:sp>
        <p:nvSpPr>
          <p:cNvPr id="17" name="Title 1">
            <a:extLst>
              <a:ext uri="{FF2B5EF4-FFF2-40B4-BE49-F238E27FC236}">
                <a16:creationId xmlns:a16="http://schemas.microsoft.com/office/drawing/2014/main" id="{FE488684-4B91-45E0-AC48-E54C1020FB09}"/>
              </a:ext>
            </a:extLst>
          </p:cNvPr>
          <p:cNvSpPr txBox="1">
            <a:spLocks/>
          </p:cNvSpPr>
          <p:nvPr/>
        </p:nvSpPr>
        <p:spPr>
          <a:xfrm>
            <a:off x="288983" y="2206282"/>
            <a:ext cx="4457989" cy="26324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dirty="0">
                <a:solidFill>
                  <a:srgbClr val="4472C4">
                    <a:lumMod val="50000"/>
                  </a:srgbClr>
                </a:solidFill>
                <a:latin typeface="HP Simplified" panose="020B0606020204020204" pitchFamily="34" charset="0"/>
              </a:rPr>
              <a:t>DIGITAL TALENT SCHOLARSHIP</a:t>
            </a:r>
          </a:p>
          <a:p>
            <a:pPr fontAlgn="base"/>
            <a:r>
              <a:rPr lang="en-US" dirty="0">
                <a:solidFill>
                  <a:srgbClr val="4472C4">
                    <a:lumMod val="50000"/>
                  </a:srgbClr>
                </a:solidFill>
                <a:latin typeface="HP Simplified" panose="020B0606020204020204" pitchFamily="34" charset="0"/>
              </a:rPr>
              <a:t>2019</a:t>
            </a:r>
            <a:endParaRPr lang="en-US" sz="1800" dirty="0">
              <a:solidFill>
                <a:srgbClr val="4472C4">
                  <a:lumMod val="50000"/>
                </a:srgbClr>
              </a:solidFill>
              <a:latin typeface="HP Simplified" panose="020B0606020204020204" pitchFamily="34" charset="0"/>
            </a:endParaRPr>
          </a:p>
        </p:txBody>
      </p:sp>
      <p:sp>
        <p:nvSpPr>
          <p:cNvPr id="2" name="Date Placeholder 1"/>
          <p:cNvSpPr>
            <a:spLocks noGrp="1"/>
          </p:cNvSpPr>
          <p:nvPr>
            <p:ph type="dt" sz="half" idx="10"/>
          </p:nvPr>
        </p:nvSpPr>
        <p:spPr/>
        <p:txBody>
          <a:bodyPr/>
          <a:lstStyle/>
          <a:p>
            <a:fld id="{15753688-E0BA-4340-8819-4ED516BB3E02}" type="datetime1">
              <a:rPr lang="id-ID" smtClean="0">
                <a:solidFill>
                  <a:prstClr val="black">
                    <a:tint val="75000"/>
                  </a:prstClr>
                </a:solidFill>
              </a:rPr>
              <a:t>01/08/2019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dirty="0">
                <a:solidFill>
                  <a:prstClr val="black">
                    <a:tint val="75000"/>
                  </a:prstClr>
                </a:solidFill>
              </a:rPr>
              <a:t>Machine Learning: </a:t>
            </a:r>
            <a:r>
              <a:rPr lang="en-US" dirty="0" err="1">
                <a:solidFill>
                  <a:prstClr val="black">
                    <a:tint val="75000"/>
                  </a:prstClr>
                </a:solidFill>
              </a:rPr>
              <a:t>Pengantar</a:t>
            </a:r>
            <a:r>
              <a:rPr lang="en-US" dirty="0">
                <a:solidFill>
                  <a:prstClr val="black">
                    <a:tint val="75000"/>
                  </a:prstClr>
                </a:solidFill>
              </a:rPr>
              <a:t> Deep Learning</a:t>
            </a:r>
          </a:p>
        </p:txBody>
      </p:sp>
      <p:sp>
        <p:nvSpPr>
          <p:cNvPr id="4" name="Slide Number Placeholder 3"/>
          <p:cNvSpPr>
            <a:spLocks noGrp="1"/>
          </p:cNvSpPr>
          <p:nvPr>
            <p:ph type="sldNum" sz="quarter" idx="12"/>
          </p:nvPr>
        </p:nvSpPr>
        <p:spPr/>
        <p:txBody>
          <a:bodyPr/>
          <a:lstStyle/>
          <a:p>
            <a:fld id="{48A2BCBC-50EF-4175-83E0-F618B60D4316}" type="slidenum">
              <a:rPr lang="en-US" smtClean="0">
                <a:solidFill>
                  <a:prstClr val="black">
                    <a:tint val="75000"/>
                  </a:prstClr>
                </a:solidFill>
              </a:rPr>
              <a:pPr/>
              <a:t>1</a:t>
            </a:fld>
            <a:endParaRPr lang="en-US">
              <a:solidFill>
                <a:prstClr val="black">
                  <a:tint val="75000"/>
                </a:prstClr>
              </a:solidFill>
            </a:endParaRPr>
          </a:p>
        </p:txBody>
      </p:sp>
      <p:grpSp>
        <p:nvGrpSpPr>
          <p:cNvPr id="13" name="Group 12">
            <a:extLst>
              <a:ext uri="{FF2B5EF4-FFF2-40B4-BE49-F238E27FC236}">
                <a16:creationId xmlns:a16="http://schemas.microsoft.com/office/drawing/2014/main" id="{916A8116-6C19-4760-AD4A-17C0BF961716}"/>
              </a:ext>
            </a:extLst>
          </p:cNvPr>
          <p:cNvGrpSpPr/>
          <p:nvPr/>
        </p:nvGrpSpPr>
        <p:grpSpPr>
          <a:xfrm>
            <a:off x="157316" y="191880"/>
            <a:ext cx="710443" cy="710441"/>
            <a:chOff x="55311" y="51758"/>
            <a:chExt cx="502196" cy="502194"/>
          </a:xfrm>
        </p:grpSpPr>
        <p:sp>
          <p:nvSpPr>
            <p:cNvPr id="14" name="Oval 13">
              <a:extLst>
                <a:ext uri="{FF2B5EF4-FFF2-40B4-BE49-F238E27FC236}">
                  <a16:creationId xmlns:a16="http://schemas.microsoft.com/office/drawing/2014/main" id="{051BC909-4F39-402D-A24A-64B90E35D8A1}"/>
                </a:ext>
              </a:extLst>
            </p:cNvPr>
            <p:cNvSpPr/>
            <p:nvPr userDrawn="1"/>
          </p:nvSpPr>
          <p:spPr>
            <a:xfrm>
              <a:off x="55311" y="51758"/>
              <a:ext cx="502196" cy="502194"/>
            </a:xfrm>
            <a:prstGeom prst="ellipse">
              <a:avLst/>
            </a:prstGeom>
            <a:solidFill>
              <a:schemeClr val="bg1"/>
            </a:solidFill>
            <a:ln w="12700">
              <a:solidFill>
                <a:srgbClr val="7082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close up of a logo&#10;&#10;Description automatically generated">
              <a:extLst>
                <a:ext uri="{FF2B5EF4-FFF2-40B4-BE49-F238E27FC236}">
                  <a16:creationId xmlns:a16="http://schemas.microsoft.com/office/drawing/2014/main" id="{87F45D12-F84E-426E-92E7-DECE6432E150}"/>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2101" y="99116"/>
              <a:ext cx="322215" cy="393192"/>
            </a:xfrm>
            <a:prstGeom prst="rect">
              <a:avLst/>
            </a:prstGeom>
          </p:spPr>
        </p:pic>
      </p:grpSp>
    </p:spTree>
    <p:extLst>
      <p:ext uri="{BB962C8B-B14F-4D97-AF65-F5344CB8AC3E}">
        <p14:creationId xmlns:p14="http://schemas.microsoft.com/office/powerpoint/2010/main" val="915599529"/>
      </p:ext>
    </p:extLst>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D4C22-507E-44E3-88E1-FBEBEE2506C1}"/>
              </a:ext>
            </a:extLst>
          </p:cNvPr>
          <p:cNvSpPr>
            <a:spLocks noGrp="1"/>
          </p:cNvSpPr>
          <p:nvPr>
            <p:ph type="title"/>
          </p:nvPr>
        </p:nvSpPr>
        <p:spPr/>
        <p:txBody>
          <a:bodyPr/>
          <a:lstStyle/>
          <a:p>
            <a:r>
              <a:rPr lang="id-ID" dirty="0"/>
              <a:t>Klasifikasi Linier Multi-kelas </a:t>
            </a:r>
            <a:endParaRPr lang="en-US" dirty="0"/>
          </a:p>
        </p:txBody>
      </p:sp>
      <p:sp>
        <p:nvSpPr>
          <p:cNvPr id="3" name="Content Placeholder 2">
            <a:extLst>
              <a:ext uri="{FF2B5EF4-FFF2-40B4-BE49-F238E27FC236}">
                <a16:creationId xmlns:a16="http://schemas.microsoft.com/office/drawing/2014/main" id="{FBB36B2E-8B4A-4598-B38F-48066E2D8DE8}"/>
              </a:ext>
            </a:extLst>
          </p:cNvPr>
          <p:cNvSpPr>
            <a:spLocks noGrp="1"/>
          </p:cNvSpPr>
          <p:nvPr>
            <p:ph idx="1"/>
          </p:nvPr>
        </p:nvSpPr>
        <p:spPr>
          <a:xfrm>
            <a:off x="184897" y="1451811"/>
            <a:ext cx="4067455" cy="4724400"/>
          </a:xfrm>
        </p:spPr>
        <p:txBody>
          <a:bodyPr/>
          <a:lstStyle/>
          <a:p>
            <a:r>
              <a:rPr lang="id-ID" dirty="0"/>
              <a:t>Karena citra awalnya berukuran [32x32x3],</a:t>
            </a:r>
          </a:p>
          <a:p>
            <a:r>
              <a:rPr lang="id-ID" dirty="0"/>
              <a:t>Artinya sebenarnya kita juga bisa mengubah ukuran bobot kembali ke bentuk citra</a:t>
            </a:r>
          </a:p>
          <a:p>
            <a:endParaRPr lang="id-ID" dirty="0"/>
          </a:p>
          <a:p>
            <a:r>
              <a:rPr lang="id-ID" dirty="0"/>
              <a:t>Yang kemudian kita bisa visualisasikan bobot </a:t>
            </a:r>
            <a:br>
              <a:rPr lang="id-ID" dirty="0"/>
            </a:br>
            <a:r>
              <a:rPr lang="id-ID" dirty="0"/>
              <a:t>masing-masing kelas</a:t>
            </a:r>
            <a:endParaRPr lang="en-US" dirty="0"/>
          </a:p>
        </p:txBody>
      </p:sp>
      <p:sp>
        <p:nvSpPr>
          <p:cNvPr id="4" name="Date Placeholder 3">
            <a:extLst>
              <a:ext uri="{FF2B5EF4-FFF2-40B4-BE49-F238E27FC236}">
                <a16:creationId xmlns:a16="http://schemas.microsoft.com/office/drawing/2014/main" id="{9A93B83A-EFD5-4288-B27A-533FC6F15515}"/>
              </a:ext>
            </a:extLst>
          </p:cNvPr>
          <p:cNvSpPr>
            <a:spLocks noGrp="1"/>
          </p:cNvSpPr>
          <p:nvPr>
            <p:ph type="dt" sz="half" idx="10"/>
          </p:nvPr>
        </p:nvSpPr>
        <p:spPr/>
        <p:txBody>
          <a:bodyPr/>
          <a:lstStyle/>
          <a:p>
            <a:fld id="{47CEA4B6-0A06-45D7-B7BF-F41801AEE81A}" type="datetime1">
              <a:rPr lang="id-ID" smtClean="0"/>
              <a:t>01/08/2019</a:t>
            </a:fld>
            <a:endParaRPr lang="id-ID" dirty="0"/>
          </a:p>
        </p:txBody>
      </p:sp>
      <p:sp>
        <p:nvSpPr>
          <p:cNvPr id="5" name="Footer Placeholder 4">
            <a:extLst>
              <a:ext uri="{FF2B5EF4-FFF2-40B4-BE49-F238E27FC236}">
                <a16:creationId xmlns:a16="http://schemas.microsoft.com/office/drawing/2014/main" id="{ED014831-30AD-4F63-90FC-7C64D30FEE8E}"/>
              </a:ext>
            </a:extLst>
          </p:cNvPr>
          <p:cNvSpPr>
            <a:spLocks noGrp="1"/>
          </p:cNvSpPr>
          <p:nvPr>
            <p:ph type="ftr" sz="quarter" idx="11"/>
          </p:nvPr>
        </p:nvSpPr>
        <p:spPr/>
        <p:txBody>
          <a:bodyPr/>
          <a:lstStyle/>
          <a:p>
            <a:r>
              <a:rPr lang="en-US"/>
              <a:t>Machine Learning: Pengantar Deep Learning</a:t>
            </a:r>
            <a:endParaRPr lang="id-ID" dirty="0"/>
          </a:p>
        </p:txBody>
      </p:sp>
      <p:sp>
        <p:nvSpPr>
          <p:cNvPr id="6" name="Slide Number Placeholder 5">
            <a:extLst>
              <a:ext uri="{FF2B5EF4-FFF2-40B4-BE49-F238E27FC236}">
                <a16:creationId xmlns:a16="http://schemas.microsoft.com/office/drawing/2014/main" id="{0870AC81-DEE3-4873-BF61-8C5C67007162}"/>
              </a:ext>
            </a:extLst>
          </p:cNvPr>
          <p:cNvSpPr>
            <a:spLocks noGrp="1"/>
          </p:cNvSpPr>
          <p:nvPr>
            <p:ph type="sldNum" sz="quarter" idx="12"/>
          </p:nvPr>
        </p:nvSpPr>
        <p:spPr/>
        <p:txBody>
          <a:bodyPr/>
          <a:lstStyle/>
          <a:p>
            <a:fld id="{DF0E258F-04D6-46E9-8B77-0866F5CD991D}" type="slidenum">
              <a:rPr lang="id-ID" smtClean="0"/>
              <a:pPr/>
              <a:t>10</a:t>
            </a:fld>
            <a:endParaRPr lang="id-ID" dirty="0"/>
          </a:p>
        </p:txBody>
      </p:sp>
      <p:graphicFrame>
        <p:nvGraphicFramePr>
          <p:cNvPr id="24" name="Table 23">
            <a:extLst>
              <a:ext uri="{FF2B5EF4-FFF2-40B4-BE49-F238E27FC236}">
                <a16:creationId xmlns:a16="http://schemas.microsoft.com/office/drawing/2014/main" id="{E239C2D3-6893-44E8-92ED-74DA9B273D6E}"/>
              </a:ext>
            </a:extLst>
          </p:cNvPr>
          <p:cNvGraphicFramePr>
            <a:graphicFrameLocks noGrp="1"/>
          </p:cNvGraphicFramePr>
          <p:nvPr>
            <p:extLst>
              <p:ext uri="{D42A27DB-BD31-4B8C-83A1-F6EECF244321}">
                <p14:modId xmlns:p14="http://schemas.microsoft.com/office/powerpoint/2010/main" val="1551256727"/>
              </p:ext>
            </p:extLst>
          </p:nvPr>
        </p:nvGraphicFramePr>
        <p:xfrm>
          <a:off x="5048187" y="3129544"/>
          <a:ext cx="1067960" cy="1060704"/>
        </p:xfrm>
        <a:graphic>
          <a:graphicData uri="http://schemas.openxmlformats.org/drawingml/2006/table">
            <a:tbl>
              <a:tblPr firstRow="1" bandRow="1">
                <a:tableStyleId>{5940675A-B579-460E-94D1-54222C63F5DA}</a:tableStyleId>
              </a:tblPr>
              <a:tblGrid>
                <a:gridCol w="533980">
                  <a:extLst>
                    <a:ext uri="{9D8B030D-6E8A-4147-A177-3AD203B41FA5}">
                      <a16:colId xmlns:a16="http://schemas.microsoft.com/office/drawing/2014/main" val="2227658291"/>
                    </a:ext>
                  </a:extLst>
                </a:gridCol>
                <a:gridCol w="533980">
                  <a:extLst>
                    <a:ext uri="{9D8B030D-6E8A-4147-A177-3AD203B41FA5}">
                      <a16:colId xmlns:a16="http://schemas.microsoft.com/office/drawing/2014/main" val="1147258703"/>
                    </a:ext>
                  </a:extLst>
                </a:gridCol>
              </a:tblGrid>
              <a:tr h="530352">
                <a:tc>
                  <a:txBody>
                    <a:bodyPr/>
                    <a:lstStyle/>
                    <a:p>
                      <a:pPr algn="ctr"/>
                      <a:r>
                        <a:rPr lang="en-US" sz="1200" dirty="0"/>
                        <a:t>0.06</a:t>
                      </a:r>
                    </a:p>
                  </a:txBody>
                  <a:tcPr marL="0" marR="0" anchor="ctr">
                    <a:solidFill>
                      <a:schemeClr val="accent2">
                        <a:lumMod val="40000"/>
                        <a:lumOff val="60000"/>
                      </a:schemeClr>
                    </a:solidFill>
                  </a:tcPr>
                </a:tc>
                <a:tc>
                  <a:txBody>
                    <a:bodyPr/>
                    <a:lstStyle/>
                    <a:p>
                      <a:pPr algn="ctr"/>
                      <a:r>
                        <a:rPr lang="en-US" sz="1200" dirty="0"/>
                        <a:t>0.75</a:t>
                      </a:r>
                    </a:p>
                  </a:txBody>
                  <a:tcPr marL="0" marR="0" anchor="ctr">
                    <a:solidFill>
                      <a:schemeClr val="accent2">
                        <a:lumMod val="40000"/>
                        <a:lumOff val="60000"/>
                      </a:schemeClr>
                    </a:solidFill>
                  </a:tcPr>
                </a:tc>
                <a:extLst>
                  <a:ext uri="{0D108BD9-81ED-4DB2-BD59-A6C34878D82A}">
                    <a16:rowId xmlns:a16="http://schemas.microsoft.com/office/drawing/2014/main" val="3274818980"/>
                  </a:ext>
                </a:extLst>
              </a:tr>
              <a:tr h="530352">
                <a:tc>
                  <a:txBody>
                    <a:bodyPr/>
                    <a:lstStyle/>
                    <a:p>
                      <a:pPr algn="ctr"/>
                      <a:r>
                        <a:rPr lang="en-US" sz="1200" dirty="0"/>
                        <a:t>-0.6</a:t>
                      </a:r>
                    </a:p>
                  </a:txBody>
                  <a:tcPr marL="0" marR="0" anchor="ctr">
                    <a:solidFill>
                      <a:schemeClr val="accent2">
                        <a:lumMod val="40000"/>
                        <a:lumOff val="60000"/>
                      </a:schemeClr>
                    </a:solidFill>
                  </a:tcPr>
                </a:tc>
                <a:tc>
                  <a:txBody>
                    <a:bodyPr/>
                    <a:lstStyle/>
                    <a:p>
                      <a:pPr algn="ctr"/>
                      <a:r>
                        <a:rPr lang="en-US" sz="1200" dirty="0"/>
                        <a:t>-0.9</a:t>
                      </a:r>
                    </a:p>
                  </a:txBody>
                  <a:tcPr marL="0" marR="0" anchor="ctr">
                    <a:solidFill>
                      <a:schemeClr val="accent2">
                        <a:lumMod val="40000"/>
                        <a:lumOff val="60000"/>
                      </a:schemeClr>
                    </a:solidFill>
                  </a:tcPr>
                </a:tc>
                <a:extLst>
                  <a:ext uri="{0D108BD9-81ED-4DB2-BD59-A6C34878D82A}">
                    <a16:rowId xmlns:a16="http://schemas.microsoft.com/office/drawing/2014/main" val="1360348839"/>
                  </a:ext>
                </a:extLst>
              </a:tr>
            </a:tbl>
          </a:graphicData>
        </a:graphic>
      </p:graphicFrame>
      <p:graphicFrame>
        <p:nvGraphicFramePr>
          <p:cNvPr id="25" name="Table 24">
            <a:extLst>
              <a:ext uri="{FF2B5EF4-FFF2-40B4-BE49-F238E27FC236}">
                <a16:creationId xmlns:a16="http://schemas.microsoft.com/office/drawing/2014/main" id="{43D50396-BFC0-48FB-AB16-E4753D423A0D}"/>
              </a:ext>
            </a:extLst>
          </p:cNvPr>
          <p:cNvGraphicFramePr>
            <a:graphicFrameLocks noGrp="1"/>
          </p:cNvGraphicFramePr>
          <p:nvPr>
            <p:extLst>
              <p:ext uri="{D42A27DB-BD31-4B8C-83A1-F6EECF244321}">
                <p14:modId xmlns:p14="http://schemas.microsoft.com/office/powerpoint/2010/main" val="3080116716"/>
              </p:ext>
            </p:extLst>
          </p:nvPr>
        </p:nvGraphicFramePr>
        <p:xfrm>
          <a:off x="5292508" y="4517803"/>
          <a:ext cx="579320" cy="521774"/>
        </p:xfrm>
        <a:graphic>
          <a:graphicData uri="http://schemas.openxmlformats.org/drawingml/2006/table">
            <a:tbl>
              <a:tblPr firstRow="1" bandRow="1">
                <a:tableStyleId>{5940675A-B579-460E-94D1-54222C63F5DA}</a:tableStyleId>
              </a:tblPr>
              <a:tblGrid>
                <a:gridCol w="579320">
                  <a:extLst>
                    <a:ext uri="{9D8B030D-6E8A-4147-A177-3AD203B41FA5}">
                      <a16:colId xmlns:a16="http://schemas.microsoft.com/office/drawing/2014/main" val="1881216702"/>
                    </a:ext>
                  </a:extLst>
                </a:gridCol>
              </a:tblGrid>
              <a:tr h="521774">
                <a:tc>
                  <a:txBody>
                    <a:bodyPr/>
                    <a:lstStyle/>
                    <a:p>
                      <a:pPr algn="ctr"/>
                      <a:r>
                        <a:rPr lang="en-US" sz="1200" dirty="0"/>
                        <a:t>-1.5</a:t>
                      </a:r>
                    </a:p>
                  </a:txBody>
                  <a:tcPr marL="0" marR="0" anchor="ctr">
                    <a:solidFill>
                      <a:schemeClr val="accent2">
                        <a:lumMod val="40000"/>
                        <a:lumOff val="60000"/>
                      </a:schemeClr>
                    </a:solidFill>
                  </a:tcPr>
                </a:tc>
                <a:extLst>
                  <a:ext uri="{0D108BD9-81ED-4DB2-BD59-A6C34878D82A}">
                    <a16:rowId xmlns:a16="http://schemas.microsoft.com/office/drawing/2014/main" val="1718696827"/>
                  </a:ext>
                </a:extLst>
              </a:tr>
            </a:tbl>
          </a:graphicData>
        </a:graphic>
      </p:graphicFrame>
      <mc:AlternateContent xmlns:mc="http://schemas.openxmlformats.org/markup-compatibility/2006">
        <mc:Choice xmlns:a14="http://schemas.microsoft.com/office/drawing/2010/main" Requires="a14">
          <p:sp>
            <p:nvSpPr>
              <p:cNvPr id="26" name="Rectangle 25">
                <a:extLst>
                  <a:ext uri="{FF2B5EF4-FFF2-40B4-BE49-F238E27FC236}">
                    <a16:creationId xmlns:a16="http://schemas.microsoft.com/office/drawing/2014/main" id="{41BE2534-D03C-4D76-8DFF-96B67822734A}"/>
                  </a:ext>
                </a:extLst>
              </p:cNvPr>
              <p:cNvSpPr/>
              <p:nvPr/>
            </p:nvSpPr>
            <p:spPr>
              <a:xfrm>
                <a:off x="4114594" y="3429000"/>
                <a:ext cx="593431"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1" i="1">
                          <a:latin typeface="Cambria Math" panose="02040503050406030204" pitchFamily="18" charset="0"/>
                          <a:ea typeface="Cambria Math" panose="02040503050406030204" pitchFamily="18" charset="0"/>
                        </a:rPr>
                        <m:t>𝑾</m:t>
                      </m:r>
                    </m:oMath>
                  </m:oMathPara>
                </a14:m>
                <a:endParaRPr lang="en-US" sz="2400" b="1" dirty="0"/>
              </a:p>
            </p:txBody>
          </p:sp>
        </mc:Choice>
        <mc:Fallback>
          <p:sp>
            <p:nvSpPr>
              <p:cNvPr id="26" name="Rectangle 25">
                <a:extLst>
                  <a:ext uri="{FF2B5EF4-FFF2-40B4-BE49-F238E27FC236}">
                    <a16:creationId xmlns:a16="http://schemas.microsoft.com/office/drawing/2014/main" id="{41BE2534-D03C-4D76-8DFF-96B67822734A}"/>
                  </a:ext>
                </a:extLst>
              </p:cNvPr>
              <p:cNvSpPr>
                <a:spLocks noRot="1" noChangeAspect="1" noMove="1" noResize="1" noEditPoints="1" noAdjustHandles="1" noChangeArrowheads="1" noChangeShapeType="1" noTextEdit="1"/>
              </p:cNvSpPr>
              <p:nvPr/>
            </p:nvSpPr>
            <p:spPr>
              <a:xfrm>
                <a:off x="4114594" y="3429000"/>
                <a:ext cx="593431" cy="46166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4" name="Rectangle 43">
                <a:extLst>
                  <a:ext uri="{FF2B5EF4-FFF2-40B4-BE49-F238E27FC236}">
                    <a16:creationId xmlns:a16="http://schemas.microsoft.com/office/drawing/2014/main" id="{FD3CAB09-7401-483F-BF86-5947B665DF58}"/>
                  </a:ext>
                </a:extLst>
              </p:cNvPr>
              <p:cNvSpPr/>
              <p:nvPr/>
            </p:nvSpPr>
            <p:spPr>
              <a:xfrm>
                <a:off x="5746000" y="1574360"/>
                <a:ext cx="46839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a:latin typeface="Cambria Math" panose="02040503050406030204" pitchFamily="18" charset="0"/>
                          <a:ea typeface="Cambria Math" panose="02040503050406030204" pitchFamily="18" charset="0"/>
                        </a:rPr>
                        <m:t>𝒙</m:t>
                      </m:r>
                    </m:oMath>
                  </m:oMathPara>
                </a14:m>
                <a:endParaRPr lang="en-US" sz="2400" b="1" dirty="0"/>
              </a:p>
            </p:txBody>
          </p:sp>
        </mc:Choice>
        <mc:Fallback>
          <p:sp>
            <p:nvSpPr>
              <p:cNvPr id="44" name="Rectangle 43">
                <a:extLst>
                  <a:ext uri="{FF2B5EF4-FFF2-40B4-BE49-F238E27FC236}">
                    <a16:creationId xmlns:a16="http://schemas.microsoft.com/office/drawing/2014/main" id="{FD3CAB09-7401-483F-BF86-5947B665DF58}"/>
                  </a:ext>
                </a:extLst>
              </p:cNvPr>
              <p:cNvSpPr>
                <a:spLocks noRot="1" noChangeAspect="1" noMove="1" noResize="1" noEditPoints="1" noAdjustHandles="1" noChangeArrowheads="1" noChangeShapeType="1" noTextEdit="1"/>
              </p:cNvSpPr>
              <p:nvPr/>
            </p:nvSpPr>
            <p:spPr>
              <a:xfrm>
                <a:off x="5746000" y="1574360"/>
                <a:ext cx="468397"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5" name="Rectangle 44">
                <a:extLst>
                  <a:ext uri="{FF2B5EF4-FFF2-40B4-BE49-F238E27FC236}">
                    <a16:creationId xmlns:a16="http://schemas.microsoft.com/office/drawing/2014/main" id="{9CF6E336-DE28-454E-8D0C-76FEAEA85946}"/>
                  </a:ext>
                </a:extLst>
              </p:cNvPr>
              <p:cNvSpPr/>
              <p:nvPr/>
            </p:nvSpPr>
            <p:spPr>
              <a:xfrm>
                <a:off x="4210642" y="4547857"/>
                <a:ext cx="401333"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1" i="1">
                          <a:latin typeface="Cambria Math" panose="02040503050406030204" pitchFamily="18" charset="0"/>
                          <a:ea typeface="Cambria Math" panose="02040503050406030204" pitchFamily="18" charset="0"/>
                        </a:rPr>
                        <m:t>𝒃</m:t>
                      </m:r>
                    </m:oMath>
                  </m:oMathPara>
                </a14:m>
                <a:endParaRPr lang="en-US" sz="2400" b="1" dirty="0"/>
              </a:p>
            </p:txBody>
          </p:sp>
        </mc:Choice>
        <mc:Fallback>
          <p:sp>
            <p:nvSpPr>
              <p:cNvPr id="45" name="Rectangle 44">
                <a:extLst>
                  <a:ext uri="{FF2B5EF4-FFF2-40B4-BE49-F238E27FC236}">
                    <a16:creationId xmlns:a16="http://schemas.microsoft.com/office/drawing/2014/main" id="{9CF6E336-DE28-454E-8D0C-76FEAEA85946}"/>
                  </a:ext>
                </a:extLst>
              </p:cNvPr>
              <p:cNvSpPr>
                <a:spLocks noRot="1" noChangeAspect="1" noMove="1" noResize="1" noEditPoints="1" noAdjustHandles="1" noChangeArrowheads="1" noChangeShapeType="1" noTextEdit="1"/>
              </p:cNvSpPr>
              <p:nvPr/>
            </p:nvSpPr>
            <p:spPr>
              <a:xfrm>
                <a:off x="4210642" y="4547857"/>
                <a:ext cx="401333" cy="461665"/>
              </a:xfrm>
              <a:prstGeom prst="rect">
                <a:avLst/>
              </a:prstGeom>
              <a:blipFill>
                <a:blip r:embed="rId4"/>
                <a:stretch>
                  <a:fillRect l="-1515"/>
                </a:stretch>
              </a:blipFill>
            </p:spPr>
            <p:txBody>
              <a:bodyPr/>
              <a:lstStyle/>
              <a:p>
                <a:r>
                  <a:rPr lang="en-US">
                    <a:noFill/>
                  </a:rPr>
                  <a:t> </a:t>
                </a:r>
              </a:p>
            </p:txBody>
          </p:sp>
        </mc:Fallback>
      </mc:AlternateContent>
      <p:graphicFrame>
        <p:nvGraphicFramePr>
          <p:cNvPr id="46" name="Table 45">
            <a:extLst>
              <a:ext uri="{FF2B5EF4-FFF2-40B4-BE49-F238E27FC236}">
                <a16:creationId xmlns:a16="http://schemas.microsoft.com/office/drawing/2014/main" id="{E613532B-B14E-4408-A766-A87519301EB9}"/>
              </a:ext>
            </a:extLst>
          </p:cNvPr>
          <p:cNvGraphicFramePr>
            <a:graphicFrameLocks noGrp="1"/>
          </p:cNvGraphicFramePr>
          <p:nvPr>
            <p:extLst>
              <p:ext uri="{D42A27DB-BD31-4B8C-83A1-F6EECF244321}">
                <p14:modId xmlns:p14="http://schemas.microsoft.com/office/powerpoint/2010/main" val="35253917"/>
              </p:ext>
            </p:extLst>
          </p:nvPr>
        </p:nvGraphicFramePr>
        <p:xfrm>
          <a:off x="7826912" y="5338611"/>
          <a:ext cx="1004011" cy="510181"/>
        </p:xfrm>
        <a:graphic>
          <a:graphicData uri="http://schemas.openxmlformats.org/drawingml/2006/table">
            <a:tbl>
              <a:tblPr firstRow="1" bandRow="1">
                <a:tableStyleId>{5940675A-B579-460E-94D1-54222C63F5DA}</a:tableStyleId>
              </a:tblPr>
              <a:tblGrid>
                <a:gridCol w="1004011">
                  <a:extLst>
                    <a:ext uri="{9D8B030D-6E8A-4147-A177-3AD203B41FA5}">
                      <a16:colId xmlns:a16="http://schemas.microsoft.com/office/drawing/2014/main" val="1881216702"/>
                    </a:ext>
                  </a:extLst>
                </a:gridCol>
              </a:tblGrid>
              <a:tr h="510181">
                <a:tc>
                  <a:txBody>
                    <a:bodyPr/>
                    <a:lstStyle/>
                    <a:p>
                      <a:pPr algn="ctr"/>
                      <a:r>
                        <a:rPr lang="en-US" sz="1800" dirty="0"/>
                        <a:t>87.3</a:t>
                      </a:r>
                    </a:p>
                  </a:txBody>
                  <a:tcPr anchor="ctr">
                    <a:solidFill>
                      <a:schemeClr val="accent1">
                        <a:lumMod val="40000"/>
                        <a:lumOff val="60000"/>
                      </a:schemeClr>
                    </a:solidFill>
                  </a:tcPr>
                </a:tc>
                <a:extLst>
                  <a:ext uri="{0D108BD9-81ED-4DB2-BD59-A6C34878D82A}">
                    <a16:rowId xmlns:a16="http://schemas.microsoft.com/office/drawing/2014/main" val="1454890320"/>
                  </a:ext>
                </a:extLst>
              </a:tr>
            </a:tbl>
          </a:graphicData>
        </a:graphic>
      </p:graphicFrame>
      <mc:AlternateContent xmlns:mc="http://schemas.openxmlformats.org/markup-compatibility/2006">
        <mc:Choice xmlns:a14="http://schemas.microsoft.com/office/drawing/2010/main" Requires="a14">
          <p:sp>
            <p:nvSpPr>
              <p:cNvPr id="47" name="Rectangle 46">
                <a:extLst>
                  <a:ext uri="{FF2B5EF4-FFF2-40B4-BE49-F238E27FC236}">
                    <a16:creationId xmlns:a16="http://schemas.microsoft.com/office/drawing/2014/main" id="{5AFE8535-AAF6-41C9-AD4B-4FB3E097B0EA}"/>
                  </a:ext>
                </a:extLst>
              </p:cNvPr>
              <p:cNvSpPr/>
              <p:nvPr/>
            </p:nvSpPr>
            <p:spPr>
              <a:xfrm>
                <a:off x="3876869" y="5424424"/>
                <a:ext cx="1125150"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ea typeface="Cambria Math" panose="02040503050406030204" pitchFamily="18" charset="0"/>
                        </a:rPr>
                        <m:t>𝒇</m:t>
                      </m:r>
                      <m:r>
                        <a:rPr lang="en-US" sz="1600" b="1" i="1" smtClean="0">
                          <a:latin typeface="Cambria Math" panose="02040503050406030204" pitchFamily="18" charset="0"/>
                          <a:ea typeface="Cambria Math" panose="02040503050406030204" pitchFamily="18" charset="0"/>
                        </a:rPr>
                        <m:t>(</m:t>
                      </m:r>
                      <m:sSub>
                        <m:sSubPr>
                          <m:ctrlPr>
                            <a:rPr lang="en-US" sz="1600" b="1" i="1" smtClean="0">
                              <a:latin typeface="Cambria Math" panose="02040503050406030204" pitchFamily="18" charset="0"/>
                              <a:ea typeface="Cambria Math" panose="02040503050406030204" pitchFamily="18" charset="0"/>
                            </a:rPr>
                          </m:ctrlPr>
                        </m:sSubPr>
                        <m:e>
                          <m:r>
                            <a:rPr lang="en-US" sz="1600" b="1" i="1" smtClean="0">
                              <a:latin typeface="Cambria Math" panose="02040503050406030204" pitchFamily="18" charset="0"/>
                              <a:ea typeface="Cambria Math" panose="02040503050406030204" pitchFamily="18" charset="0"/>
                            </a:rPr>
                            <m:t>𝒙</m:t>
                          </m:r>
                        </m:e>
                        <m:sub>
                          <m:r>
                            <a:rPr lang="en-US" sz="1600" b="1" i="1" smtClean="0">
                              <a:latin typeface="Cambria Math" panose="02040503050406030204" pitchFamily="18" charset="0"/>
                              <a:ea typeface="Cambria Math" panose="02040503050406030204" pitchFamily="18" charset="0"/>
                            </a:rPr>
                            <m:t>𝒊</m:t>
                          </m:r>
                        </m:sub>
                      </m:sSub>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𝑾</m:t>
                      </m:r>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𝒃</m:t>
                      </m:r>
                      <m:r>
                        <a:rPr lang="en-US" sz="1600" b="1" i="1" smtClean="0">
                          <a:latin typeface="Cambria Math" panose="02040503050406030204" pitchFamily="18" charset="0"/>
                          <a:ea typeface="Cambria Math" panose="02040503050406030204" pitchFamily="18" charset="0"/>
                        </a:rPr>
                        <m:t>)</m:t>
                      </m:r>
                    </m:oMath>
                  </m:oMathPara>
                </a14:m>
                <a:endParaRPr lang="en-US" sz="1600" b="1" dirty="0"/>
              </a:p>
            </p:txBody>
          </p:sp>
        </mc:Choice>
        <mc:Fallback>
          <p:sp>
            <p:nvSpPr>
              <p:cNvPr id="47" name="Rectangle 46">
                <a:extLst>
                  <a:ext uri="{FF2B5EF4-FFF2-40B4-BE49-F238E27FC236}">
                    <a16:creationId xmlns:a16="http://schemas.microsoft.com/office/drawing/2014/main" id="{5AFE8535-AAF6-41C9-AD4B-4FB3E097B0EA}"/>
                  </a:ext>
                </a:extLst>
              </p:cNvPr>
              <p:cNvSpPr>
                <a:spLocks noRot="1" noChangeAspect="1" noMove="1" noResize="1" noEditPoints="1" noAdjustHandles="1" noChangeArrowheads="1" noChangeShapeType="1" noTextEdit="1"/>
              </p:cNvSpPr>
              <p:nvPr/>
            </p:nvSpPr>
            <p:spPr>
              <a:xfrm>
                <a:off x="3876869" y="5424424"/>
                <a:ext cx="1125150" cy="338554"/>
              </a:xfrm>
              <a:prstGeom prst="rect">
                <a:avLst/>
              </a:prstGeom>
              <a:blipFill>
                <a:blip r:embed="rId5"/>
                <a:stretch>
                  <a:fillRect l="-541" b="-10909"/>
                </a:stretch>
              </a:blipFill>
            </p:spPr>
            <p:txBody>
              <a:bodyPr/>
              <a:lstStyle/>
              <a:p>
                <a:r>
                  <a:rPr lang="en-US">
                    <a:noFill/>
                  </a:rPr>
                  <a:t> </a:t>
                </a:r>
              </a:p>
            </p:txBody>
          </p:sp>
        </mc:Fallback>
      </mc:AlternateContent>
      <p:pic>
        <p:nvPicPr>
          <p:cNvPr id="48" name="Picture 47">
            <a:extLst>
              <a:ext uri="{FF2B5EF4-FFF2-40B4-BE49-F238E27FC236}">
                <a16:creationId xmlns:a16="http://schemas.microsoft.com/office/drawing/2014/main" id="{97CBAF4A-79AC-4180-950B-49DCB2A9A8A7}"/>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214396" y="1331203"/>
            <a:ext cx="1493649" cy="1707028"/>
          </a:xfrm>
          <a:prstGeom prst="rect">
            <a:avLst/>
          </a:prstGeom>
        </p:spPr>
      </p:pic>
      <p:graphicFrame>
        <p:nvGraphicFramePr>
          <p:cNvPr id="49" name="Table 48">
            <a:extLst>
              <a:ext uri="{FF2B5EF4-FFF2-40B4-BE49-F238E27FC236}">
                <a16:creationId xmlns:a16="http://schemas.microsoft.com/office/drawing/2014/main" id="{88FA489A-D752-4873-A7FF-D4DA3981AEA8}"/>
              </a:ext>
            </a:extLst>
          </p:cNvPr>
          <p:cNvGraphicFramePr>
            <a:graphicFrameLocks noGrp="1"/>
          </p:cNvGraphicFramePr>
          <p:nvPr>
            <p:extLst>
              <p:ext uri="{D42A27DB-BD31-4B8C-83A1-F6EECF244321}">
                <p14:modId xmlns:p14="http://schemas.microsoft.com/office/powerpoint/2010/main" val="2688472565"/>
              </p:ext>
            </p:extLst>
          </p:nvPr>
        </p:nvGraphicFramePr>
        <p:xfrm>
          <a:off x="6427240" y="3129544"/>
          <a:ext cx="1067960" cy="1060704"/>
        </p:xfrm>
        <a:graphic>
          <a:graphicData uri="http://schemas.openxmlformats.org/drawingml/2006/table">
            <a:tbl>
              <a:tblPr firstRow="1" bandRow="1">
                <a:tableStyleId>{5940675A-B579-460E-94D1-54222C63F5DA}</a:tableStyleId>
              </a:tblPr>
              <a:tblGrid>
                <a:gridCol w="533980">
                  <a:extLst>
                    <a:ext uri="{9D8B030D-6E8A-4147-A177-3AD203B41FA5}">
                      <a16:colId xmlns:a16="http://schemas.microsoft.com/office/drawing/2014/main" val="512920535"/>
                    </a:ext>
                  </a:extLst>
                </a:gridCol>
                <a:gridCol w="533980">
                  <a:extLst>
                    <a:ext uri="{9D8B030D-6E8A-4147-A177-3AD203B41FA5}">
                      <a16:colId xmlns:a16="http://schemas.microsoft.com/office/drawing/2014/main" val="2490556929"/>
                    </a:ext>
                  </a:extLst>
                </a:gridCol>
              </a:tblGrid>
              <a:tr h="530352">
                <a:tc>
                  <a:txBody>
                    <a:bodyPr/>
                    <a:lstStyle/>
                    <a:p>
                      <a:pPr algn="ctr"/>
                      <a:r>
                        <a:rPr lang="en-US" sz="1200" dirty="0"/>
                        <a:t>-0.8</a:t>
                      </a:r>
                    </a:p>
                  </a:txBody>
                  <a:tcPr marL="0" marR="0" anchor="ctr">
                    <a:solidFill>
                      <a:schemeClr val="accent3">
                        <a:lumMod val="40000"/>
                        <a:lumOff val="60000"/>
                      </a:schemeClr>
                    </a:solidFill>
                  </a:tcPr>
                </a:tc>
                <a:tc>
                  <a:txBody>
                    <a:bodyPr/>
                    <a:lstStyle/>
                    <a:p>
                      <a:pPr algn="ctr"/>
                      <a:r>
                        <a:rPr lang="en-US" sz="1200" dirty="0"/>
                        <a:t>2.69</a:t>
                      </a:r>
                    </a:p>
                  </a:txBody>
                  <a:tcPr marL="0" marR="0" anchor="ctr">
                    <a:solidFill>
                      <a:schemeClr val="accent3">
                        <a:lumMod val="40000"/>
                        <a:lumOff val="60000"/>
                      </a:schemeClr>
                    </a:solidFill>
                  </a:tcPr>
                </a:tc>
                <a:extLst>
                  <a:ext uri="{0D108BD9-81ED-4DB2-BD59-A6C34878D82A}">
                    <a16:rowId xmlns:a16="http://schemas.microsoft.com/office/drawing/2014/main" val="3274818980"/>
                  </a:ext>
                </a:extLst>
              </a:tr>
              <a:tr h="530352">
                <a:tc>
                  <a:txBody>
                    <a:bodyPr/>
                    <a:lstStyle/>
                    <a:p>
                      <a:pPr algn="ctr"/>
                      <a:r>
                        <a:rPr lang="en-US" sz="1200" dirty="0"/>
                        <a:t>0.51</a:t>
                      </a:r>
                    </a:p>
                  </a:txBody>
                  <a:tcPr marL="0" marR="0" anchor="ctr">
                    <a:solidFill>
                      <a:schemeClr val="accent3">
                        <a:lumMod val="40000"/>
                        <a:lumOff val="60000"/>
                      </a:schemeClr>
                    </a:solidFill>
                  </a:tcPr>
                </a:tc>
                <a:tc>
                  <a:txBody>
                    <a:bodyPr/>
                    <a:lstStyle/>
                    <a:p>
                      <a:pPr algn="ctr"/>
                      <a:r>
                        <a:rPr lang="en-US" sz="1200" dirty="0"/>
                        <a:t>-2.2</a:t>
                      </a:r>
                    </a:p>
                  </a:txBody>
                  <a:tcPr marL="0" marR="0" anchor="ctr">
                    <a:solidFill>
                      <a:schemeClr val="accent3">
                        <a:lumMod val="40000"/>
                        <a:lumOff val="60000"/>
                      </a:schemeClr>
                    </a:solidFill>
                  </a:tcPr>
                </a:tc>
                <a:extLst>
                  <a:ext uri="{0D108BD9-81ED-4DB2-BD59-A6C34878D82A}">
                    <a16:rowId xmlns:a16="http://schemas.microsoft.com/office/drawing/2014/main" val="1360348839"/>
                  </a:ext>
                </a:extLst>
              </a:tr>
            </a:tbl>
          </a:graphicData>
        </a:graphic>
      </p:graphicFrame>
      <p:graphicFrame>
        <p:nvGraphicFramePr>
          <p:cNvPr id="50" name="Table 49">
            <a:extLst>
              <a:ext uri="{FF2B5EF4-FFF2-40B4-BE49-F238E27FC236}">
                <a16:creationId xmlns:a16="http://schemas.microsoft.com/office/drawing/2014/main" id="{51434B10-728B-4CF7-8E12-4FFBB9D10BE5}"/>
              </a:ext>
            </a:extLst>
          </p:cNvPr>
          <p:cNvGraphicFramePr>
            <a:graphicFrameLocks noGrp="1"/>
          </p:cNvGraphicFramePr>
          <p:nvPr>
            <p:extLst>
              <p:ext uri="{D42A27DB-BD31-4B8C-83A1-F6EECF244321}">
                <p14:modId xmlns:p14="http://schemas.microsoft.com/office/powerpoint/2010/main" val="3931740410"/>
              </p:ext>
            </p:extLst>
          </p:nvPr>
        </p:nvGraphicFramePr>
        <p:xfrm>
          <a:off x="7794938" y="3129544"/>
          <a:ext cx="1067960" cy="1060704"/>
        </p:xfrm>
        <a:graphic>
          <a:graphicData uri="http://schemas.openxmlformats.org/drawingml/2006/table">
            <a:tbl>
              <a:tblPr firstRow="1" bandRow="1">
                <a:tableStyleId>{5940675A-B579-460E-94D1-54222C63F5DA}</a:tableStyleId>
              </a:tblPr>
              <a:tblGrid>
                <a:gridCol w="533980">
                  <a:extLst>
                    <a:ext uri="{9D8B030D-6E8A-4147-A177-3AD203B41FA5}">
                      <a16:colId xmlns:a16="http://schemas.microsoft.com/office/drawing/2014/main" val="512920535"/>
                    </a:ext>
                  </a:extLst>
                </a:gridCol>
                <a:gridCol w="533980">
                  <a:extLst>
                    <a:ext uri="{9D8B030D-6E8A-4147-A177-3AD203B41FA5}">
                      <a16:colId xmlns:a16="http://schemas.microsoft.com/office/drawing/2014/main" val="2490556929"/>
                    </a:ext>
                  </a:extLst>
                </a:gridCol>
              </a:tblGrid>
              <a:tr h="530352">
                <a:tc>
                  <a:txBody>
                    <a:bodyPr/>
                    <a:lstStyle/>
                    <a:p>
                      <a:pPr algn="ctr"/>
                      <a:r>
                        <a:rPr lang="en-US" sz="1200" dirty="0"/>
                        <a:t>0.31</a:t>
                      </a:r>
                    </a:p>
                  </a:txBody>
                  <a:tcPr marL="0" marR="0" anchor="ctr">
                    <a:solidFill>
                      <a:schemeClr val="accent5">
                        <a:lumMod val="40000"/>
                        <a:lumOff val="60000"/>
                      </a:schemeClr>
                    </a:solidFill>
                  </a:tcPr>
                </a:tc>
                <a:tc>
                  <a:txBody>
                    <a:bodyPr/>
                    <a:lstStyle/>
                    <a:p>
                      <a:pPr algn="ctr"/>
                      <a:r>
                        <a:rPr lang="en-US" sz="1200" dirty="0"/>
                        <a:t>-0.0</a:t>
                      </a:r>
                    </a:p>
                  </a:txBody>
                  <a:tcPr marL="0" marR="0" anchor="ctr">
                    <a:solidFill>
                      <a:schemeClr val="accent5">
                        <a:lumMod val="40000"/>
                        <a:lumOff val="60000"/>
                      </a:schemeClr>
                    </a:solidFill>
                  </a:tcPr>
                </a:tc>
                <a:extLst>
                  <a:ext uri="{0D108BD9-81ED-4DB2-BD59-A6C34878D82A}">
                    <a16:rowId xmlns:a16="http://schemas.microsoft.com/office/drawing/2014/main" val="1360348839"/>
                  </a:ext>
                </a:extLst>
              </a:tr>
              <a:tr h="530352">
                <a:tc>
                  <a:txBody>
                    <a:bodyPr/>
                    <a:lstStyle/>
                    <a:p>
                      <a:pPr algn="ctr"/>
                      <a:r>
                        <a:rPr lang="en-US" sz="1200" dirty="0"/>
                        <a:t>0.0</a:t>
                      </a:r>
                    </a:p>
                  </a:txBody>
                  <a:tcPr marL="0" marR="0" anchor="ctr">
                    <a:solidFill>
                      <a:schemeClr val="accent5">
                        <a:lumMod val="40000"/>
                        <a:lumOff val="60000"/>
                      </a:schemeClr>
                    </a:solidFill>
                  </a:tcPr>
                </a:tc>
                <a:tc>
                  <a:txBody>
                    <a:bodyPr/>
                    <a:lstStyle/>
                    <a:p>
                      <a:pPr algn="ctr"/>
                      <a:r>
                        <a:rPr lang="en-US" sz="1200" dirty="0"/>
                        <a:t>0.51</a:t>
                      </a:r>
                    </a:p>
                  </a:txBody>
                  <a:tcPr marL="0" marR="0" anchor="ctr">
                    <a:solidFill>
                      <a:schemeClr val="accent5">
                        <a:lumMod val="40000"/>
                        <a:lumOff val="60000"/>
                      </a:schemeClr>
                    </a:solidFill>
                  </a:tcPr>
                </a:tc>
                <a:extLst>
                  <a:ext uri="{0D108BD9-81ED-4DB2-BD59-A6C34878D82A}">
                    <a16:rowId xmlns:a16="http://schemas.microsoft.com/office/drawing/2014/main" val="2528504641"/>
                  </a:ext>
                </a:extLst>
              </a:tr>
            </a:tbl>
          </a:graphicData>
        </a:graphic>
      </p:graphicFrame>
      <p:cxnSp>
        <p:nvCxnSpPr>
          <p:cNvPr id="51" name="Straight Arrow Connector 24">
            <a:extLst>
              <a:ext uri="{FF2B5EF4-FFF2-40B4-BE49-F238E27FC236}">
                <a16:creationId xmlns:a16="http://schemas.microsoft.com/office/drawing/2014/main" id="{D0A77EDD-40BF-429D-9AD4-572B7C086636}"/>
              </a:ext>
            </a:extLst>
          </p:cNvPr>
          <p:cNvCxnSpPr>
            <a:stCxn id="48" idx="1"/>
            <a:endCxn id="24" idx="0"/>
          </p:cNvCxnSpPr>
          <p:nvPr/>
        </p:nvCxnSpPr>
        <p:spPr>
          <a:xfrm rot="10800000" flipV="1">
            <a:off x="5582168" y="2184716"/>
            <a:ext cx="632229" cy="944827"/>
          </a:xfrm>
          <a:prstGeom prst="bentConnector2">
            <a:avLst/>
          </a:prstGeom>
          <a:ln>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24">
            <a:extLst>
              <a:ext uri="{FF2B5EF4-FFF2-40B4-BE49-F238E27FC236}">
                <a16:creationId xmlns:a16="http://schemas.microsoft.com/office/drawing/2014/main" id="{F40916F4-BFF9-472E-9CB3-15A147DC7B93}"/>
              </a:ext>
            </a:extLst>
          </p:cNvPr>
          <p:cNvCxnSpPr>
            <a:cxnSpLocks/>
            <a:stCxn id="48" idx="3"/>
            <a:endCxn id="50" idx="0"/>
          </p:cNvCxnSpPr>
          <p:nvPr/>
        </p:nvCxnSpPr>
        <p:spPr>
          <a:xfrm>
            <a:off x="7708045" y="2184717"/>
            <a:ext cx="620873" cy="944827"/>
          </a:xfrm>
          <a:prstGeom prst="bentConnector2">
            <a:avLst/>
          </a:prstGeom>
          <a:ln>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2AC34CD8-3D84-4FAC-BDA0-A8DB440A8086}"/>
              </a:ext>
            </a:extLst>
          </p:cNvPr>
          <p:cNvCxnSpPr>
            <a:cxnSpLocks/>
          </p:cNvCxnSpPr>
          <p:nvPr/>
        </p:nvCxnSpPr>
        <p:spPr>
          <a:xfrm flipH="1">
            <a:off x="6961220" y="2939754"/>
            <a:ext cx="1" cy="182880"/>
          </a:xfrm>
          <a:prstGeom prst="straightConnector1">
            <a:avLst/>
          </a:prstGeom>
          <a:ln>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54" name="Table 53">
            <a:extLst>
              <a:ext uri="{FF2B5EF4-FFF2-40B4-BE49-F238E27FC236}">
                <a16:creationId xmlns:a16="http://schemas.microsoft.com/office/drawing/2014/main" id="{9CD1A0CB-4570-4A2B-A50C-79EC8F2BF00A}"/>
              </a:ext>
            </a:extLst>
          </p:cNvPr>
          <p:cNvGraphicFramePr>
            <a:graphicFrameLocks noGrp="1"/>
          </p:cNvGraphicFramePr>
          <p:nvPr>
            <p:extLst>
              <p:ext uri="{D42A27DB-BD31-4B8C-83A1-F6EECF244321}">
                <p14:modId xmlns:p14="http://schemas.microsoft.com/office/powerpoint/2010/main" val="1134858689"/>
              </p:ext>
            </p:extLst>
          </p:nvPr>
        </p:nvGraphicFramePr>
        <p:xfrm>
          <a:off x="6665883" y="4517803"/>
          <a:ext cx="579320" cy="521774"/>
        </p:xfrm>
        <a:graphic>
          <a:graphicData uri="http://schemas.openxmlformats.org/drawingml/2006/table">
            <a:tbl>
              <a:tblPr firstRow="1" bandRow="1">
                <a:tableStyleId>{5940675A-B579-460E-94D1-54222C63F5DA}</a:tableStyleId>
              </a:tblPr>
              <a:tblGrid>
                <a:gridCol w="579320">
                  <a:extLst>
                    <a:ext uri="{9D8B030D-6E8A-4147-A177-3AD203B41FA5}">
                      <a16:colId xmlns:a16="http://schemas.microsoft.com/office/drawing/2014/main" val="1881216702"/>
                    </a:ext>
                  </a:extLst>
                </a:gridCol>
              </a:tblGrid>
              <a:tr h="521774">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2.7</a:t>
                      </a:r>
                    </a:p>
                  </a:txBody>
                  <a:tcPr marL="0" marR="0" anchor="ctr">
                    <a:solidFill>
                      <a:schemeClr val="accent3">
                        <a:lumMod val="40000"/>
                        <a:lumOff val="60000"/>
                      </a:schemeClr>
                    </a:solidFill>
                  </a:tcPr>
                </a:tc>
                <a:extLst>
                  <a:ext uri="{0D108BD9-81ED-4DB2-BD59-A6C34878D82A}">
                    <a16:rowId xmlns:a16="http://schemas.microsoft.com/office/drawing/2014/main" val="3789229338"/>
                  </a:ext>
                </a:extLst>
              </a:tr>
            </a:tbl>
          </a:graphicData>
        </a:graphic>
      </p:graphicFrame>
      <p:graphicFrame>
        <p:nvGraphicFramePr>
          <p:cNvPr id="55" name="Table 54">
            <a:extLst>
              <a:ext uri="{FF2B5EF4-FFF2-40B4-BE49-F238E27FC236}">
                <a16:creationId xmlns:a16="http://schemas.microsoft.com/office/drawing/2014/main" id="{2368C58E-0419-47C6-AFBD-33223E0384BF}"/>
              </a:ext>
            </a:extLst>
          </p:cNvPr>
          <p:cNvGraphicFramePr>
            <a:graphicFrameLocks noGrp="1"/>
          </p:cNvGraphicFramePr>
          <p:nvPr>
            <p:extLst>
              <p:ext uri="{D42A27DB-BD31-4B8C-83A1-F6EECF244321}">
                <p14:modId xmlns:p14="http://schemas.microsoft.com/office/powerpoint/2010/main" val="4206664666"/>
              </p:ext>
            </p:extLst>
          </p:nvPr>
        </p:nvGraphicFramePr>
        <p:xfrm>
          <a:off x="8039258" y="4517803"/>
          <a:ext cx="579320" cy="521774"/>
        </p:xfrm>
        <a:graphic>
          <a:graphicData uri="http://schemas.openxmlformats.org/drawingml/2006/table">
            <a:tbl>
              <a:tblPr firstRow="1" bandRow="1">
                <a:tableStyleId>{5940675A-B579-460E-94D1-54222C63F5DA}</a:tableStyleId>
              </a:tblPr>
              <a:tblGrid>
                <a:gridCol w="579320">
                  <a:extLst>
                    <a:ext uri="{9D8B030D-6E8A-4147-A177-3AD203B41FA5}">
                      <a16:colId xmlns:a16="http://schemas.microsoft.com/office/drawing/2014/main" val="1881216702"/>
                    </a:ext>
                  </a:extLst>
                </a:gridCol>
              </a:tblGrid>
              <a:tr h="521774">
                <a:tc>
                  <a:txBody>
                    <a:bodyPr/>
                    <a:lstStyle/>
                    <a:p>
                      <a:pPr algn="ctr"/>
                      <a:r>
                        <a:rPr lang="en-US" sz="1200" dirty="0"/>
                        <a:t>0.1</a:t>
                      </a:r>
                    </a:p>
                  </a:txBody>
                  <a:tcPr marL="0" marR="0" anchor="ctr">
                    <a:solidFill>
                      <a:schemeClr val="accent1">
                        <a:lumMod val="40000"/>
                        <a:lumOff val="60000"/>
                      </a:schemeClr>
                    </a:solidFill>
                  </a:tcPr>
                </a:tc>
                <a:extLst>
                  <a:ext uri="{0D108BD9-81ED-4DB2-BD59-A6C34878D82A}">
                    <a16:rowId xmlns:a16="http://schemas.microsoft.com/office/drawing/2014/main" val="1454890320"/>
                  </a:ext>
                </a:extLst>
              </a:tr>
            </a:tbl>
          </a:graphicData>
        </a:graphic>
      </p:graphicFrame>
      <p:cxnSp>
        <p:nvCxnSpPr>
          <p:cNvPr id="56" name="Straight Arrow Connector 55">
            <a:extLst>
              <a:ext uri="{FF2B5EF4-FFF2-40B4-BE49-F238E27FC236}">
                <a16:creationId xmlns:a16="http://schemas.microsoft.com/office/drawing/2014/main" id="{6B59A9FD-1B71-498E-95A8-FF395D9813C4}"/>
              </a:ext>
            </a:extLst>
          </p:cNvPr>
          <p:cNvCxnSpPr>
            <a:cxnSpLocks/>
          </p:cNvCxnSpPr>
          <p:nvPr/>
        </p:nvCxnSpPr>
        <p:spPr>
          <a:xfrm>
            <a:off x="5582167" y="4232452"/>
            <a:ext cx="1" cy="257215"/>
          </a:xfrm>
          <a:prstGeom prst="straightConnector1">
            <a:avLst/>
          </a:prstGeom>
          <a:ln>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2F321051-ECE5-444E-9209-69987FED8B88}"/>
              </a:ext>
            </a:extLst>
          </p:cNvPr>
          <p:cNvCxnSpPr>
            <a:cxnSpLocks/>
          </p:cNvCxnSpPr>
          <p:nvPr/>
        </p:nvCxnSpPr>
        <p:spPr>
          <a:xfrm flipH="1">
            <a:off x="6955543" y="4232452"/>
            <a:ext cx="5677" cy="257215"/>
          </a:xfrm>
          <a:prstGeom prst="straightConnector1">
            <a:avLst/>
          </a:prstGeom>
          <a:ln>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A3C23B44-C4E6-4588-BD8D-BB2FF8F2EB58}"/>
              </a:ext>
            </a:extLst>
          </p:cNvPr>
          <p:cNvCxnSpPr>
            <a:cxnSpLocks/>
          </p:cNvCxnSpPr>
          <p:nvPr/>
        </p:nvCxnSpPr>
        <p:spPr>
          <a:xfrm>
            <a:off x="8328918" y="4232452"/>
            <a:ext cx="0" cy="257215"/>
          </a:xfrm>
          <a:prstGeom prst="straightConnector1">
            <a:avLst/>
          </a:prstGeom>
          <a:ln>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59" name="Table 58">
            <a:extLst>
              <a:ext uri="{FF2B5EF4-FFF2-40B4-BE49-F238E27FC236}">
                <a16:creationId xmlns:a16="http://schemas.microsoft.com/office/drawing/2014/main" id="{00B88924-1340-4A07-AF10-58F92FCFD8E0}"/>
              </a:ext>
            </a:extLst>
          </p:cNvPr>
          <p:cNvGraphicFramePr>
            <a:graphicFrameLocks noGrp="1"/>
          </p:cNvGraphicFramePr>
          <p:nvPr>
            <p:extLst>
              <p:ext uri="{D42A27DB-BD31-4B8C-83A1-F6EECF244321}">
                <p14:modId xmlns:p14="http://schemas.microsoft.com/office/powerpoint/2010/main" val="4043353575"/>
              </p:ext>
            </p:extLst>
          </p:nvPr>
        </p:nvGraphicFramePr>
        <p:xfrm>
          <a:off x="6450383" y="5338611"/>
          <a:ext cx="1004011" cy="510181"/>
        </p:xfrm>
        <a:graphic>
          <a:graphicData uri="http://schemas.openxmlformats.org/drawingml/2006/table">
            <a:tbl>
              <a:tblPr firstRow="1" bandRow="1">
                <a:tableStyleId>{5940675A-B579-460E-94D1-54222C63F5DA}</a:tableStyleId>
              </a:tblPr>
              <a:tblGrid>
                <a:gridCol w="1004011">
                  <a:extLst>
                    <a:ext uri="{9D8B030D-6E8A-4147-A177-3AD203B41FA5}">
                      <a16:colId xmlns:a16="http://schemas.microsoft.com/office/drawing/2014/main" val="1881216702"/>
                    </a:ext>
                  </a:extLst>
                </a:gridCol>
              </a:tblGrid>
              <a:tr h="510181">
                <a:tc>
                  <a:txBody>
                    <a:bodyPr/>
                    <a:lstStyle/>
                    <a:p>
                      <a:pPr algn="ctr"/>
                      <a:r>
                        <a:rPr lang="en-US" sz="1800" dirty="0"/>
                        <a:t>213.1</a:t>
                      </a:r>
                    </a:p>
                  </a:txBody>
                  <a:tcPr anchor="ctr">
                    <a:solidFill>
                      <a:schemeClr val="accent3">
                        <a:lumMod val="40000"/>
                        <a:lumOff val="60000"/>
                      </a:schemeClr>
                    </a:solidFill>
                  </a:tcPr>
                </a:tc>
                <a:extLst>
                  <a:ext uri="{0D108BD9-81ED-4DB2-BD59-A6C34878D82A}">
                    <a16:rowId xmlns:a16="http://schemas.microsoft.com/office/drawing/2014/main" val="3789229338"/>
                  </a:ext>
                </a:extLst>
              </a:tr>
            </a:tbl>
          </a:graphicData>
        </a:graphic>
      </p:graphicFrame>
      <p:graphicFrame>
        <p:nvGraphicFramePr>
          <p:cNvPr id="60" name="Table 59">
            <a:extLst>
              <a:ext uri="{FF2B5EF4-FFF2-40B4-BE49-F238E27FC236}">
                <a16:creationId xmlns:a16="http://schemas.microsoft.com/office/drawing/2014/main" id="{353FEFFB-F35B-4ADB-A5E0-33713AAA3AFA}"/>
              </a:ext>
            </a:extLst>
          </p:cNvPr>
          <p:cNvGraphicFramePr>
            <a:graphicFrameLocks noGrp="1"/>
          </p:cNvGraphicFramePr>
          <p:nvPr>
            <p:extLst>
              <p:ext uri="{D42A27DB-BD31-4B8C-83A1-F6EECF244321}">
                <p14:modId xmlns:p14="http://schemas.microsoft.com/office/powerpoint/2010/main" val="3225012781"/>
              </p:ext>
            </p:extLst>
          </p:nvPr>
        </p:nvGraphicFramePr>
        <p:xfrm>
          <a:off x="5080162" y="5338611"/>
          <a:ext cx="1004011" cy="510181"/>
        </p:xfrm>
        <a:graphic>
          <a:graphicData uri="http://schemas.openxmlformats.org/drawingml/2006/table">
            <a:tbl>
              <a:tblPr firstRow="1" bandRow="1">
                <a:tableStyleId>{5940675A-B579-460E-94D1-54222C63F5DA}</a:tableStyleId>
              </a:tblPr>
              <a:tblGrid>
                <a:gridCol w="1004011">
                  <a:extLst>
                    <a:ext uri="{9D8B030D-6E8A-4147-A177-3AD203B41FA5}">
                      <a16:colId xmlns:a16="http://schemas.microsoft.com/office/drawing/2014/main" val="1881216702"/>
                    </a:ext>
                  </a:extLst>
                </a:gridCol>
              </a:tblGrid>
              <a:tr h="510181">
                <a:tc>
                  <a:txBody>
                    <a:bodyPr/>
                    <a:lstStyle/>
                    <a:p>
                      <a:pPr algn="ctr"/>
                      <a:r>
                        <a:rPr lang="en-US" sz="1800" dirty="0"/>
                        <a:t>-14.4</a:t>
                      </a:r>
                    </a:p>
                  </a:txBody>
                  <a:tcPr anchor="ctr">
                    <a:solidFill>
                      <a:schemeClr val="accent2">
                        <a:lumMod val="40000"/>
                        <a:lumOff val="60000"/>
                      </a:schemeClr>
                    </a:solidFill>
                  </a:tcPr>
                </a:tc>
                <a:extLst>
                  <a:ext uri="{0D108BD9-81ED-4DB2-BD59-A6C34878D82A}">
                    <a16:rowId xmlns:a16="http://schemas.microsoft.com/office/drawing/2014/main" val="1718696827"/>
                  </a:ext>
                </a:extLst>
              </a:tr>
            </a:tbl>
          </a:graphicData>
        </a:graphic>
      </p:graphicFrame>
      <p:cxnSp>
        <p:nvCxnSpPr>
          <p:cNvPr id="61" name="Straight Arrow Connector 60">
            <a:extLst>
              <a:ext uri="{FF2B5EF4-FFF2-40B4-BE49-F238E27FC236}">
                <a16:creationId xmlns:a16="http://schemas.microsoft.com/office/drawing/2014/main" id="{C084083B-17BB-4F94-BB72-6A71558284AF}"/>
              </a:ext>
            </a:extLst>
          </p:cNvPr>
          <p:cNvCxnSpPr>
            <a:cxnSpLocks/>
          </p:cNvCxnSpPr>
          <p:nvPr/>
        </p:nvCxnSpPr>
        <p:spPr>
          <a:xfrm flipH="1">
            <a:off x="5582167" y="5081781"/>
            <a:ext cx="1" cy="228694"/>
          </a:xfrm>
          <a:prstGeom prst="straightConnector1">
            <a:avLst/>
          </a:prstGeom>
          <a:ln>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CEF8B460-FED1-4959-AA68-7548E91FAD1D}"/>
              </a:ext>
            </a:extLst>
          </p:cNvPr>
          <p:cNvCxnSpPr>
            <a:cxnSpLocks/>
          </p:cNvCxnSpPr>
          <p:nvPr/>
        </p:nvCxnSpPr>
        <p:spPr>
          <a:xfrm flipH="1">
            <a:off x="6952388" y="5081781"/>
            <a:ext cx="3155" cy="228694"/>
          </a:xfrm>
          <a:prstGeom prst="straightConnector1">
            <a:avLst/>
          </a:prstGeom>
          <a:ln>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2F750F13-02F1-4578-A9C3-1D44D2FE6AD1}"/>
              </a:ext>
            </a:extLst>
          </p:cNvPr>
          <p:cNvCxnSpPr>
            <a:cxnSpLocks/>
          </p:cNvCxnSpPr>
          <p:nvPr/>
        </p:nvCxnSpPr>
        <p:spPr>
          <a:xfrm flipH="1">
            <a:off x="8328917" y="5081781"/>
            <a:ext cx="1" cy="228694"/>
          </a:xfrm>
          <a:prstGeom prst="straightConnector1">
            <a:avLst/>
          </a:prstGeom>
          <a:ln>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4228053"/>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F881F4B-1B0F-4A34-957D-BF0991A5BBE6}"/>
              </a:ext>
            </a:extLst>
          </p:cNvPr>
          <p:cNvSpPr>
            <a:spLocks noGrp="1"/>
          </p:cNvSpPr>
          <p:nvPr>
            <p:ph type="dt" sz="half" idx="10"/>
          </p:nvPr>
        </p:nvSpPr>
        <p:spPr/>
        <p:txBody>
          <a:bodyPr/>
          <a:lstStyle/>
          <a:p>
            <a:fld id="{47CEA4B6-0A06-45D7-B7BF-F41801AEE81A}" type="datetime1">
              <a:rPr lang="id-ID" smtClean="0"/>
              <a:t>01/08/2019</a:t>
            </a:fld>
            <a:endParaRPr lang="id-ID" dirty="0"/>
          </a:p>
        </p:txBody>
      </p:sp>
      <p:sp>
        <p:nvSpPr>
          <p:cNvPr id="5" name="Footer Placeholder 4">
            <a:extLst>
              <a:ext uri="{FF2B5EF4-FFF2-40B4-BE49-F238E27FC236}">
                <a16:creationId xmlns:a16="http://schemas.microsoft.com/office/drawing/2014/main" id="{22AD156E-F916-48DA-A1ED-E74758E16B52}"/>
              </a:ext>
            </a:extLst>
          </p:cNvPr>
          <p:cNvSpPr>
            <a:spLocks noGrp="1"/>
          </p:cNvSpPr>
          <p:nvPr>
            <p:ph type="ftr" sz="quarter" idx="11"/>
          </p:nvPr>
        </p:nvSpPr>
        <p:spPr/>
        <p:txBody>
          <a:bodyPr/>
          <a:lstStyle/>
          <a:p>
            <a:r>
              <a:rPr lang="en-US" dirty="0"/>
              <a:t>Machine Learning: </a:t>
            </a:r>
            <a:r>
              <a:rPr lang="en-US" dirty="0" err="1"/>
              <a:t>Pengantar</a:t>
            </a:r>
            <a:r>
              <a:rPr lang="en-US" dirty="0"/>
              <a:t> Deep Learning</a:t>
            </a:r>
            <a:endParaRPr lang="id-ID" dirty="0"/>
          </a:p>
        </p:txBody>
      </p:sp>
      <p:sp>
        <p:nvSpPr>
          <p:cNvPr id="6" name="Slide Number Placeholder 5">
            <a:extLst>
              <a:ext uri="{FF2B5EF4-FFF2-40B4-BE49-F238E27FC236}">
                <a16:creationId xmlns:a16="http://schemas.microsoft.com/office/drawing/2014/main" id="{44A89B2F-6204-49C1-8ABB-AEC86E4D5893}"/>
              </a:ext>
            </a:extLst>
          </p:cNvPr>
          <p:cNvSpPr>
            <a:spLocks noGrp="1"/>
          </p:cNvSpPr>
          <p:nvPr>
            <p:ph type="sldNum" sz="quarter" idx="12"/>
          </p:nvPr>
        </p:nvSpPr>
        <p:spPr/>
        <p:txBody>
          <a:bodyPr/>
          <a:lstStyle/>
          <a:p>
            <a:fld id="{DF0E258F-04D6-46E9-8B77-0866F5CD991D}" type="slidenum">
              <a:rPr lang="id-ID" smtClean="0"/>
              <a:pPr/>
              <a:t>11</a:t>
            </a:fld>
            <a:endParaRPr lang="id-ID" dirty="0"/>
          </a:p>
        </p:txBody>
      </p:sp>
      <p:sp>
        <p:nvSpPr>
          <p:cNvPr id="8" name="Title 6">
            <a:extLst>
              <a:ext uri="{FF2B5EF4-FFF2-40B4-BE49-F238E27FC236}">
                <a16:creationId xmlns:a16="http://schemas.microsoft.com/office/drawing/2014/main" id="{C562BFDE-5F13-461B-BD84-A2D08C703594}"/>
              </a:ext>
            </a:extLst>
          </p:cNvPr>
          <p:cNvSpPr>
            <a:spLocks noGrp="1"/>
          </p:cNvSpPr>
          <p:nvPr>
            <p:ph type="title"/>
          </p:nvPr>
        </p:nvSpPr>
        <p:spPr>
          <a:xfrm>
            <a:off x="408781" y="3001929"/>
            <a:ext cx="8326438" cy="641239"/>
          </a:xfrm>
        </p:spPr>
        <p:txBody>
          <a:bodyPr>
            <a:noAutofit/>
          </a:bodyPr>
          <a:lstStyle/>
          <a:p>
            <a:r>
              <a:rPr lang="id-ID" dirty="0"/>
              <a:t>Apa yang akan terlihat jika kita visualisasikan bobot tersebut?</a:t>
            </a:r>
            <a:endParaRPr lang="en-US" dirty="0"/>
          </a:p>
        </p:txBody>
      </p:sp>
    </p:spTree>
    <p:extLst>
      <p:ext uri="{BB962C8B-B14F-4D97-AF65-F5344CB8AC3E}">
        <p14:creationId xmlns:p14="http://schemas.microsoft.com/office/powerpoint/2010/main" val="1648621490"/>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D4C22-507E-44E3-88E1-FBEBEE2506C1}"/>
              </a:ext>
            </a:extLst>
          </p:cNvPr>
          <p:cNvSpPr>
            <a:spLocks noGrp="1"/>
          </p:cNvSpPr>
          <p:nvPr>
            <p:ph type="title"/>
          </p:nvPr>
        </p:nvSpPr>
        <p:spPr/>
        <p:txBody>
          <a:bodyPr/>
          <a:lstStyle/>
          <a:p>
            <a:r>
              <a:rPr lang="id-ID" dirty="0"/>
              <a:t>Visualisasi Bobot</a:t>
            </a:r>
            <a:endParaRPr lang="en-US" dirty="0"/>
          </a:p>
        </p:txBody>
      </p:sp>
      <p:sp>
        <p:nvSpPr>
          <p:cNvPr id="3" name="Content Placeholder 2">
            <a:extLst>
              <a:ext uri="{FF2B5EF4-FFF2-40B4-BE49-F238E27FC236}">
                <a16:creationId xmlns:a16="http://schemas.microsoft.com/office/drawing/2014/main" id="{FBB36B2E-8B4A-4598-B38F-48066E2D8DE8}"/>
              </a:ext>
            </a:extLst>
          </p:cNvPr>
          <p:cNvSpPr>
            <a:spLocks noGrp="1"/>
          </p:cNvSpPr>
          <p:nvPr>
            <p:ph idx="1"/>
          </p:nvPr>
        </p:nvSpPr>
        <p:spPr/>
        <p:txBody>
          <a:bodyPr/>
          <a:lstStyle/>
          <a:p>
            <a:r>
              <a:rPr lang="id-ID" dirty="0"/>
              <a:t>Berikut adalah visualisasi bobot klasifikasi linier yang dilatih untuk mengenali dataset cifar-10</a:t>
            </a:r>
          </a:p>
          <a:p>
            <a:r>
              <a:rPr lang="id-ID" dirty="0"/>
              <a:t>Kesimpulan apa yang kalian dapatkan?</a:t>
            </a:r>
            <a:endParaRPr lang="en-US" dirty="0"/>
          </a:p>
        </p:txBody>
      </p:sp>
      <p:sp>
        <p:nvSpPr>
          <p:cNvPr id="4" name="Date Placeholder 3">
            <a:extLst>
              <a:ext uri="{FF2B5EF4-FFF2-40B4-BE49-F238E27FC236}">
                <a16:creationId xmlns:a16="http://schemas.microsoft.com/office/drawing/2014/main" id="{9A93B83A-EFD5-4288-B27A-533FC6F15515}"/>
              </a:ext>
            </a:extLst>
          </p:cNvPr>
          <p:cNvSpPr>
            <a:spLocks noGrp="1"/>
          </p:cNvSpPr>
          <p:nvPr>
            <p:ph type="dt" sz="half" idx="10"/>
          </p:nvPr>
        </p:nvSpPr>
        <p:spPr/>
        <p:txBody>
          <a:bodyPr/>
          <a:lstStyle/>
          <a:p>
            <a:fld id="{47CEA4B6-0A06-45D7-B7BF-F41801AEE81A}" type="datetime1">
              <a:rPr lang="id-ID" smtClean="0"/>
              <a:t>01/08/2019</a:t>
            </a:fld>
            <a:endParaRPr lang="id-ID" dirty="0"/>
          </a:p>
        </p:txBody>
      </p:sp>
      <p:sp>
        <p:nvSpPr>
          <p:cNvPr id="5" name="Footer Placeholder 4">
            <a:extLst>
              <a:ext uri="{FF2B5EF4-FFF2-40B4-BE49-F238E27FC236}">
                <a16:creationId xmlns:a16="http://schemas.microsoft.com/office/drawing/2014/main" id="{ED014831-30AD-4F63-90FC-7C64D30FEE8E}"/>
              </a:ext>
            </a:extLst>
          </p:cNvPr>
          <p:cNvSpPr>
            <a:spLocks noGrp="1"/>
          </p:cNvSpPr>
          <p:nvPr>
            <p:ph type="ftr" sz="quarter" idx="11"/>
          </p:nvPr>
        </p:nvSpPr>
        <p:spPr/>
        <p:txBody>
          <a:bodyPr/>
          <a:lstStyle/>
          <a:p>
            <a:r>
              <a:rPr lang="en-US"/>
              <a:t>Machine Learning: Pengantar Deep Learning</a:t>
            </a:r>
            <a:endParaRPr lang="id-ID" dirty="0"/>
          </a:p>
        </p:txBody>
      </p:sp>
      <p:sp>
        <p:nvSpPr>
          <p:cNvPr id="6" name="Slide Number Placeholder 5">
            <a:extLst>
              <a:ext uri="{FF2B5EF4-FFF2-40B4-BE49-F238E27FC236}">
                <a16:creationId xmlns:a16="http://schemas.microsoft.com/office/drawing/2014/main" id="{0870AC81-DEE3-4873-BF61-8C5C67007162}"/>
              </a:ext>
            </a:extLst>
          </p:cNvPr>
          <p:cNvSpPr>
            <a:spLocks noGrp="1"/>
          </p:cNvSpPr>
          <p:nvPr>
            <p:ph type="sldNum" sz="quarter" idx="12"/>
          </p:nvPr>
        </p:nvSpPr>
        <p:spPr/>
        <p:txBody>
          <a:bodyPr/>
          <a:lstStyle/>
          <a:p>
            <a:fld id="{DF0E258F-04D6-46E9-8B77-0866F5CD991D}" type="slidenum">
              <a:rPr lang="id-ID" smtClean="0"/>
              <a:pPr/>
              <a:t>12</a:t>
            </a:fld>
            <a:endParaRPr lang="id-ID" dirty="0"/>
          </a:p>
        </p:txBody>
      </p:sp>
      <p:pic>
        <p:nvPicPr>
          <p:cNvPr id="8" name="Picture 7">
            <a:extLst>
              <a:ext uri="{FF2B5EF4-FFF2-40B4-BE49-F238E27FC236}">
                <a16:creationId xmlns:a16="http://schemas.microsoft.com/office/drawing/2014/main" id="{99F7FC3E-3C3C-4D75-B24F-DB1DDDF223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944" y="2748160"/>
            <a:ext cx="8206628" cy="3300800"/>
          </a:xfrm>
          <a:prstGeom prst="rect">
            <a:avLst/>
          </a:prstGeom>
        </p:spPr>
      </p:pic>
    </p:spTree>
    <p:extLst>
      <p:ext uri="{BB962C8B-B14F-4D97-AF65-F5344CB8AC3E}">
        <p14:creationId xmlns:p14="http://schemas.microsoft.com/office/powerpoint/2010/main" val="3353143326"/>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D4C22-507E-44E3-88E1-FBEBEE2506C1}"/>
              </a:ext>
            </a:extLst>
          </p:cNvPr>
          <p:cNvSpPr>
            <a:spLocks noGrp="1"/>
          </p:cNvSpPr>
          <p:nvPr>
            <p:ph type="title"/>
          </p:nvPr>
        </p:nvSpPr>
        <p:spPr/>
        <p:txBody>
          <a:bodyPr/>
          <a:lstStyle/>
          <a:p>
            <a:r>
              <a:rPr lang="id-ID" dirty="0"/>
              <a:t>Visualisasi Bobot</a:t>
            </a:r>
            <a:endParaRPr lang="en-US" dirty="0"/>
          </a:p>
        </p:txBody>
      </p:sp>
      <p:sp>
        <p:nvSpPr>
          <p:cNvPr id="3" name="Content Placeholder 2">
            <a:extLst>
              <a:ext uri="{FF2B5EF4-FFF2-40B4-BE49-F238E27FC236}">
                <a16:creationId xmlns:a16="http://schemas.microsoft.com/office/drawing/2014/main" id="{FBB36B2E-8B4A-4598-B38F-48066E2D8DE8}"/>
              </a:ext>
            </a:extLst>
          </p:cNvPr>
          <p:cNvSpPr>
            <a:spLocks noGrp="1"/>
          </p:cNvSpPr>
          <p:nvPr>
            <p:ph idx="1"/>
          </p:nvPr>
        </p:nvSpPr>
        <p:spPr/>
        <p:txBody>
          <a:bodyPr/>
          <a:lstStyle/>
          <a:p>
            <a:r>
              <a:rPr lang="id-ID" dirty="0"/>
              <a:t>Klasifikasi linier seperti membentuk cetakan (template) pengenalan </a:t>
            </a:r>
            <a:br>
              <a:rPr lang="id-ID" dirty="0"/>
            </a:br>
            <a:r>
              <a:rPr lang="id-ID" dirty="0"/>
              <a:t>untuk setiap kelas</a:t>
            </a:r>
            <a:endParaRPr lang="en-US" dirty="0"/>
          </a:p>
        </p:txBody>
      </p:sp>
      <p:sp>
        <p:nvSpPr>
          <p:cNvPr id="4" name="Date Placeholder 3">
            <a:extLst>
              <a:ext uri="{FF2B5EF4-FFF2-40B4-BE49-F238E27FC236}">
                <a16:creationId xmlns:a16="http://schemas.microsoft.com/office/drawing/2014/main" id="{9A93B83A-EFD5-4288-B27A-533FC6F15515}"/>
              </a:ext>
            </a:extLst>
          </p:cNvPr>
          <p:cNvSpPr>
            <a:spLocks noGrp="1"/>
          </p:cNvSpPr>
          <p:nvPr>
            <p:ph type="dt" sz="half" idx="10"/>
          </p:nvPr>
        </p:nvSpPr>
        <p:spPr/>
        <p:txBody>
          <a:bodyPr/>
          <a:lstStyle/>
          <a:p>
            <a:fld id="{47CEA4B6-0A06-45D7-B7BF-F41801AEE81A}" type="datetime1">
              <a:rPr lang="id-ID" smtClean="0"/>
              <a:t>01/08/2019</a:t>
            </a:fld>
            <a:endParaRPr lang="id-ID" dirty="0"/>
          </a:p>
        </p:txBody>
      </p:sp>
      <p:sp>
        <p:nvSpPr>
          <p:cNvPr id="5" name="Footer Placeholder 4">
            <a:extLst>
              <a:ext uri="{FF2B5EF4-FFF2-40B4-BE49-F238E27FC236}">
                <a16:creationId xmlns:a16="http://schemas.microsoft.com/office/drawing/2014/main" id="{ED014831-30AD-4F63-90FC-7C64D30FEE8E}"/>
              </a:ext>
            </a:extLst>
          </p:cNvPr>
          <p:cNvSpPr>
            <a:spLocks noGrp="1"/>
          </p:cNvSpPr>
          <p:nvPr>
            <p:ph type="ftr" sz="quarter" idx="11"/>
          </p:nvPr>
        </p:nvSpPr>
        <p:spPr/>
        <p:txBody>
          <a:bodyPr/>
          <a:lstStyle/>
          <a:p>
            <a:r>
              <a:rPr lang="en-US"/>
              <a:t>Machine Learning: Pengantar Deep Learning</a:t>
            </a:r>
            <a:endParaRPr lang="id-ID" dirty="0"/>
          </a:p>
        </p:txBody>
      </p:sp>
      <p:sp>
        <p:nvSpPr>
          <p:cNvPr id="6" name="Slide Number Placeholder 5">
            <a:extLst>
              <a:ext uri="{FF2B5EF4-FFF2-40B4-BE49-F238E27FC236}">
                <a16:creationId xmlns:a16="http://schemas.microsoft.com/office/drawing/2014/main" id="{0870AC81-DEE3-4873-BF61-8C5C67007162}"/>
              </a:ext>
            </a:extLst>
          </p:cNvPr>
          <p:cNvSpPr>
            <a:spLocks noGrp="1"/>
          </p:cNvSpPr>
          <p:nvPr>
            <p:ph type="sldNum" sz="quarter" idx="12"/>
          </p:nvPr>
        </p:nvSpPr>
        <p:spPr/>
        <p:txBody>
          <a:bodyPr/>
          <a:lstStyle/>
          <a:p>
            <a:fld id="{DF0E258F-04D6-46E9-8B77-0866F5CD991D}" type="slidenum">
              <a:rPr lang="id-ID" smtClean="0"/>
              <a:pPr/>
              <a:t>13</a:t>
            </a:fld>
            <a:endParaRPr lang="id-ID" dirty="0"/>
          </a:p>
        </p:txBody>
      </p:sp>
      <p:pic>
        <p:nvPicPr>
          <p:cNvPr id="7" name="Picture 6">
            <a:extLst>
              <a:ext uri="{FF2B5EF4-FFF2-40B4-BE49-F238E27FC236}">
                <a16:creationId xmlns:a16="http://schemas.microsoft.com/office/drawing/2014/main" id="{DCB1DB12-01BA-4B09-89CD-B9B0E75FE090}"/>
              </a:ext>
            </a:extLst>
          </p:cNvPr>
          <p:cNvPicPr>
            <a:picLocks noChangeAspect="1"/>
          </p:cNvPicPr>
          <p:nvPr/>
        </p:nvPicPr>
        <p:blipFill>
          <a:blip r:embed="rId2"/>
          <a:stretch>
            <a:fillRect/>
          </a:stretch>
        </p:blipFill>
        <p:spPr>
          <a:xfrm>
            <a:off x="918617" y="2740106"/>
            <a:ext cx="7547502" cy="2889754"/>
          </a:xfrm>
          <a:prstGeom prst="rect">
            <a:avLst/>
          </a:prstGeom>
        </p:spPr>
      </p:pic>
    </p:spTree>
    <p:extLst>
      <p:ext uri="{BB962C8B-B14F-4D97-AF65-F5344CB8AC3E}">
        <p14:creationId xmlns:p14="http://schemas.microsoft.com/office/powerpoint/2010/main" val="4152751653"/>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D4C22-507E-44E3-88E1-FBEBEE2506C1}"/>
              </a:ext>
            </a:extLst>
          </p:cNvPr>
          <p:cNvSpPr>
            <a:spLocks noGrp="1"/>
          </p:cNvSpPr>
          <p:nvPr>
            <p:ph type="title"/>
          </p:nvPr>
        </p:nvSpPr>
        <p:spPr/>
        <p:txBody>
          <a:bodyPr/>
          <a:lstStyle/>
          <a:p>
            <a:r>
              <a:rPr lang="id-ID" dirty="0"/>
              <a:t>Visualisasi Bobot</a:t>
            </a:r>
            <a:endParaRPr lang="en-US" dirty="0"/>
          </a:p>
        </p:txBody>
      </p:sp>
      <p:sp>
        <p:nvSpPr>
          <p:cNvPr id="3" name="Content Placeholder 2">
            <a:extLst>
              <a:ext uri="{FF2B5EF4-FFF2-40B4-BE49-F238E27FC236}">
                <a16:creationId xmlns:a16="http://schemas.microsoft.com/office/drawing/2014/main" id="{FBB36B2E-8B4A-4598-B38F-48066E2D8DE8}"/>
              </a:ext>
            </a:extLst>
          </p:cNvPr>
          <p:cNvSpPr>
            <a:spLocks noGrp="1"/>
          </p:cNvSpPr>
          <p:nvPr>
            <p:ph idx="1"/>
          </p:nvPr>
        </p:nvSpPr>
        <p:spPr/>
        <p:txBody>
          <a:bodyPr/>
          <a:lstStyle/>
          <a:p>
            <a:r>
              <a:rPr lang="id-ID" dirty="0"/>
              <a:t>Perhatikan pada template FROG berbentuk gumpalan hijau, dan warna latar kelas SHIP berwarna biru. </a:t>
            </a:r>
          </a:p>
          <a:p>
            <a:pPr lvl="1"/>
            <a:r>
              <a:rPr lang="id-ID" sz="2000" dirty="0"/>
              <a:t>Hal ini dikarenakan mayoritas data untuk kelas tersebut pada dataset berbentuk seperti itu</a:t>
            </a:r>
          </a:p>
          <a:p>
            <a:r>
              <a:rPr lang="id-ID" dirty="0"/>
              <a:t>Perhatikan pada kelas HORSE, seperti berbentuk kuda berkepala 2 </a:t>
            </a:r>
            <a:br>
              <a:rPr lang="id-ID" dirty="0"/>
            </a:br>
            <a:r>
              <a:rPr lang="id-ID" dirty="0"/>
              <a:t>(kanan dan kiri)</a:t>
            </a:r>
          </a:p>
          <a:p>
            <a:pPr lvl="1"/>
            <a:r>
              <a:rPr lang="id-ID" sz="2000" dirty="0"/>
              <a:t>Hal ini dikarenakan pada dataset terdapat kuda yang menghadap kiri dan ada yang menghadap kanan</a:t>
            </a:r>
            <a:endParaRPr lang="en-US" sz="2000" dirty="0"/>
          </a:p>
        </p:txBody>
      </p:sp>
      <p:sp>
        <p:nvSpPr>
          <p:cNvPr id="4" name="Date Placeholder 3">
            <a:extLst>
              <a:ext uri="{FF2B5EF4-FFF2-40B4-BE49-F238E27FC236}">
                <a16:creationId xmlns:a16="http://schemas.microsoft.com/office/drawing/2014/main" id="{9A93B83A-EFD5-4288-B27A-533FC6F15515}"/>
              </a:ext>
            </a:extLst>
          </p:cNvPr>
          <p:cNvSpPr>
            <a:spLocks noGrp="1"/>
          </p:cNvSpPr>
          <p:nvPr>
            <p:ph type="dt" sz="half" idx="10"/>
          </p:nvPr>
        </p:nvSpPr>
        <p:spPr/>
        <p:txBody>
          <a:bodyPr/>
          <a:lstStyle/>
          <a:p>
            <a:fld id="{47CEA4B6-0A06-45D7-B7BF-F41801AEE81A}" type="datetime1">
              <a:rPr lang="id-ID" smtClean="0"/>
              <a:t>01/08/2019</a:t>
            </a:fld>
            <a:endParaRPr lang="id-ID" dirty="0"/>
          </a:p>
        </p:txBody>
      </p:sp>
      <p:sp>
        <p:nvSpPr>
          <p:cNvPr id="5" name="Footer Placeholder 4">
            <a:extLst>
              <a:ext uri="{FF2B5EF4-FFF2-40B4-BE49-F238E27FC236}">
                <a16:creationId xmlns:a16="http://schemas.microsoft.com/office/drawing/2014/main" id="{ED014831-30AD-4F63-90FC-7C64D30FEE8E}"/>
              </a:ext>
            </a:extLst>
          </p:cNvPr>
          <p:cNvSpPr>
            <a:spLocks noGrp="1"/>
          </p:cNvSpPr>
          <p:nvPr>
            <p:ph type="ftr" sz="quarter" idx="11"/>
          </p:nvPr>
        </p:nvSpPr>
        <p:spPr/>
        <p:txBody>
          <a:bodyPr/>
          <a:lstStyle/>
          <a:p>
            <a:r>
              <a:rPr lang="en-US"/>
              <a:t>Machine Learning: Pengantar Deep Learning</a:t>
            </a:r>
            <a:endParaRPr lang="id-ID" dirty="0"/>
          </a:p>
        </p:txBody>
      </p:sp>
      <p:sp>
        <p:nvSpPr>
          <p:cNvPr id="6" name="Slide Number Placeholder 5">
            <a:extLst>
              <a:ext uri="{FF2B5EF4-FFF2-40B4-BE49-F238E27FC236}">
                <a16:creationId xmlns:a16="http://schemas.microsoft.com/office/drawing/2014/main" id="{0870AC81-DEE3-4873-BF61-8C5C67007162}"/>
              </a:ext>
            </a:extLst>
          </p:cNvPr>
          <p:cNvSpPr>
            <a:spLocks noGrp="1"/>
          </p:cNvSpPr>
          <p:nvPr>
            <p:ph type="sldNum" sz="quarter" idx="12"/>
          </p:nvPr>
        </p:nvSpPr>
        <p:spPr/>
        <p:txBody>
          <a:bodyPr/>
          <a:lstStyle/>
          <a:p>
            <a:fld id="{DF0E258F-04D6-46E9-8B77-0866F5CD991D}" type="slidenum">
              <a:rPr lang="id-ID" smtClean="0"/>
              <a:pPr/>
              <a:t>14</a:t>
            </a:fld>
            <a:endParaRPr lang="id-ID" dirty="0"/>
          </a:p>
        </p:txBody>
      </p:sp>
      <p:pic>
        <p:nvPicPr>
          <p:cNvPr id="9" name="Picture 8">
            <a:extLst>
              <a:ext uri="{FF2B5EF4-FFF2-40B4-BE49-F238E27FC236}">
                <a16:creationId xmlns:a16="http://schemas.microsoft.com/office/drawing/2014/main" id="{8722A561-F1DE-499F-AC14-0B05EE8AAEF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112613" y="4178382"/>
            <a:ext cx="5708125" cy="2070770"/>
          </a:xfrm>
          <a:prstGeom prst="rect">
            <a:avLst/>
          </a:prstGeom>
        </p:spPr>
      </p:pic>
    </p:spTree>
    <p:extLst>
      <p:ext uri="{BB962C8B-B14F-4D97-AF65-F5344CB8AC3E}">
        <p14:creationId xmlns:p14="http://schemas.microsoft.com/office/powerpoint/2010/main" val="2391770421"/>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F881F4B-1B0F-4A34-957D-BF0991A5BBE6}"/>
              </a:ext>
            </a:extLst>
          </p:cNvPr>
          <p:cNvSpPr>
            <a:spLocks noGrp="1"/>
          </p:cNvSpPr>
          <p:nvPr>
            <p:ph type="dt" sz="half" idx="10"/>
          </p:nvPr>
        </p:nvSpPr>
        <p:spPr/>
        <p:txBody>
          <a:bodyPr/>
          <a:lstStyle/>
          <a:p>
            <a:fld id="{47CEA4B6-0A06-45D7-B7BF-F41801AEE81A}" type="datetime1">
              <a:rPr lang="id-ID" smtClean="0"/>
              <a:t>01/08/2019</a:t>
            </a:fld>
            <a:endParaRPr lang="id-ID" dirty="0"/>
          </a:p>
        </p:txBody>
      </p:sp>
      <p:sp>
        <p:nvSpPr>
          <p:cNvPr id="5" name="Footer Placeholder 4">
            <a:extLst>
              <a:ext uri="{FF2B5EF4-FFF2-40B4-BE49-F238E27FC236}">
                <a16:creationId xmlns:a16="http://schemas.microsoft.com/office/drawing/2014/main" id="{22AD156E-F916-48DA-A1ED-E74758E16B52}"/>
              </a:ext>
            </a:extLst>
          </p:cNvPr>
          <p:cNvSpPr>
            <a:spLocks noGrp="1"/>
          </p:cNvSpPr>
          <p:nvPr>
            <p:ph type="ftr" sz="quarter" idx="11"/>
          </p:nvPr>
        </p:nvSpPr>
        <p:spPr/>
        <p:txBody>
          <a:bodyPr/>
          <a:lstStyle/>
          <a:p>
            <a:r>
              <a:rPr lang="en-US" dirty="0"/>
              <a:t>Machine Learning: </a:t>
            </a:r>
            <a:r>
              <a:rPr lang="en-US" dirty="0" err="1"/>
              <a:t>Pengantar</a:t>
            </a:r>
            <a:r>
              <a:rPr lang="en-US" dirty="0"/>
              <a:t> Deep Learning</a:t>
            </a:r>
            <a:endParaRPr lang="id-ID" dirty="0"/>
          </a:p>
        </p:txBody>
      </p:sp>
      <p:sp>
        <p:nvSpPr>
          <p:cNvPr id="6" name="Slide Number Placeholder 5">
            <a:extLst>
              <a:ext uri="{FF2B5EF4-FFF2-40B4-BE49-F238E27FC236}">
                <a16:creationId xmlns:a16="http://schemas.microsoft.com/office/drawing/2014/main" id="{44A89B2F-6204-49C1-8ABB-AEC86E4D5893}"/>
              </a:ext>
            </a:extLst>
          </p:cNvPr>
          <p:cNvSpPr>
            <a:spLocks noGrp="1"/>
          </p:cNvSpPr>
          <p:nvPr>
            <p:ph type="sldNum" sz="quarter" idx="12"/>
          </p:nvPr>
        </p:nvSpPr>
        <p:spPr/>
        <p:txBody>
          <a:bodyPr/>
          <a:lstStyle/>
          <a:p>
            <a:fld id="{DF0E258F-04D6-46E9-8B77-0866F5CD991D}" type="slidenum">
              <a:rPr lang="id-ID" smtClean="0"/>
              <a:pPr/>
              <a:t>15</a:t>
            </a:fld>
            <a:endParaRPr lang="id-ID" dirty="0"/>
          </a:p>
        </p:txBody>
      </p:sp>
      <p:sp>
        <p:nvSpPr>
          <p:cNvPr id="8" name="Title 6">
            <a:extLst>
              <a:ext uri="{FF2B5EF4-FFF2-40B4-BE49-F238E27FC236}">
                <a16:creationId xmlns:a16="http://schemas.microsoft.com/office/drawing/2014/main" id="{C562BFDE-5F13-461B-BD84-A2D08C703594}"/>
              </a:ext>
            </a:extLst>
          </p:cNvPr>
          <p:cNvSpPr>
            <a:spLocks noGrp="1"/>
          </p:cNvSpPr>
          <p:nvPr>
            <p:ph type="title"/>
          </p:nvPr>
        </p:nvSpPr>
        <p:spPr>
          <a:xfrm>
            <a:off x="408781" y="3001929"/>
            <a:ext cx="8326438" cy="641239"/>
          </a:xfrm>
        </p:spPr>
        <p:txBody>
          <a:bodyPr>
            <a:noAutofit/>
          </a:bodyPr>
          <a:lstStyle/>
          <a:p>
            <a:r>
              <a:rPr lang="id-ID" dirty="0"/>
              <a:t>Lalu bagaimana hubungannya dengan </a:t>
            </a:r>
            <a:br>
              <a:rPr lang="id-ID" dirty="0"/>
            </a:br>
            <a:r>
              <a:rPr lang="id-ID" dirty="0"/>
              <a:t>Jaringan Saraf Tiruan?</a:t>
            </a:r>
            <a:br>
              <a:rPr lang="id-ID" dirty="0"/>
            </a:br>
            <a:br>
              <a:rPr lang="id-ID" dirty="0"/>
            </a:br>
            <a:r>
              <a:rPr lang="id-ID" dirty="0"/>
              <a:t>Apakah visualisasi bobot akan serupa dengan ide representasi fitur?</a:t>
            </a:r>
            <a:endParaRPr lang="en-US" dirty="0"/>
          </a:p>
        </p:txBody>
      </p:sp>
    </p:spTree>
    <p:extLst>
      <p:ext uri="{BB962C8B-B14F-4D97-AF65-F5344CB8AC3E}">
        <p14:creationId xmlns:p14="http://schemas.microsoft.com/office/powerpoint/2010/main" val="1105817255"/>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33EB5-881D-48C5-8FBE-82027EF5212B}"/>
              </a:ext>
            </a:extLst>
          </p:cNvPr>
          <p:cNvSpPr>
            <a:spLocks noGrp="1"/>
          </p:cNvSpPr>
          <p:nvPr>
            <p:ph type="title"/>
          </p:nvPr>
        </p:nvSpPr>
        <p:spPr/>
        <p:txBody>
          <a:bodyPr>
            <a:normAutofit/>
          </a:bodyPr>
          <a:lstStyle/>
          <a:p>
            <a:r>
              <a:rPr lang="id-ID" dirty="0"/>
              <a:t>Representation pada MLP</a:t>
            </a:r>
            <a:endParaRPr lang="en-US" dirty="0"/>
          </a:p>
        </p:txBody>
      </p:sp>
      <p:sp>
        <p:nvSpPr>
          <p:cNvPr id="3" name="Content Placeholder 2">
            <a:extLst>
              <a:ext uri="{FF2B5EF4-FFF2-40B4-BE49-F238E27FC236}">
                <a16:creationId xmlns:a16="http://schemas.microsoft.com/office/drawing/2014/main" id="{76E0476A-C72F-41EC-AFBF-5DDAC46AE502}"/>
              </a:ext>
            </a:extLst>
          </p:cNvPr>
          <p:cNvSpPr>
            <a:spLocks noGrp="1"/>
          </p:cNvSpPr>
          <p:nvPr>
            <p:ph idx="1"/>
          </p:nvPr>
        </p:nvSpPr>
        <p:spPr>
          <a:xfrm>
            <a:off x="184897" y="1451811"/>
            <a:ext cx="8814723" cy="4724400"/>
          </a:xfrm>
        </p:spPr>
        <p:txBody>
          <a:bodyPr>
            <a:normAutofit/>
          </a:bodyPr>
          <a:lstStyle/>
          <a:p>
            <a:pPr>
              <a:lnSpc>
                <a:spcPct val="114000"/>
              </a:lnSpc>
            </a:pPr>
            <a:r>
              <a:rPr lang="id-ID" sz="2400" dirty="0"/>
              <a:t>Ilustrasi ini hanyalah intuisi bagaimana Jaringan belajar. </a:t>
            </a:r>
          </a:p>
          <a:p>
            <a:pPr>
              <a:lnSpc>
                <a:spcPct val="114000"/>
              </a:lnSpc>
            </a:pPr>
            <a:r>
              <a:rPr lang="id-ID" sz="2400" dirty="0"/>
              <a:t>Untuk mengekstrak apa yang benar-benar neuron lihat sangatlah susah untuk Jaringan Saraf biasa.</a:t>
            </a:r>
            <a:endParaRPr lang="id-ID" sz="2200" dirty="0"/>
          </a:p>
        </p:txBody>
      </p:sp>
      <p:sp>
        <p:nvSpPr>
          <p:cNvPr id="4" name="Date Placeholder 3">
            <a:extLst>
              <a:ext uri="{FF2B5EF4-FFF2-40B4-BE49-F238E27FC236}">
                <a16:creationId xmlns:a16="http://schemas.microsoft.com/office/drawing/2014/main" id="{53D84BC5-BDC6-46C2-98C2-A68BBBF85AE4}"/>
              </a:ext>
            </a:extLst>
          </p:cNvPr>
          <p:cNvSpPr>
            <a:spLocks noGrp="1"/>
          </p:cNvSpPr>
          <p:nvPr>
            <p:ph type="dt" sz="half" idx="10"/>
          </p:nvPr>
        </p:nvSpPr>
        <p:spPr>
          <a:xfrm>
            <a:off x="184897" y="6424196"/>
            <a:ext cx="1467440" cy="365125"/>
          </a:xfrm>
        </p:spPr>
        <p:txBody>
          <a:bodyPr/>
          <a:lstStyle/>
          <a:p>
            <a:fld id="{47CEA4B6-0A06-45D7-B7BF-F41801AEE81A}" type="datetime1">
              <a:rPr lang="id-ID" smtClean="0"/>
              <a:t>01/08/2019</a:t>
            </a:fld>
            <a:endParaRPr lang="id-ID" dirty="0"/>
          </a:p>
        </p:txBody>
      </p:sp>
      <p:sp>
        <p:nvSpPr>
          <p:cNvPr id="5" name="Footer Placeholder 4">
            <a:extLst>
              <a:ext uri="{FF2B5EF4-FFF2-40B4-BE49-F238E27FC236}">
                <a16:creationId xmlns:a16="http://schemas.microsoft.com/office/drawing/2014/main" id="{822ADF9F-D509-42A4-B8E4-D141F28C753C}"/>
              </a:ext>
            </a:extLst>
          </p:cNvPr>
          <p:cNvSpPr>
            <a:spLocks noGrp="1"/>
          </p:cNvSpPr>
          <p:nvPr>
            <p:ph type="ftr" sz="quarter" idx="11"/>
          </p:nvPr>
        </p:nvSpPr>
        <p:spPr>
          <a:xfrm>
            <a:off x="2354385" y="6423529"/>
            <a:ext cx="4475746" cy="365125"/>
          </a:xfrm>
        </p:spPr>
        <p:txBody>
          <a:bodyPr/>
          <a:lstStyle/>
          <a:p>
            <a:r>
              <a:rPr lang="en-US" dirty="0"/>
              <a:t>Machine Learning: </a:t>
            </a:r>
            <a:r>
              <a:rPr lang="en-US" dirty="0" err="1"/>
              <a:t>Pengantar</a:t>
            </a:r>
            <a:r>
              <a:rPr lang="en-US" dirty="0"/>
              <a:t> Deep Learning</a:t>
            </a:r>
            <a:endParaRPr lang="id-ID" dirty="0"/>
          </a:p>
        </p:txBody>
      </p:sp>
      <p:sp>
        <p:nvSpPr>
          <p:cNvPr id="6" name="Slide Number Placeholder 5">
            <a:extLst>
              <a:ext uri="{FF2B5EF4-FFF2-40B4-BE49-F238E27FC236}">
                <a16:creationId xmlns:a16="http://schemas.microsoft.com/office/drawing/2014/main" id="{953AE85F-ECC7-47E0-BEC1-9411600B89DB}"/>
              </a:ext>
            </a:extLst>
          </p:cNvPr>
          <p:cNvSpPr>
            <a:spLocks noGrp="1"/>
          </p:cNvSpPr>
          <p:nvPr>
            <p:ph type="sldNum" sz="quarter" idx="12"/>
          </p:nvPr>
        </p:nvSpPr>
        <p:spPr/>
        <p:txBody>
          <a:bodyPr/>
          <a:lstStyle/>
          <a:p>
            <a:fld id="{DF0E258F-04D6-46E9-8B77-0866F5CD991D}" type="slidenum">
              <a:rPr lang="id-ID" smtClean="0"/>
              <a:pPr/>
              <a:t>16</a:t>
            </a:fld>
            <a:endParaRPr lang="id-ID" dirty="0"/>
          </a:p>
        </p:txBody>
      </p:sp>
      <p:sp>
        <p:nvSpPr>
          <p:cNvPr id="169" name="Rectangle 168">
            <a:extLst>
              <a:ext uri="{FF2B5EF4-FFF2-40B4-BE49-F238E27FC236}">
                <a16:creationId xmlns:a16="http://schemas.microsoft.com/office/drawing/2014/main" id="{ADB4C844-A5C9-435F-9274-66DBBDA0F4C9}"/>
              </a:ext>
            </a:extLst>
          </p:cNvPr>
          <p:cNvSpPr/>
          <p:nvPr/>
        </p:nvSpPr>
        <p:spPr>
          <a:xfrm>
            <a:off x="3978748" y="6139868"/>
            <a:ext cx="3558988" cy="261610"/>
          </a:xfrm>
          <a:prstGeom prst="rect">
            <a:avLst/>
          </a:prstGeom>
        </p:spPr>
        <p:txBody>
          <a:bodyPr wrap="none">
            <a:spAutoFit/>
          </a:bodyPr>
          <a:lstStyle/>
          <a:p>
            <a:r>
              <a:rPr lang="id-ID" sz="1100" dirty="0"/>
              <a:t>*Pada JST biasa, hal ini tidak bisa dibuktikan runut-baliknya</a:t>
            </a:r>
            <a:endParaRPr lang="en-US" sz="1100" dirty="0"/>
          </a:p>
        </p:txBody>
      </p:sp>
      <p:pic>
        <p:nvPicPr>
          <p:cNvPr id="9" name="Picture 8" descr="A picture containing photo&#10;&#10;Description automatically generated">
            <a:extLst>
              <a:ext uri="{FF2B5EF4-FFF2-40B4-BE49-F238E27FC236}">
                <a16:creationId xmlns:a16="http://schemas.microsoft.com/office/drawing/2014/main" id="{96C70A64-25F6-48CD-A766-BE287DE85B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503" y="3286879"/>
            <a:ext cx="6568994" cy="2519614"/>
          </a:xfrm>
          <a:prstGeom prst="rect">
            <a:avLst/>
          </a:prstGeom>
        </p:spPr>
      </p:pic>
    </p:spTree>
    <p:extLst>
      <p:ext uri="{BB962C8B-B14F-4D97-AF65-F5344CB8AC3E}">
        <p14:creationId xmlns:p14="http://schemas.microsoft.com/office/powerpoint/2010/main" val="3691052305"/>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33EB5-881D-48C5-8FBE-82027EF5212B}"/>
              </a:ext>
            </a:extLst>
          </p:cNvPr>
          <p:cNvSpPr>
            <a:spLocks noGrp="1"/>
          </p:cNvSpPr>
          <p:nvPr>
            <p:ph type="title"/>
          </p:nvPr>
        </p:nvSpPr>
        <p:spPr/>
        <p:txBody>
          <a:bodyPr>
            <a:normAutofit/>
          </a:bodyPr>
          <a:lstStyle/>
          <a:p>
            <a:r>
              <a:rPr lang="id-ID" dirty="0"/>
              <a:t>Representation pada MLP</a:t>
            </a:r>
            <a:endParaRPr lang="en-US" dirty="0"/>
          </a:p>
        </p:txBody>
      </p:sp>
      <p:sp>
        <p:nvSpPr>
          <p:cNvPr id="3" name="Content Placeholder 2">
            <a:extLst>
              <a:ext uri="{FF2B5EF4-FFF2-40B4-BE49-F238E27FC236}">
                <a16:creationId xmlns:a16="http://schemas.microsoft.com/office/drawing/2014/main" id="{76E0476A-C72F-41EC-AFBF-5DDAC46AE502}"/>
              </a:ext>
            </a:extLst>
          </p:cNvPr>
          <p:cNvSpPr>
            <a:spLocks noGrp="1"/>
          </p:cNvSpPr>
          <p:nvPr>
            <p:ph idx="1"/>
          </p:nvPr>
        </p:nvSpPr>
        <p:spPr>
          <a:xfrm>
            <a:off x="184897" y="1451811"/>
            <a:ext cx="8814723" cy="4724400"/>
          </a:xfrm>
        </p:spPr>
        <p:txBody>
          <a:bodyPr>
            <a:normAutofit/>
          </a:bodyPr>
          <a:lstStyle/>
          <a:p>
            <a:pPr>
              <a:lnSpc>
                <a:spcPct val="114000"/>
              </a:lnSpc>
            </a:pPr>
            <a:r>
              <a:rPr lang="id-ID" sz="2400" dirty="0"/>
              <a:t>Hal ini dikarenakan setiap neuron menerima input yang terhubung ke semua piksel dari input</a:t>
            </a:r>
          </a:p>
          <a:p>
            <a:pPr>
              <a:lnSpc>
                <a:spcPct val="114000"/>
              </a:lnSpc>
            </a:pPr>
            <a:r>
              <a:rPr lang="id-ID" sz="2400" dirty="0"/>
              <a:t>Representasi bobot hanya bisa divisualisasikan pada layer pertama</a:t>
            </a:r>
            <a:endParaRPr lang="id-ID" sz="2200" dirty="0"/>
          </a:p>
        </p:txBody>
      </p:sp>
      <p:sp>
        <p:nvSpPr>
          <p:cNvPr id="4" name="Date Placeholder 3">
            <a:extLst>
              <a:ext uri="{FF2B5EF4-FFF2-40B4-BE49-F238E27FC236}">
                <a16:creationId xmlns:a16="http://schemas.microsoft.com/office/drawing/2014/main" id="{53D84BC5-BDC6-46C2-98C2-A68BBBF85AE4}"/>
              </a:ext>
            </a:extLst>
          </p:cNvPr>
          <p:cNvSpPr>
            <a:spLocks noGrp="1"/>
          </p:cNvSpPr>
          <p:nvPr>
            <p:ph type="dt" sz="half" idx="10"/>
          </p:nvPr>
        </p:nvSpPr>
        <p:spPr>
          <a:xfrm>
            <a:off x="184897" y="6424196"/>
            <a:ext cx="1467440" cy="365125"/>
          </a:xfrm>
        </p:spPr>
        <p:txBody>
          <a:bodyPr/>
          <a:lstStyle/>
          <a:p>
            <a:fld id="{47CEA4B6-0A06-45D7-B7BF-F41801AEE81A}" type="datetime1">
              <a:rPr lang="id-ID" smtClean="0"/>
              <a:t>01/08/2019</a:t>
            </a:fld>
            <a:endParaRPr lang="id-ID" dirty="0"/>
          </a:p>
        </p:txBody>
      </p:sp>
      <p:sp>
        <p:nvSpPr>
          <p:cNvPr id="5" name="Footer Placeholder 4">
            <a:extLst>
              <a:ext uri="{FF2B5EF4-FFF2-40B4-BE49-F238E27FC236}">
                <a16:creationId xmlns:a16="http://schemas.microsoft.com/office/drawing/2014/main" id="{822ADF9F-D509-42A4-B8E4-D141F28C753C}"/>
              </a:ext>
            </a:extLst>
          </p:cNvPr>
          <p:cNvSpPr>
            <a:spLocks noGrp="1"/>
          </p:cNvSpPr>
          <p:nvPr>
            <p:ph type="ftr" sz="quarter" idx="11"/>
          </p:nvPr>
        </p:nvSpPr>
        <p:spPr>
          <a:xfrm>
            <a:off x="2354385" y="6423529"/>
            <a:ext cx="4475746" cy="365125"/>
          </a:xfrm>
        </p:spPr>
        <p:txBody>
          <a:bodyPr/>
          <a:lstStyle/>
          <a:p>
            <a:r>
              <a:rPr lang="en-US" dirty="0"/>
              <a:t>Machine Learning: </a:t>
            </a:r>
            <a:r>
              <a:rPr lang="en-US" dirty="0" err="1"/>
              <a:t>Pengantar</a:t>
            </a:r>
            <a:r>
              <a:rPr lang="en-US" dirty="0"/>
              <a:t> Deep Learning</a:t>
            </a:r>
            <a:endParaRPr lang="id-ID" dirty="0"/>
          </a:p>
        </p:txBody>
      </p:sp>
      <p:sp>
        <p:nvSpPr>
          <p:cNvPr id="6" name="Slide Number Placeholder 5">
            <a:extLst>
              <a:ext uri="{FF2B5EF4-FFF2-40B4-BE49-F238E27FC236}">
                <a16:creationId xmlns:a16="http://schemas.microsoft.com/office/drawing/2014/main" id="{953AE85F-ECC7-47E0-BEC1-9411600B89DB}"/>
              </a:ext>
            </a:extLst>
          </p:cNvPr>
          <p:cNvSpPr>
            <a:spLocks noGrp="1"/>
          </p:cNvSpPr>
          <p:nvPr>
            <p:ph type="sldNum" sz="quarter" idx="12"/>
          </p:nvPr>
        </p:nvSpPr>
        <p:spPr/>
        <p:txBody>
          <a:bodyPr/>
          <a:lstStyle/>
          <a:p>
            <a:fld id="{DF0E258F-04D6-46E9-8B77-0866F5CD991D}" type="slidenum">
              <a:rPr lang="id-ID" smtClean="0"/>
              <a:pPr/>
              <a:t>17</a:t>
            </a:fld>
            <a:endParaRPr lang="id-ID" dirty="0"/>
          </a:p>
        </p:txBody>
      </p:sp>
      <p:pic>
        <p:nvPicPr>
          <p:cNvPr id="10" name="Picture 9">
            <a:extLst>
              <a:ext uri="{FF2B5EF4-FFF2-40B4-BE49-F238E27FC236}">
                <a16:creationId xmlns:a16="http://schemas.microsoft.com/office/drawing/2014/main" id="{B88A00C6-C2A8-460C-B32B-B5953518014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370039" y="3267838"/>
            <a:ext cx="1328848" cy="2937453"/>
          </a:xfrm>
          <a:prstGeom prst="rect">
            <a:avLst/>
          </a:prstGeom>
        </p:spPr>
      </p:pic>
      <p:sp>
        <p:nvSpPr>
          <p:cNvPr id="12" name="Oval 11">
            <a:extLst>
              <a:ext uri="{FF2B5EF4-FFF2-40B4-BE49-F238E27FC236}">
                <a16:creationId xmlns:a16="http://schemas.microsoft.com/office/drawing/2014/main" id="{4CBEF119-4926-4915-B65D-C15EE559DAF1}"/>
              </a:ext>
            </a:extLst>
          </p:cNvPr>
          <p:cNvSpPr/>
          <p:nvPr/>
        </p:nvSpPr>
        <p:spPr>
          <a:xfrm>
            <a:off x="5280108" y="4906713"/>
            <a:ext cx="299714" cy="2997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u="sng"/>
          </a:p>
        </p:txBody>
      </p:sp>
      <p:sp>
        <p:nvSpPr>
          <p:cNvPr id="13" name="Oval 12">
            <a:extLst>
              <a:ext uri="{FF2B5EF4-FFF2-40B4-BE49-F238E27FC236}">
                <a16:creationId xmlns:a16="http://schemas.microsoft.com/office/drawing/2014/main" id="{1EC356B0-9E60-4E8E-A97B-2A526CA1D76A}"/>
              </a:ext>
            </a:extLst>
          </p:cNvPr>
          <p:cNvSpPr/>
          <p:nvPr/>
        </p:nvSpPr>
        <p:spPr>
          <a:xfrm>
            <a:off x="5277036" y="5446500"/>
            <a:ext cx="299714" cy="2997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u="sng"/>
          </a:p>
        </p:txBody>
      </p:sp>
      <p:pic>
        <p:nvPicPr>
          <p:cNvPr id="14" name="Picture 13">
            <a:extLst>
              <a:ext uri="{FF2B5EF4-FFF2-40B4-BE49-F238E27FC236}">
                <a16:creationId xmlns:a16="http://schemas.microsoft.com/office/drawing/2014/main" id="{C5086FAB-6D7B-4752-A5D0-5F1B6FD18A3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407992" y="3302892"/>
            <a:ext cx="1933323" cy="2847531"/>
          </a:xfrm>
          <a:prstGeom prst="rect">
            <a:avLst/>
          </a:prstGeom>
        </p:spPr>
      </p:pic>
      <p:sp>
        <p:nvSpPr>
          <p:cNvPr id="11" name="Oval 10">
            <a:extLst>
              <a:ext uri="{FF2B5EF4-FFF2-40B4-BE49-F238E27FC236}">
                <a16:creationId xmlns:a16="http://schemas.microsoft.com/office/drawing/2014/main" id="{4A769A5B-E3A3-42E3-8BAC-AE07C081082F}"/>
              </a:ext>
            </a:extLst>
          </p:cNvPr>
          <p:cNvSpPr/>
          <p:nvPr/>
        </p:nvSpPr>
        <p:spPr>
          <a:xfrm>
            <a:off x="5283180" y="4366926"/>
            <a:ext cx="299714" cy="2997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u="sng"/>
          </a:p>
        </p:txBody>
      </p:sp>
    </p:spTree>
    <p:extLst>
      <p:ext uri="{BB962C8B-B14F-4D97-AF65-F5344CB8AC3E}">
        <p14:creationId xmlns:p14="http://schemas.microsoft.com/office/powerpoint/2010/main" val="242415263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33EB5-881D-48C5-8FBE-82027EF5212B}"/>
              </a:ext>
            </a:extLst>
          </p:cNvPr>
          <p:cNvSpPr>
            <a:spLocks noGrp="1"/>
          </p:cNvSpPr>
          <p:nvPr>
            <p:ph type="title"/>
          </p:nvPr>
        </p:nvSpPr>
        <p:spPr/>
        <p:txBody>
          <a:bodyPr>
            <a:normAutofit/>
          </a:bodyPr>
          <a:lstStyle/>
          <a:p>
            <a:r>
              <a:rPr lang="id-ID" dirty="0"/>
              <a:t>Representation pada MLP</a:t>
            </a:r>
            <a:endParaRPr lang="en-US" dirty="0"/>
          </a:p>
        </p:txBody>
      </p:sp>
      <p:sp>
        <p:nvSpPr>
          <p:cNvPr id="3" name="Content Placeholder 2">
            <a:extLst>
              <a:ext uri="{FF2B5EF4-FFF2-40B4-BE49-F238E27FC236}">
                <a16:creationId xmlns:a16="http://schemas.microsoft.com/office/drawing/2014/main" id="{76E0476A-C72F-41EC-AFBF-5DDAC46AE502}"/>
              </a:ext>
            </a:extLst>
          </p:cNvPr>
          <p:cNvSpPr>
            <a:spLocks noGrp="1"/>
          </p:cNvSpPr>
          <p:nvPr>
            <p:ph idx="1"/>
          </p:nvPr>
        </p:nvSpPr>
        <p:spPr>
          <a:xfrm>
            <a:off x="184897" y="1451811"/>
            <a:ext cx="5821957" cy="4724400"/>
          </a:xfrm>
        </p:spPr>
        <p:txBody>
          <a:bodyPr>
            <a:normAutofit/>
          </a:bodyPr>
          <a:lstStyle/>
          <a:p>
            <a:pPr>
              <a:lnSpc>
                <a:spcPct val="114000"/>
              </a:lnSpc>
            </a:pPr>
            <a:r>
              <a:rPr lang="id-ID" sz="2400" dirty="0"/>
              <a:t>Sehingga intuisi yang lebih cocok pada MLP adalah neuron-neuron pada hidden layer membentuk template yang bervariasi untuk berbagai kelas</a:t>
            </a:r>
          </a:p>
          <a:p>
            <a:pPr lvl="1">
              <a:lnSpc>
                <a:spcPct val="114000"/>
              </a:lnSpc>
            </a:pPr>
            <a:r>
              <a:rPr lang="id-ID" sz="2000" dirty="0"/>
              <a:t>Mis: template kuda menghadap kiri, menghadap kanan, mobil biru, </a:t>
            </a:r>
            <a:br>
              <a:rPr lang="id-ID" sz="2000" dirty="0"/>
            </a:br>
            <a:r>
              <a:rPr lang="id-ID" sz="2000" dirty="0"/>
              <a:t>Mobil merah, dsb</a:t>
            </a:r>
          </a:p>
          <a:p>
            <a:pPr>
              <a:lnSpc>
                <a:spcPct val="114000"/>
              </a:lnSpc>
            </a:pPr>
            <a:endParaRPr lang="id-ID" sz="2200" dirty="0"/>
          </a:p>
          <a:p>
            <a:pPr>
              <a:lnSpc>
                <a:spcPct val="114000"/>
              </a:lnSpc>
            </a:pPr>
            <a:r>
              <a:rPr lang="id-ID" sz="2200" dirty="0"/>
              <a:t>Namun sekali lagi, representasi ini tidak bisa ditampilkan dengan pasti pada MLP</a:t>
            </a:r>
          </a:p>
        </p:txBody>
      </p:sp>
      <p:sp>
        <p:nvSpPr>
          <p:cNvPr id="4" name="Date Placeholder 3">
            <a:extLst>
              <a:ext uri="{FF2B5EF4-FFF2-40B4-BE49-F238E27FC236}">
                <a16:creationId xmlns:a16="http://schemas.microsoft.com/office/drawing/2014/main" id="{53D84BC5-BDC6-46C2-98C2-A68BBBF85AE4}"/>
              </a:ext>
            </a:extLst>
          </p:cNvPr>
          <p:cNvSpPr>
            <a:spLocks noGrp="1"/>
          </p:cNvSpPr>
          <p:nvPr>
            <p:ph type="dt" sz="half" idx="10"/>
          </p:nvPr>
        </p:nvSpPr>
        <p:spPr>
          <a:xfrm>
            <a:off x="184897" y="6424196"/>
            <a:ext cx="1467440" cy="365125"/>
          </a:xfrm>
        </p:spPr>
        <p:txBody>
          <a:bodyPr/>
          <a:lstStyle/>
          <a:p>
            <a:fld id="{47CEA4B6-0A06-45D7-B7BF-F41801AEE81A}" type="datetime1">
              <a:rPr lang="id-ID" smtClean="0"/>
              <a:t>01/08/2019</a:t>
            </a:fld>
            <a:endParaRPr lang="id-ID" dirty="0"/>
          </a:p>
        </p:txBody>
      </p:sp>
      <p:sp>
        <p:nvSpPr>
          <p:cNvPr id="5" name="Footer Placeholder 4">
            <a:extLst>
              <a:ext uri="{FF2B5EF4-FFF2-40B4-BE49-F238E27FC236}">
                <a16:creationId xmlns:a16="http://schemas.microsoft.com/office/drawing/2014/main" id="{822ADF9F-D509-42A4-B8E4-D141F28C753C}"/>
              </a:ext>
            </a:extLst>
          </p:cNvPr>
          <p:cNvSpPr>
            <a:spLocks noGrp="1"/>
          </p:cNvSpPr>
          <p:nvPr>
            <p:ph type="ftr" sz="quarter" idx="11"/>
          </p:nvPr>
        </p:nvSpPr>
        <p:spPr>
          <a:xfrm>
            <a:off x="2354385" y="6423529"/>
            <a:ext cx="4475746" cy="365125"/>
          </a:xfrm>
        </p:spPr>
        <p:txBody>
          <a:bodyPr/>
          <a:lstStyle/>
          <a:p>
            <a:r>
              <a:rPr lang="en-US" dirty="0"/>
              <a:t>Machine Learning: </a:t>
            </a:r>
            <a:r>
              <a:rPr lang="en-US" dirty="0" err="1"/>
              <a:t>Pengantar</a:t>
            </a:r>
            <a:r>
              <a:rPr lang="en-US" dirty="0"/>
              <a:t> Deep Learning</a:t>
            </a:r>
            <a:endParaRPr lang="id-ID" dirty="0"/>
          </a:p>
        </p:txBody>
      </p:sp>
      <p:sp>
        <p:nvSpPr>
          <p:cNvPr id="6" name="Slide Number Placeholder 5">
            <a:extLst>
              <a:ext uri="{FF2B5EF4-FFF2-40B4-BE49-F238E27FC236}">
                <a16:creationId xmlns:a16="http://schemas.microsoft.com/office/drawing/2014/main" id="{953AE85F-ECC7-47E0-BEC1-9411600B89DB}"/>
              </a:ext>
            </a:extLst>
          </p:cNvPr>
          <p:cNvSpPr>
            <a:spLocks noGrp="1"/>
          </p:cNvSpPr>
          <p:nvPr>
            <p:ph type="sldNum" sz="quarter" idx="12"/>
          </p:nvPr>
        </p:nvSpPr>
        <p:spPr/>
        <p:txBody>
          <a:bodyPr/>
          <a:lstStyle/>
          <a:p>
            <a:fld id="{DF0E258F-04D6-46E9-8B77-0866F5CD991D}" type="slidenum">
              <a:rPr lang="id-ID" smtClean="0"/>
              <a:pPr/>
              <a:t>18</a:t>
            </a:fld>
            <a:endParaRPr lang="id-ID" dirty="0"/>
          </a:p>
        </p:txBody>
      </p:sp>
      <p:sp>
        <p:nvSpPr>
          <p:cNvPr id="22" name="Cube 21">
            <a:extLst>
              <a:ext uri="{FF2B5EF4-FFF2-40B4-BE49-F238E27FC236}">
                <a16:creationId xmlns:a16="http://schemas.microsoft.com/office/drawing/2014/main" id="{00631070-3372-40AB-A8B2-DD9010D49DE9}"/>
              </a:ext>
            </a:extLst>
          </p:cNvPr>
          <p:cNvSpPr/>
          <p:nvPr/>
        </p:nvSpPr>
        <p:spPr>
          <a:xfrm>
            <a:off x="5427782" y="2628575"/>
            <a:ext cx="897147" cy="2252559"/>
          </a:xfrm>
          <a:prstGeom prst="cube">
            <a:avLst>
              <a:gd name="adj" fmla="val 84892"/>
            </a:avLst>
          </a:prstGeom>
          <a:gradFill rotWithShape="1">
            <a:gsLst>
              <a:gs pos="0">
                <a:srgbClr val="810031">
                  <a:tint val="50000"/>
                  <a:satMod val="300000"/>
                </a:srgbClr>
              </a:gs>
              <a:gs pos="35000">
                <a:srgbClr val="810031">
                  <a:tint val="37000"/>
                  <a:satMod val="300000"/>
                </a:srgbClr>
              </a:gs>
              <a:gs pos="100000">
                <a:srgbClr val="810031">
                  <a:tint val="15000"/>
                  <a:satMod val="350000"/>
                </a:srgbClr>
              </a:gs>
            </a:gsLst>
            <a:lin ang="16200000" scaled="1"/>
          </a:gradFill>
          <a:ln w="9525" cap="flat" cmpd="sng" algn="ctr">
            <a:solidFill>
              <a:srgbClr val="810031">
                <a:shade val="95000"/>
                <a:satMod val="105000"/>
              </a:srgbClr>
            </a:solidFill>
            <a:prstDash val="solid"/>
          </a:ln>
          <a:effectLst>
            <a:outerShdw blurRad="40000" dist="20000" dir="5400000" rotWithShape="0">
              <a:srgbClr val="000000">
                <a:alpha val="38000"/>
              </a:srgbClr>
            </a:outerShdw>
          </a:effectLst>
          <a:scene3d>
            <a:camera prst="orthographicFront">
              <a:rot lat="2700000" lon="0" rev="0"/>
            </a:camera>
            <a:lightRig rig="threePt" dir="t"/>
          </a:scene3d>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Verdana"/>
              <a:ea typeface="+mn-ea"/>
              <a:cs typeface="+mn-cs"/>
            </a:endParaRPr>
          </a:p>
        </p:txBody>
      </p:sp>
      <p:cxnSp>
        <p:nvCxnSpPr>
          <p:cNvPr id="25" name="Straight Connector 24">
            <a:extLst>
              <a:ext uri="{FF2B5EF4-FFF2-40B4-BE49-F238E27FC236}">
                <a16:creationId xmlns:a16="http://schemas.microsoft.com/office/drawing/2014/main" id="{493178AA-56C8-46A6-9175-92B0499C356B}"/>
              </a:ext>
            </a:extLst>
          </p:cNvPr>
          <p:cNvCxnSpPr>
            <a:cxnSpLocks/>
          </p:cNvCxnSpPr>
          <p:nvPr/>
        </p:nvCxnSpPr>
        <p:spPr>
          <a:xfrm flipV="1">
            <a:off x="5666791" y="2598562"/>
            <a:ext cx="1036604" cy="954915"/>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3FB56B10-8943-4CEE-BE0D-23BFFBEA608F}"/>
              </a:ext>
            </a:extLst>
          </p:cNvPr>
          <p:cNvCxnSpPr>
            <a:cxnSpLocks/>
          </p:cNvCxnSpPr>
          <p:nvPr/>
        </p:nvCxnSpPr>
        <p:spPr>
          <a:xfrm flipV="1">
            <a:off x="6029325" y="2639785"/>
            <a:ext cx="674070" cy="1050957"/>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a:extLst>
              <a:ext uri="{FF2B5EF4-FFF2-40B4-BE49-F238E27FC236}">
                <a16:creationId xmlns:a16="http://schemas.microsoft.com/office/drawing/2014/main" id="{B5614BB2-1BA4-44A9-8EFA-817BDE8D1D53}"/>
              </a:ext>
            </a:extLst>
          </p:cNvPr>
          <p:cNvCxnSpPr>
            <a:cxnSpLocks/>
          </p:cNvCxnSpPr>
          <p:nvPr/>
        </p:nvCxnSpPr>
        <p:spPr>
          <a:xfrm flipV="1">
            <a:off x="6089040" y="2616710"/>
            <a:ext cx="614355" cy="1296513"/>
          </a:xfrm>
          <a:prstGeom prst="line">
            <a:avLst/>
          </a:prstGeom>
        </p:spPr>
        <p:style>
          <a:lnRef idx="2">
            <a:schemeClr val="dk1"/>
          </a:lnRef>
          <a:fillRef idx="0">
            <a:schemeClr val="dk1"/>
          </a:fillRef>
          <a:effectRef idx="1">
            <a:schemeClr val="dk1"/>
          </a:effectRef>
          <a:fontRef idx="minor">
            <a:schemeClr val="tx1"/>
          </a:fontRef>
        </p:style>
      </p:cxnSp>
      <p:cxnSp>
        <p:nvCxnSpPr>
          <p:cNvPr id="33" name="Straight Connector 32">
            <a:extLst>
              <a:ext uri="{FF2B5EF4-FFF2-40B4-BE49-F238E27FC236}">
                <a16:creationId xmlns:a16="http://schemas.microsoft.com/office/drawing/2014/main" id="{F959DF02-E724-40ED-92F6-C42B716B9F18}"/>
              </a:ext>
            </a:extLst>
          </p:cNvPr>
          <p:cNvCxnSpPr>
            <a:cxnSpLocks/>
          </p:cNvCxnSpPr>
          <p:nvPr/>
        </p:nvCxnSpPr>
        <p:spPr>
          <a:xfrm flipV="1">
            <a:off x="5686585" y="3050648"/>
            <a:ext cx="1069509" cy="505011"/>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D651D231-7B68-497C-BD37-AF663EAE1CFD}"/>
              </a:ext>
            </a:extLst>
          </p:cNvPr>
          <p:cNvCxnSpPr>
            <a:cxnSpLocks/>
          </p:cNvCxnSpPr>
          <p:nvPr/>
        </p:nvCxnSpPr>
        <p:spPr>
          <a:xfrm>
            <a:off x="5697502" y="3534468"/>
            <a:ext cx="1005893" cy="141850"/>
          </a:xfrm>
          <a:prstGeom prst="line">
            <a:avLst/>
          </a:prstGeom>
        </p:spPr>
        <p:style>
          <a:lnRef idx="2">
            <a:schemeClr val="dk1"/>
          </a:lnRef>
          <a:fillRef idx="0">
            <a:schemeClr val="dk1"/>
          </a:fillRef>
          <a:effectRef idx="1">
            <a:schemeClr val="dk1"/>
          </a:effectRef>
          <a:fontRef idx="minor">
            <a:schemeClr val="tx1"/>
          </a:fontRef>
        </p:style>
      </p:cxnSp>
      <p:cxnSp>
        <p:nvCxnSpPr>
          <p:cNvPr id="44" name="Straight Connector 43">
            <a:extLst>
              <a:ext uri="{FF2B5EF4-FFF2-40B4-BE49-F238E27FC236}">
                <a16:creationId xmlns:a16="http://schemas.microsoft.com/office/drawing/2014/main" id="{56FE3E64-2F14-4CFA-8CBB-EC5F6C9E0530}"/>
              </a:ext>
            </a:extLst>
          </p:cNvPr>
          <p:cNvCxnSpPr>
            <a:cxnSpLocks/>
          </p:cNvCxnSpPr>
          <p:nvPr/>
        </p:nvCxnSpPr>
        <p:spPr>
          <a:xfrm>
            <a:off x="5666791" y="3547953"/>
            <a:ext cx="1072139" cy="678769"/>
          </a:xfrm>
          <a:prstGeom prst="line">
            <a:avLst/>
          </a:prstGeom>
        </p:spPr>
        <p:style>
          <a:lnRef idx="2">
            <a:schemeClr val="dk1"/>
          </a:lnRef>
          <a:fillRef idx="0">
            <a:schemeClr val="dk1"/>
          </a:fillRef>
          <a:effectRef idx="1">
            <a:schemeClr val="dk1"/>
          </a:effectRef>
          <a:fontRef idx="minor">
            <a:schemeClr val="tx1"/>
          </a:fontRef>
        </p:style>
      </p:cxnSp>
      <p:cxnSp>
        <p:nvCxnSpPr>
          <p:cNvPr id="47" name="Straight Connector 46">
            <a:extLst>
              <a:ext uri="{FF2B5EF4-FFF2-40B4-BE49-F238E27FC236}">
                <a16:creationId xmlns:a16="http://schemas.microsoft.com/office/drawing/2014/main" id="{CDEB6D9C-659E-404E-A842-72A8B90B8A0C}"/>
              </a:ext>
            </a:extLst>
          </p:cNvPr>
          <p:cNvCxnSpPr>
            <a:cxnSpLocks/>
          </p:cNvCxnSpPr>
          <p:nvPr/>
        </p:nvCxnSpPr>
        <p:spPr>
          <a:xfrm>
            <a:off x="5710574" y="3835837"/>
            <a:ext cx="1045520" cy="967255"/>
          </a:xfrm>
          <a:prstGeom prst="line">
            <a:avLst/>
          </a:prstGeom>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id="{A6616D4B-D645-4489-9C08-4E69574FEDC1}"/>
              </a:ext>
            </a:extLst>
          </p:cNvPr>
          <p:cNvCxnSpPr>
            <a:cxnSpLocks/>
          </p:cNvCxnSpPr>
          <p:nvPr/>
        </p:nvCxnSpPr>
        <p:spPr>
          <a:xfrm>
            <a:off x="5710574" y="4353321"/>
            <a:ext cx="1045520" cy="1175903"/>
          </a:xfrm>
          <a:prstGeom prst="line">
            <a:avLst/>
          </a:prstGeom>
        </p:spPr>
        <p:style>
          <a:lnRef idx="2">
            <a:schemeClr val="dk1"/>
          </a:lnRef>
          <a:fillRef idx="0">
            <a:schemeClr val="dk1"/>
          </a:fillRef>
          <a:effectRef idx="1">
            <a:schemeClr val="dk1"/>
          </a:effectRef>
          <a:fontRef idx="minor">
            <a:schemeClr val="tx1"/>
          </a:fontRef>
        </p:style>
      </p:cxnSp>
      <p:cxnSp>
        <p:nvCxnSpPr>
          <p:cNvPr id="53" name="Straight Connector 52">
            <a:extLst>
              <a:ext uri="{FF2B5EF4-FFF2-40B4-BE49-F238E27FC236}">
                <a16:creationId xmlns:a16="http://schemas.microsoft.com/office/drawing/2014/main" id="{FDB985C2-8A59-4BD5-9FB7-C3953014F569}"/>
              </a:ext>
            </a:extLst>
          </p:cNvPr>
          <p:cNvCxnSpPr>
            <a:cxnSpLocks/>
          </p:cNvCxnSpPr>
          <p:nvPr/>
        </p:nvCxnSpPr>
        <p:spPr>
          <a:xfrm>
            <a:off x="5736181" y="4361906"/>
            <a:ext cx="1019913" cy="475042"/>
          </a:xfrm>
          <a:prstGeom prst="line">
            <a:avLst/>
          </a:prstGeom>
        </p:spPr>
        <p:style>
          <a:lnRef idx="2">
            <a:schemeClr val="dk1"/>
          </a:lnRef>
          <a:fillRef idx="0">
            <a:schemeClr val="dk1"/>
          </a:fillRef>
          <a:effectRef idx="1">
            <a:schemeClr val="dk1"/>
          </a:effectRef>
          <a:fontRef idx="minor">
            <a:schemeClr val="tx1"/>
          </a:fontRef>
        </p:style>
      </p:cxnSp>
      <p:cxnSp>
        <p:nvCxnSpPr>
          <p:cNvPr id="56" name="Straight Connector 55">
            <a:extLst>
              <a:ext uri="{FF2B5EF4-FFF2-40B4-BE49-F238E27FC236}">
                <a16:creationId xmlns:a16="http://schemas.microsoft.com/office/drawing/2014/main" id="{EA8B6C82-F169-4131-8ABF-ABA62FB9FED2}"/>
              </a:ext>
            </a:extLst>
          </p:cNvPr>
          <p:cNvCxnSpPr>
            <a:cxnSpLocks/>
          </p:cNvCxnSpPr>
          <p:nvPr/>
        </p:nvCxnSpPr>
        <p:spPr>
          <a:xfrm>
            <a:off x="5756445" y="3848000"/>
            <a:ext cx="982485" cy="401274"/>
          </a:xfrm>
          <a:prstGeom prst="line">
            <a:avLst/>
          </a:prstGeom>
        </p:spPr>
        <p:style>
          <a:lnRef idx="2">
            <a:schemeClr val="dk1"/>
          </a:lnRef>
          <a:fillRef idx="0">
            <a:schemeClr val="dk1"/>
          </a:fillRef>
          <a:effectRef idx="1">
            <a:schemeClr val="dk1"/>
          </a:effectRef>
          <a:fontRef idx="minor">
            <a:schemeClr val="tx1"/>
          </a:fontRef>
        </p:style>
      </p:cxnSp>
      <p:cxnSp>
        <p:nvCxnSpPr>
          <p:cNvPr id="59" name="Straight Connector 58">
            <a:extLst>
              <a:ext uri="{FF2B5EF4-FFF2-40B4-BE49-F238E27FC236}">
                <a16:creationId xmlns:a16="http://schemas.microsoft.com/office/drawing/2014/main" id="{7655DD90-AFF7-4AD6-96A8-5ACCEE75E00C}"/>
              </a:ext>
            </a:extLst>
          </p:cNvPr>
          <p:cNvCxnSpPr>
            <a:cxnSpLocks/>
          </p:cNvCxnSpPr>
          <p:nvPr/>
        </p:nvCxnSpPr>
        <p:spPr>
          <a:xfrm>
            <a:off x="6042993" y="3702608"/>
            <a:ext cx="660402" cy="32712"/>
          </a:xfrm>
          <a:prstGeom prst="line">
            <a:avLst/>
          </a:prstGeom>
        </p:spPr>
        <p:style>
          <a:lnRef idx="2">
            <a:schemeClr val="dk1"/>
          </a:lnRef>
          <a:fillRef idx="0">
            <a:schemeClr val="dk1"/>
          </a:fillRef>
          <a:effectRef idx="1">
            <a:schemeClr val="dk1"/>
          </a:effectRef>
          <a:fontRef idx="minor">
            <a:schemeClr val="tx1"/>
          </a:fontRef>
        </p:style>
      </p:cxnSp>
      <p:cxnSp>
        <p:nvCxnSpPr>
          <p:cNvPr id="62" name="Straight Connector 61">
            <a:extLst>
              <a:ext uri="{FF2B5EF4-FFF2-40B4-BE49-F238E27FC236}">
                <a16:creationId xmlns:a16="http://schemas.microsoft.com/office/drawing/2014/main" id="{52C73020-BF71-4D07-8BBE-C9F5BA904F8C}"/>
              </a:ext>
            </a:extLst>
          </p:cNvPr>
          <p:cNvCxnSpPr>
            <a:cxnSpLocks/>
          </p:cNvCxnSpPr>
          <p:nvPr/>
        </p:nvCxnSpPr>
        <p:spPr>
          <a:xfrm flipV="1">
            <a:off x="5727290" y="3124957"/>
            <a:ext cx="1028804" cy="712291"/>
          </a:xfrm>
          <a:prstGeom prst="line">
            <a:avLst/>
          </a:prstGeom>
        </p:spPr>
        <p:style>
          <a:lnRef idx="2">
            <a:schemeClr val="dk1"/>
          </a:lnRef>
          <a:fillRef idx="0">
            <a:schemeClr val="dk1"/>
          </a:fillRef>
          <a:effectRef idx="1">
            <a:schemeClr val="dk1"/>
          </a:effectRef>
          <a:fontRef idx="minor">
            <a:schemeClr val="tx1"/>
          </a:fontRef>
        </p:style>
      </p:cxnSp>
      <p:cxnSp>
        <p:nvCxnSpPr>
          <p:cNvPr id="65" name="Straight Connector 64">
            <a:extLst>
              <a:ext uri="{FF2B5EF4-FFF2-40B4-BE49-F238E27FC236}">
                <a16:creationId xmlns:a16="http://schemas.microsoft.com/office/drawing/2014/main" id="{FECA2761-38AF-4553-8807-29283EFB5540}"/>
              </a:ext>
            </a:extLst>
          </p:cNvPr>
          <p:cNvCxnSpPr>
            <a:cxnSpLocks/>
          </p:cNvCxnSpPr>
          <p:nvPr/>
        </p:nvCxnSpPr>
        <p:spPr>
          <a:xfrm>
            <a:off x="6078456" y="3898089"/>
            <a:ext cx="668722" cy="1515394"/>
          </a:xfrm>
          <a:prstGeom prst="line">
            <a:avLst/>
          </a:prstGeom>
        </p:spPr>
        <p:style>
          <a:lnRef idx="2">
            <a:schemeClr val="dk1"/>
          </a:lnRef>
          <a:fillRef idx="0">
            <a:schemeClr val="dk1"/>
          </a:fillRef>
          <a:effectRef idx="1">
            <a:schemeClr val="dk1"/>
          </a:effectRef>
          <a:fontRef idx="minor">
            <a:schemeClr val="tx1"/>
          </a:fontRef>
        </p:style>
      </p:cxnSp>
      <p:cxnSp>
        <p:nvCxnSpPr>
          <p:cNvPr id="69" name="Straight Connector 68">
            <a:extLst>
              <a:ext uri="{FF2B5EF4-FFF2-40B4-BE49-F238E27FC236}">
                <a16:creationId xmlns:a16="http://schemas.microsoft.com/office/drawing/2014/main" id="{402661EA-A064-4C49-8CBD-6690C47F502D}"/>
              </a:ext>
            </a:extLst>
          </p:cNvPr>
          <p:cNvCxnSpPr>
            <a:cxnSpLocks/>
          </p:cNvCxnSpPr>
          <p:nvPr/>
        </p:nvCxnSpPr>
        <p:spPr>
          <a:xfrm>
            <a:off x="5819095" y="4121441"/>
            <a:ext cx="928083" cy="700284"/>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a:extLst>
              <a:ext uri="{FF2B5EF4-FFF2-40B4-BE49-F238E27FC236}">
                <a16:creationId xmlns:a16="http://schemas.microsoft.com/office/drawing/2014/main" id="{5B423B6B-B3EA-419A-8427-D2E4572AE5AA}"/>
              </a:ext>
            </a:extLst>
          </p:cNvPr>
          <p:cNvCxnSpPr>
            <a:cxnSpLocks/>
          </p:cNvCxnSpPr>
          <p:nvPr/>
        </p:nvCxnSpPr>
        <p:spPr>
          <a:xfrm>
            <a:off x="5727290" y="4114609"/>
            <a:ext cx="1063671" cy="122865"/>
          </a:xfrm>
          <a:prstGeom prst="line">
            <a:avLst/>
          </a:prstGeom>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20D9B3C4-24E5-49AE-B81F-B85699574EB8}"/>
              </a:ext>
            </a:extLst>
          </p:cNvPr>
          <p:cNvCxnSpPr>
            <a:cxnSpLocks/>
          </p:cNvCxnSpPr>
          <p:nvPr/>
        </p:nvCxnSpPr>
        <p:spPr>
          <a:xfrm flipV="1">
            <a:off x="5709625" y="3751585"/>
            <a:ext cx="993770" cy="597968"/>
          </a:xfrm>
          <a:prstGeom prst="line">
            <a:avLst/>
          </a:prstGeom>
        </p:spPr>
        <p:style>
          <a:lnRef idx="2">
            <a:schemeClr val="dk1"/>
          </a:lnRef>
          <a:fillRef idx="0">
            <a:schemeClr val="dk1"/>
          </a:fillRef>
          <a:effectRef idx="1">
            <a:schemeClr val="dk1"/>
          </a:effectRef>
          <a:fontRef idx="minor">
            <a:schemeClr val="tx1"/>
          </a:fontRef>
        </p:style>
      </p:cxnSp>
      <p:cxnSp>
        <p:nvCxnSpPr>
          <p:cNvPr id="79" name="Straight Connector 78">
            <a:extLst>
              <a:ext uri="{FF2B5EF4-FFF2-40B4-BE49-F238E27FC236}">
                <a16:creationId xmlns:a16="http://schemas.microsoft.com/office/drawing/2014/main" id="{A615D59D-DC09-4266-A2F1-9751C3B5CD06}"/>
              </a:ext>
            </a:extLst>
          </p:cNvPr>
          <p:cNvCxnSpPr>
            <a:cxnSpLocks/>
          </p:cNvCxnSpPr>
          <p:nvPr/>
        </p:nvCxnSpPr>
        <p:spPr>
          <a:xfrm>
            <a:off x="5756744" y="4126685"/>
            <a:ext cx="982186" cy="1303667"/>
          </a:xfrm>
          <a:prstGeom prst="line">
            <a:avLst/>
          </a:prstGeom>
        </p:spPr>
        <p:style>
          <a:lnRef idx="2">
            <a:schemeClr val="dk1"/>
          </a:lnRef>
          <a:fillRef idx="0">
            <a:schemeClr val="dk1"/>
          </a:fillRef>
          <a:effectRef idx="1">
            <a:schemeClr val="dk1"/>
          </a:effectRef>
          <a:fontRef idx="minor">
            <a:schemeClr val="tx1"/>
          </a:fontRef>
        </p:style>
      </p:cxnSp>
      <p:cxnSp>
        <p:nvCxnSpPr>
          <p:cNvPr id="83" name="Straight Connector 82">
            <a:extLst>
              <a:ext uri="{FF2B5EF4-FFF2-40B4-BE49-F238E27FC236}">
                <a16:creationId xmlns:a16="http://schemas.microsoft.com/office/drawing/2014/main" id="{910951F6-E59F-4442-B363-EF73E683FF23}"/>
              </a:ext>
            </a:extLst>
          </p:cNvPr>
          <p:cNvCxnSpPr>
            <a:cxnSpLocks/>
          </p:cNvCxnSpPr>
          <p:nvPr/>
        </p:nvCxnSpPr>
        <p:spPr>
          <a:xfrm flipV="1">
            <a:off x="6089040" y="3103069"/>
            <a:ext cx="682535" cy="784268"/>
          </a:xfrm>
          <a:prstGeom prst="line">
            <a:avLst/>
          </a:prstGeom>
        </p:spPr>
        <p:style>
          <a:lnRef idx="2">
            <a:schemeClr val="dk1"/>
          </a:lnRef>
          <a:fillRef idx="0">
            <a:schemeClr val="dk1"/>
          </a:fillRef>
          <a:effectRef idx="1">
            <a:schemeClr val="dk1"/>
          </a:effectRef>
          <a:fontRef idx="minor">
            <a:schemeClr val="tx1"/>
          </a:fontRef>
        </p:style>
      </p:cxnSp>
      <p:pic>
        <p:nvPicPr>
          <p:cNvPr id="15" name="Picture 14">
            <a:extLst>
              <a:ext uri="{FF2B5EF4-FFF2-40B4-BE49-F238E27FC236}">
                <a16:creationId xmlns:a16="http://schemas.microsoft.com/office/drawing/2014/main" id="{3C78B385-1015-4BF3-8637-43E4EEEB29AB}"/>
              </a:ext>
            </a:extLst>
          </p:cNvPr>
          <p:cNvPicPr>
            <a:picLocks noChangeAspect="1"/>
          </p:cNvPicPr>
          <p:nvPr/>
        </p:nvPicPr>
        <p:blipFill>
          <a:blip r:embed="rId2">
            <a:extLst>
              <a:ext uri="{BEBA8EAE-BF5A-486C-A8C5-ECC9F3942E4B}">
                <a14:imgProps xmlns:a14="http://schemas.microsoft.com/office/drawing/2010/main">
                  <a14:imgLayer r:embed="rId3">
                    <a14:imgEffect>
                      <a14:artisticPlasticWrap/>
                    </a14:imgEffect>
                  </a14:imgLayer>
                </a14:imgProps>
              </a:ext>
            </a:extLst>
          </a:blip>
          <a:stretch>
            <a:fillRect/>
          </a:stretch>
        </p:blipFill>
        <p:spPr>
          <a:xfrm>
            <a:off x="6582414" y="2686669"/>
            <a:ext cx="580377" cy="565437"/>
          </a:xfrm>
          <a:prstGeom prst="rect">
            <a:avLst/>
          </a:prstGeom>
          <a:ln>
            <a:solidFill>
              <a:schemeClr val="tx1"/>
            </a:solidFill>
          </a:ln>
          <a:scene3d>
            <a:camera prst="isometricRightUp"/>
            <a:lightRig rig="threePt" dir="t"/>
          </a:scene3d>
        </p:spPr>
      </p:pic>
      <p:pic>
        <p:nvPicPr>
          <p:cNvPr id="16" name="Picture 15">
            <a:extLst>
              <a:ext uri="{FF2B5EF4-FFF2-40B4-BE49-F238E27FC236}">
                <a16:creationId xmlns:a16="http://schemas.microsoft.com/office/drawing/2014/main" id="{F338A504-726D-4F19-AB27-E73A5718908F}"/>
              </a:ext>
            </a:extLst>
          </p:cNvPr>
          <p:cNvPicPr>
            <a:picLocks noChangeAspect="1"/>
          </p:cNvPicPr>
          <p:nvPr/>
        </p:nvPicPr>
        <p:blipFill>
          <a:blip r:embed="rId4">
            <a:extLst>
              <a:ext uri="{BEBA8EAE-BF5A-486C-A8C5-ECC9F3942E4B}">
                <a14:imgProps xmlns:a14="http://schemas.microsoft.com/office/drawing/2010/main">
                  <a14:imgLayer r:embed="rId5">
                    <a14:imgEffect>
                      <a14:artisticPlasticWrap/>
                    </a14:imgEffect>
                  </a14:imgLayer>
                </a14:imgProps>
              </a:ext>
            </a:extLst>
          </a:blip>
          <a:stretch>
            <a:fillRect/>
          </a:stretch>
        </p:blipFill>
        <p:spPr>
          <a:xfrm>
            <a:off x="6582414" y="2059408"/>
            <a:ext cx="580377" cy="580377"/>
          </a:xfrm>
          <a:prstGeom prst="rect">
            <a:avLst/>
          </a:prstGeom>
          <a:ln>
            <a:solidFill>
              <a:schemeClr val="tx1"/>
            </a:solidFill>
          </a:ln>
          <a:scene3d>
            <a:camera prst="isometricRightUp"/>
            <a:lightRig rig="threePt" dir="t"/>
          </a:scene3d>
        </p:spPr>
      </p:pic>
      <p:pic>
        <p:nvPicPr>
          <p:cNvPr id="17" name="Picture 16">
            <a:extLst>
              <a:ext uri="{FF2B5EF4-FFF2-40B4-BE49-F238E27FC236}">
                <a16:creationId xmlns:a16="http://schemas.microsoft.com/office/drawing/2014/main" id="{EA71C3C4-19B9-4087-BF7D-A9FCA697CE3B}"/>
              </a:ext>
            </a:extLst>
          </p:cNvPr>
          <p:cNvPicPr>
            <a:picLocks noChangeAspect="1"/>
          </p:cNvPicPr>
          <p:nvPr/>
        </p:nvPicPr>
        <p:blipFill>
          <a:blip r:embed="rId6">
            <a:extLst>
              <a:ext uri="{BEBA8EAE-BF5A-486C-A8C5-ECC9F3942E4B}">
                <a14:imgProps xmlns:a14="http://schemas.microsoft.com/office/drawing/2010/main">
                  <a14:imgLayer r:embed="rId3">
                    <a14:imgEffect>
                      <a14:artisticBlur/>
                    </a14:imgEffect>
                  </a14:imgLayer>
                </a14:imgProps>
              </a:ext>
            </a:extLst>
          </a:blip>
          <a:stretch>
            <a:fillRect/>
          </a:stretch>
        </p:blipFill>
        <p:spPr>
          <a:xfrm flipH="1">
            <a:off x="6582410" y="4527457"/>
            <a:ext cx="580377" cy="565437"/>
          </a:xfrm>
          <a:prstGeom prst="rect">
            <a:avLst/>
          </a:prstGeom>
          <a:ln>
            <a:solidFill>
              <a:schemeClr val="tx1"/>
            </a:solidFill>
          </a:ln>
          <a:scene3d>
            <a:camera prst="isometricRightUp"/>
            <a:lightRig rig="threePt" dir="t"/>
          </a:scene3d>
        </p:spPr>
      </p:pic>
      <p:pic>
        <p:nvPicPr>
          <p:cNvPr id="18" name="Picture 17">
            <a:extLst>
              <a:ext uri="{FF2B5EF4-FFF2-40B4-BE49-F238E27FC236}">
                <a16:creationId xmlns:a16="http://schemas.microsoft.com/office/drawing/2014/main" id="{C94FDE56-6041-4F1D-A24F-AE23C153877B}"/>
              </a:ext>
            </a:extLst>
          </p:cNvPr>
          <p:cNvPicPr>
            <a:picLocks noChangeAspect="1"/>
          </p:cNvPicPr>
          <p:nvPr/>
        </p:nvPicPr>
        <p:blipFill>
          <a:blip r:embed="rId7">
            <a:extLst>
              <a:ext uri="{BEBA8EAE-BF5A-486C-A8C5-ECC9F3942E4B}">
                <a14:imgProps xmlns:a14="http://schemas.microsoft.com/office/drawing/2010/main">
                  <a14:imgLayer r:embed="rId5">
                    <a14:imgEffect>
                      <a14:artisticChalkSketch/>
                    </a14:imgEffect>
                  </a14:imgLayer>
                </a14:imgProps>
              </a:ext>
            </a:extLst>
          </a:blip>
          <a:stretch>
            <a:fillRect/>
          </a:stretch>
        </p:blipFill>
        <p:spPr>
          <a:xfrm flipH="1">
            <a:off x="6577975" y="5126751"/>
            <a:ext cx="580377" cy="580377"/>
          </a:xfrm>
          <a:prstGeom prst="rect">
            <a:avLst/>
          </a:prstGeom>
          <a:ln>
            <a:solidFill>
              <a:schemeClr val="tx1"/>
            </a:solidFill>
          </a:ln>
          <a:scene3d>
            <a:camera prst="isometricRightUp"/>
            <a:lightRig rig="threePt" dir="t"/>
          </a:scene3d>
        </p:spPr>
      </p:pic>
      <p:pic>
        <p:nvPicPr>
          <p:cNvPr id="7" name="Picture 6">
            <a:extLst>
              <a:ext uri="{FF2B5EF4-FFF2-40B4-BE49-F238E27FC236}">
                <a16:creationId xmlns:a16="http://schemas.microsoft.com/office/drawing/2014/main" id="{F74C73EC-F3F7-42BB-BDF4-E2AF46DB1EDA}"/>
              </a:ext>
            </a:extLst>
          </p:cNvPr>
          <p:cNvPicPr>
            <a:picLocks noChangeAspect="1"/>
          </p:cNvPicPr>
          <p:nvPr/>
        </p:nvPicPr>
        <p:blipFill>
          <a:blip r:embed="rId8">
            <a:extLst>
              <a:ext uri="{BEBA8EAE-BF5A-486C-A8C5-ECC9F3942E4B}">
                <a14:imgProps xmlns:a14="http://schemas.microsoft.com/office/drawing/2010/main">
                  <a14:imgLayer r:embed="rId9">
                    <a14:imgEffect>
                      <a14:artisticBlur/>
                    </a14:imgEffect>
                  </a14:imgLayer>
                </a14:imgProps>
              </a:ext>
            </a:extLst>
          </a:blip>
          <a:stretch>
            <a:fillRect/>
          </a:stretch>
        </p:blipFill>
        <p:spPr>
          <a:xfrm>
            <a:off x="6582414" y="3298990"/>
            <a:ext cx="580377" cy="580377"/>
          </a:xfrm>
          <a:prstGeom prst="rect">
            <a:avLst/>
          </a:prstGeom>
          <a:ln>
            <a:solidFill>
              <a:schemeClr val="tx1"/>
            </a:solidFill>
          </a:ln>
          <a:scene3d>
            <a:camera prst="isometricRightUp"/>
            <a:lightRig rig="threePt" dir="t"/>
          </a:scene3d>
        </p:spPr>
      </p:pic>
      <p:pic>
        <p:nvPicPr>
          <p:cNvPr id="20" name="Picture 19">
            <a:extLst>
              <a:ext uri="{FF2B5EF4-FFF2-40B4-BE49-F238E27FC236}">
                <a16:creationId xmlns:a16="http://schemas.microsoft.com/office/drawing/2014/main" id="{B74A53AB-87AF-458F-9690-233B9D78A80D}"/>
              </a:ext>
            </a:extLst>
          </p:cNvPr>
          <p:cNvPicPr>
            <a:picLocks noChangeAspect="1"/>
          </p:cNvPicPr>
          <p:nvPr/>
        </p:nvPicPr>
        <p:blipFill>
          <a:blip r:embed="rId10">
            <a:extLst>
              <a:ext uri="{BEBA8EAE-BF5A-486C-A8C5-ECC9F3942E4B}">
                <a14:imgProps xmlns:a14="http://schemas.microsoft.com/office/drawing/2010/main">
                  <a14:imgLayer r:embed="rId5">
                    <a14:imgEffect>
                      <a14:artisticMosiaicBubbles/>
                    </a14:imgEffect>
                    <a14:imgEffect>
                      <a14:colorTemperature colorTemp="5300"/>
                    </a14:imgEffect>
                  </a14:imgLayer>
                </a14:imgProps>
              </a:ext>
            </a:extLst>
          </a:blip>
          <a:stretch>
            <a:fillRect/>
          </a:stretch>
        </p:blipFill>
        <p:spPr>
          <a:xfrm flipH="1">
            <a:off x="6577975" y="3913223"/>
            <a:ext cx="580377" cy="580377"/>
          </a:xfrm>
          <a:prstGeom prst="rect">
            <a:avLst/>
          </a:prstGeom>
          <a:ln>
            <a:solidFill>
              <a:schemeClr val="tx1"/>
            </a:solidFill>
          </a:ln>
          <a:scene3d>
            <a:camera prst="isometricRightUp"/>
            <a:lightRig rig="threePt" dir="t"/>
          </a:scene3d>
        </p:spPr>
      </p:pic>
      <p:cxnSp>
        <p:nvCxnSpPr>
          <p:cNvPr id="105" name="Straight Connector 104">
            <a:extLst>
              <a:ext uri="{FF2B5EF4-FFF2-40B4-BE49-F238E27FC236}">
                <a16:creationId xmlns:a16="http://schemas.microsoft.com/office/drawing/2014/main" id="{5689A0FF-5264-46C3-A5AA-BAD37D515575}"/>
              </a:ext>
            </a:extLst>
          </p:cNvPr>
          <p:cNvCxnSpPr>
            <a:cxnSpLocks/>
          </p:cNvCxnSpPr>
          <p:nvPr/>
        </p:nvCxnSpPr>
        <p:spPr>
          <a:xfrm flipH="1" flipV="1">
            <a:off x="6914200" y="2415324"/>
            <a:ext cx="1048700" cy="822482"/>
          </a:xfrm>
          <a:prstGeom prst="line">
            <a:avLst/>
          </a:prstGeom>
        </p:spPr>
        <p:style>
          <a:lnRef idx="2">
            <a:schemeClr val="dk1"/>
          </a:lnRef>
          <a:fillRef idx="0">
            <a:schemeClr val="dk1"/>
          </a:fillRef>
          <a:effectRef idx="1">
            <a:schemeClr val="dk1"/>
          </a:effectRef>
          <a:fontRef idx="minor">
            <a:schemeClr val="tx1"/>
          </a:fontRef>
        </p:style>
      </p:cxnSp>
      <p:cxnSp>
        <p:nvCxnSpPr>
          <p:cNvPr id="108" name="Straight Connector 107">
            <a:extLst>
              <a:ext uri="{FF2B5EF4-FFF2-40B4-BE49-F238E27FC236}">
                <a16:creationId xmlns:a16="http://schemas.microsoft.com/office/drawing/2014/main" id="{26460B69-CE00-459C-83B0-D718666805C0}"/>
              </a:ext>
            </a:extLst>
          </p:cNvPr>
          <p:cNvCxnSpPr>
            <a:cxnSpLocks/>
          </p:cNvCxnSpPr>
          <p:nvPr/>
        </p:nvCxnSpPr>
        <p:spPr>
          <a:xfrm flipH="1" flipV="1">
            <a:off x="6908152" y="2929588"/>
            <a:ext cx="1125816" cy="382986"/>
          </a:xfrm>
          <a:prstGeom prst="line">
            <a:avLst/>
          </a:prstGeom>
        </p:spPr>
        <p:style>
          <a:lnRef idx="2">
            <a:schemeClr val="dk1"/>
          </a:lnRef>
          <a:fillRef idx="0">
            <a:schemeClr val="dk1"/>
          </a:fillRef>
          <a:effectRef idx="1">
            <a:schemeClr val="dk1"/>
          </a:effectRef>
          <a:fontRef idx="minor">
            <a:schemeClr val="tx1"/>
          </a:fontRef>
        </p:style>
      </p:cxnSp>
      <p:cxnSp>
        <p:nvCxnSpPr>
          <p:cNvPr id="111" name="Straight Connector 110">
            <a:extLst>
              <a:ext uri="{FF2B5EF4-FFF2-40B4-BE49-F238E27FC236}">
                <a16:creationId xmlns:a16="http://schemas.microsoft.com/office/drawing/2014/main" id="{C3F73F22-D258-461B-B6B1-C0317B5BCB45}"/>
              </a:ext>
            </a:extLst>
          </p:cNvPr>
          <p:cNvCxnSpPr>
            <a:cxnSpLocks/>
          </p:cNvCxnSpPr>
          <p:nvPr/>
        </p:nvCxnSpPr>
        <p:spPr>
          <a:xfrm flipH="1">
            <a:off x="6960880" y="3396198"/>
            <a:ext cx="1073088" cy="180632"/>
          </a:xfrm>
          <a:prstGeom prst="line">
            <a:avLst/>
          </a:prstGeom>
        </p:spPr>
        <p:style>
          <a:lnRef idx="2">
            <a:schemeClr val="dk1"/>
          </a:lnRef>
          <a:fillRef idx="0">
            <a:schemeClr val="dk1"/>
          </a:fillRef>
          <a:effectRef idx="1">
            <a:schemeClr val="dk1"/>
          </a:effectRef>
          <a:fontRef idx="minor">
            <a:schemeClr val="tx1"/>
          </a:fontRef>
        </p:style>
      </p:cxnSp>
      <p:cxnSp>
        <p:nvCxnSpPr>
          <p:cNvPr id="114" name="Straight Connector 113">
            <a:extLst>
              <a:ext uri="{FF2B5EF4-FFF2-40B4-BE49-F238E27FC236}">
                <a16:creationId xmlns:a16="http://schemas.microsoft.com/office/drawing/2014/main" id="{D7F36379-499E-4DD2-B567-7B59ACBF3399}"/>
              </a:ext>
            </a:extLst>
          </p:cNvPr>
          <p:cNvCxnSpPr>
            <a:cxnSpLocks/>
          </p:cNvCxnSpPr>
          <p:nvPr/>
        </p:nvCxnSpPr>
        <p:spPr>
          <a:xfrm flipH="1">
            <a:off x="6938409" y="3503443"/>
            <a:ext cx="1024491" cy="676285"/>
          </a:xfrm>
          <a:prstGeom prst="line">
            <a:avLst/>
          </a:prstGeom>
        </p:spPr>
        <p:style>
          <a:lnRef idx="2">
            <a:schemeClr val="dk1"/>
          </a:lnRef>
          <a:fillRef idx="0">
            <a:schemeClr val="dk1"/>
          </a:fillRef>
          <a:effectRef idx="1">
            <a:schemeClr val="dk1"/>
          </a:effectRef>
          <a:fontRef idx="minor">
            <a:schemeClr val="tx1"/>
          </a:fontRef>
        </p:style>
      </p:cxnSp>
      <p:cxnSp>
        <p:nvCxnSpPr>
          <p:cNvPr id="116" name="Straight Connector 115">
            <a:extLst>
              <a:ext uri="{FF2B5EF4-FFF2-40B4-BE49-F238E27FC236}">
                <a16:creationId xmlns:a16="http://schemas.microsoft.com/office/drawing/2014/main" id="{4359CF5F-6438-4BFD-BB1E-4F8CA6433F4A}"/>
              </a:ext>
            </a:extLst>
          </p:cNvPr>
          <p:cNvCxnSpPr>
            <a:cxnSpLocks/>
          </p:cNvCxnSpPr>
          <p:nvPr/>
        </p:nvCxnSpPr>
        <p:spPr>
          <a:xfrm flipH="1">
            <a:off x="6960880" y="3429000"/>
            <a:ext cx="1002020" cy="1381175"/>
          </a:xfrm>
          <a:prstGeom prst="line">
            <a:avLst/>
          </a:prstGeom>
        </p:spPr>
        <p:style>
          <a:lnRef idx="2">
            <a:schemeClr val="dk1"/>
          </a:lnRef>
          <a:fillRef idx="0">
            <a:schemeClr val="dk1"/>
          </a:fillRef>
          <a:effectRef idx="1">
            <a:schemeClr val="dk1"/>
          </a:effectRef>
          <a:fontRef idx="minor">
            <a:schemeClr val="tx1"/>
          </a:fontRef>
        </p:style>
      </p:cxnSp>
      <p:cxnSp>
        <p:nvCxnSpPr>
          <p:cNvPr id="119" name="Straight Connector 118">
            <a:extLst>
              <a:ext uri="{FF2B5EF4-FFF2-40B4-BE49-F238E27FC236}">
                <a16:creationId xmlns:a16="http://schemas.microsoft.com/office/drawing/2014/main" id="{4852A1C6-D259-4B9F-A426-F07FD877F2BA}"/>
              </a:ext>
            </a:extLst>
          </p:cNvPr>
          <p:cNvCxnSpPr>
            <a:cxnSpLocks/>
          </p:cNvCxnSpPr>
          <p:nvPr/>
        </p:nvCxnSpPr>
        <p:spPr>
          <a:xfrm flipH="1">
            <a:off x="6889812" y="3438635"/>
            <a:ext cx="1112950" cy="1944062"/>
          </a:xfrm>
          <a:prstGeom prst="line">
            <a:avLst/>
          </a:prstGeom>
        </p:spPr>
        <p:style>
          <a:lnRef idx="2">
            <a:schemeClr val="dk1"/>
          </a:lnRef>
          <a:fillRef idx="0">
            <a:schemeClr val="dk1"/>
          </a:fillRef>
          <a:effectRef idx="1">
            <a:schemeClr val="dk1"/>
          </a:effectRef>
          <a:fontRef idx="minor">
            <a:schemeClr val="tx1"/>
          </a:fontRef>
        </p:style>
      </p:cxnSp>
      <p:cxnSp>
        <p:nvCxnSpPr>
          <p:cNvPr id="122" name="Straight Connector 121">
            <a:extLst>
              <a:ext uri="{FF2B5EF4-FFF2-40B4-BE49-F238E27FC236}">
                <a16:creationId xmlns:a16="http://schemas.microsoft.com/office/drawing/2014/main" id="{D18A4D1A-3468-48FC-BD9D-61D106B3A3F4}"/>
              </a:ext>
            </a:extLst>
          </p:cNvPr>
          <p:cNvCxnSpPr>
            <a:cxnSpLocks/>
          </p:cNvCxnSpPr>
          <p:nvPr/>
        </p:nvCxnSpPr>
        <p:spPr>
          <a:xfrm flipH="1">
            <a:off x="6818744" y="4308815"/>
            <a:ext cx="1243007" cy="1083517"/>
          </a:xfrm>
          <a:prstGeom prst="line">
            <a:avLst/>
          </a:prstGeom>
        </p:spPr>
        <p:style>
          <a:lnRef idx="2">
            <a:schemeClr val="dk1"/>
          </a:lnRef>
          <a:fillRef idx="0">
            <a:schemeClr val="dk1"/>
          </a:fillRef>
          <a:effectRef idx="1">
            <a:schemeClr val="dk1"/>
          </a:effectRef>
          <a:fontRef idx="minor">
            <a:schemeClr val="tx1"/>
          </a:fontRef>
        </p:style>
      </p:cxnSp>
      <p:cxnSp>
        <p:nvCxnSpPr>
          <p:cNvPr id="124" name="Straight Connector 123">
            <a:extLst>
              <a:ext uri="{FF2B5EF4-FFF2-40B4-BE49-F238E27FC236}">
                <a16:creationId xmlns:a16="http://schemas.microsoft.com/office/drawing/2014/main" id="{66F951CF-D5D4-4CF8-B647-EDE3D9C139EF}"/>
              </a:ext>
            </a:extLst>
          </p:cNvPr>
          <p:cNvCxnSpPr>
            <a:cxnSpLocks/>
          </p:cNvCxnSpPr>
          <p:nvPr/>
        </p:nvCxnSpPr>
        <p:spPr>
          <a:xfrm flipH="1">
            <a:off x="6960880" y="4353321"/>
            <a:ext cx="1094610" cy="463986"/>
          </a:xfrm>
          <a:prstGeom prst="line">
            <a:avLst/>
          </a:prstGeom>
        </p:spPr>
        <p:style>
          <a:lnRef idx="2">
            <a:schemeClr val="dk1"/>
          </a:lnRef>
          <a:fillRef idx="0">
            <a:schemeClr val="dk1"/>
          </a:fillRef>
          <a:effectRef idx="1">
            <a:schemeClr val="dk1"/>
          </a:effectRef>
          <a:fontRef idx="minor">
            <a:schemeClr val="tx1"/>
          </a:fontRef>
        </p:style>
      </p:cxnSp>
      <p:cxnSp>
        <p:nvCxnSpPr>
          <p:cNvPr id="127" name="Straight Connector 126">
            <a:extLst>
              <a:ext uri="{FF2B5EF4-FFF2-40B4-BE49-F238E27FC236}">
                <a16:creationId xmlns:a16="http://schemas.microsoft.com/office/drawing/2014/main" id="{4C459186-CE56-442A-9F55-E613F0C78153}"/>
              </a:ext>
            </a:extLst>
          </p:cNvPr>
          <p:cNvCxnSpPr>
            <a:cxnSpLocks/>
          </p:cNvCxnSpPr>
          <p:nvPr/>
        </p:nvCxnSpPr>
        <p:spPr>
          <a:xfrm flipH="1" flipV="1">
            <a:off x="6933097" y="4203411"/>
            <a:ext cx="1160145" cy="169234"/>
          </a:xfrm>
          <a:prstGeom prst="line">
            <a:avLst/>
          </a:prstGeom>
        </p:spPr>
        <p:style>
          <a:lnRef idx="2">
            <a:schemeClr val="dk1"/>
          </a:lnRef>
          <a:fillRef idx="0">
            <a:schemeClr val="dk1"/>
          </a:fillRef>
          <a:effectRef idx="1">
            <a:schemeClr val="dk1"/>
          </a:effectRef>
          <a:fontRef idx="minor">
            <a:schemeClr val="tx1"/>
          </a:fontRef>
        </p:style>
      </p:cxnSp>
      <p:cxnSp>
        <p:nvCxnSpPr>
          <p:cNvPr id="130" name="Straight Connector 129">
            <a:extLst>
              <a:ext uri="{FF2B5EF4-FFF2-40B4-BE49-F238E27FC236}">
                <a16:creationId xmlns:a16="http://schemas.microsoft.com/office/drawing/2014/main" id="{24B477E7-E382-4772-8A4C-C2CF91E35DCA}"/>
              </a:ext>
            </a:extLst>
          </p:cNvPr>
          <p:cNvCxnSpPr>
            <a:cxnSpLocks/>
          </p:cNvCxnSpPr>
          <p:nvPr/>
        </p:nvCxnSpPr>
        <p:spPr>
          <a:xfrm flipH="1" flipV="1">
            <a:off x="6960880" y="3580458"/>
            <a:ext cx="1073088" cy="792187"/>
          </a:xfrm>
          <a:prstGeom prst="line">
            <a:avLst/>
          </a:prstGeom>
        </p:spPr>
        <p:style>
          <a:lnRef idx="2">
            <a:schemeClr val="dk1"/>
          </a:lnRef>
          <a:fillRef idx="0">
            <a:schemeClr val="dk1"/>
          </a:fillRef>
          <a:effectRef idx="1">
            <a:schemeClr val="dk1"/>
          </a:effectRef>
          <a:fontRef idx="minor">
            <a:schemeClr val="tx1"/>
          </a:fontRef>
        </p:style>
      </p:cxnSp>
      <p:cxnSp>
        <p:nvCxnSpPr>
          <p:cNvPr id="133" name="Straight Connector 132">
            <a:extLst>
              <a:ext uri="{FF2B5EF4-FFF2-40B4-BE49-F238E27FC236}">
                <a16:creationId xmlns:a16="http://schemas.microsoft.com/office/drawing/2014/main" id="{ED5B07C2-E05E-4C78-AD0B-2D98A1B6C860}"/>
              </a:ext>
            </a:extLst>
          </p:cNvPr>
          <p:cNvCxnSpPr>
            <a:cxnSpLocks/>
          </p:cNvCxnSpPr>
          <p:nvPr/>
        </p:nvCxnSpPr>
        <p:spPr>
          <a:xfrm flipH="1" flipV="1">
            <a:off x="6923634" y="2957899"/>
            <a:ext cx="1131856" cy="1424381"/>
          </a:xfrm>
          <a:prstGeom prst="line">
            <a:avLst/>
          </a:prstGeom>
        </p:spPr>
        <p:style>
          <a:lnRef idx="2">
            <a:schemeClr val="dk1"/>
          </a:lnRef>
          <a:fillRef idx="0">
            <a:schemeClr val="dk1"/>
          </a:fillRef>
          <a:effectRef idx="1">
            <a:schemeClr val="dk1"/>
          </a:effectRef>
          <a:fontRef idx="minor">
            <a:schemeClr val="tx1"/>
          </a:fontRef>
        </p:style>
      </p:cxnSp>
      <p:cxnSp>
        <p:nvCxnSpPr>
          <p:cNvPr id="137" name="Straight Connector 136">
            <a:extLst>
              <a:ext uri="{FF2B5EF4-FFF2-40B4-BE49-F238E27FC236}">
                <a16:creationId xmlns:a16="http://schemas.microsoft.com/office/drawing/2014/main" id="{37FCD971-7D85-4230-B2CA-B0AC13C34798}"/>
              </a:ext>
            </a:extLst>
          </p:cNvPr>
          <p:cNvCxnSpPr>
            <a:cxnSpLocks/>
          </p:cNvCxnSpPr>
          <p:nvPr/>
        </p:nvCxnSpPr>
        <p:spPr>
          <a:xfrm flipH="1" flipV="1">
            <a:off x="6939358" y="2422950"/>
            <a:ext cx="1093661" cy="1975420"/>
          </a:xfrm>
          <a:prstGeom prst="line">
            <a:avLst/>
          </a:prstGeom>
        </p:spPr>
        <p:style>
          <a:lnRef idx="2">
            <a:schemeClr val="dk1"/>
          </a:lnRef>
          <a:fillRef idx="0">
            <a:schemeClr val="dk1"/>
          </a:fillRef>
          <a:effectRef idx="1">
            <a:schemeClr val="dk1"/>
          </a:effectRef>
          <a:fontRef idx="minor">
            <a:schemeClr val="tx1"/>
          </a:fontRef>
        </p:style>
      </p:cxnSp>
      <p:pic>
        <p:nvPicPr>
          <p:cNvPr id="8" name="Picture 7">
            <a:extLst>
              <a:ext uri="{FF2B5EF4-FFF2-40B4-BE49-F238E27FC236}">
                <a16:creationId xmlns:a16="http://schemas.microsoft.com/office/drawing/2014/main" id="{1E7381E7-2AAF-47CE-8D9F-A2E499BDF7C9}"/>
              </a:ext>
            </a:extLst>
          </p:cNvPr>
          <p:cNvPicPr>
            <a:picLocks noChangeAspect="1"/>
          </p:cNvPicPr>
          <p:nvPr/>
        </p:nvPicPr>
        <p:blipFill>
          <a:blip r:embed="rId11">
            <a:extLst>
              <a:ext uri="{BEBA8EAE-BF5A-486C-A8C5-ECC9F3942E4B}">
                <a14:imgProps xmlns:a14="http://schemas.microsoft.com/office/drawing/2010/main">
                  <a14:imgLayer r:embed="rId12">
                    <a14:imgEffect>
                      <a14:artisticPaintStrokes/>
                    </a14:imgEffect>
                  </a14:imgLayer>
                </a14:imgProps>
              </a:ext>
            </a:extLst>
          </a:blip>
          <a:stretch>
            <a:fillRect/>
          </a:stretch>
        </p:blipFill>
        <p:spPr>
          <a:xfrm>
            <a:off x="7702212" y="2993418"/>
            <a:ext cx="663513" cy="638312"/>
          </a:xfrm>
          <a:prstGeom prst="rect">
            <a:avLst/>
          </a:prstGeom>
          <a:ln>
            <a:solidFill>
              <a:schemeClr val="tx1"/>
            </a:solidFill>
          </a:ln>
          <a:scene3d>
            <a:camera prst="isometricRightUp"/>
            <a:lightRig rig="threePt" dir="t"/>
          </a:scene3d>
        </p:spPr>
      </p:pic>
      <p:pic>
        <p:nvPicPr>
          <p:cNvPr id="23" name="Picture 22" descr="A close up of a map&#10;&#10;Description automatically generated">
            <a:extLst>
              <a:ext uri="{FF2B5EF4-FFF2-40B4-BE49-F238E27FC236}">
                <a16:creationId xmlns:a16="http://schemas.microsoft.com/office/drawing/2014/main" id="{4C8F7D9A-D261-4032-9F38-D0BA499B28CD}"/>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t="-20676" b="-7796"/>
          <a:stretch/>
        </p:blipFill>
        <p:spPr>
          <a:xfrm>
            <a:off x="7725572" y="3982801"/>
            <a:ext cx="575903" cy="504824"/>
          </a:xfrm>
          <a:prstGeom prst="rect">
            <a:avLst/>
          </a:prstGeom>
          <a:ln>
            <a:solidFill>
              <a:schemeClr val="tx1"/>
            </a:solidFill>
          </a:ln>
          <a:scene3d>
            <a:camera prst="isometricRightUp"/>
            <a:lightRig rig="threePt" dir="t"/>
          </a:scene3d>
        </p:spPr>
      </p:pic>
    </p:spTree>
    <p:extLst>
      <p:ext uri="{BB962C8B-B14F-4D97-AF65-F5344CB8AC3E}">
        <p14:creationId xmlns:p14="http://schemas.microsoft.com/office/powerpoint/2010/main" val="888273987"/>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33EB5-881D-48C5-8FBE-82027EF5212B}"/>
              </a:ext>
            </a:extLst>
          </p:cNvPr>
          <p:cNvSpPr>
            <a:spLocks noGrp="1"/>
          </p:cNvSpPr>
          <p:nvPr>
            <p:ph type="title"/>
          </p:nvPr>
        </p:nvSpPr>
        <p:spPr/>
        <p:txBody>
          <a:bodyPr/>
          <a:lstStyle/>
          <a:p>
            <a:r>
              <a:rPr lang="id-ID" dirty="0"/>
              <a:t>Representasi pada Deep Learning</a:t>
            </a:r>
            <a:endParaRPr lang="en-US" dirty="0"/>
          </a:p>
        </p:txBody>
      </p:sp>
      <p:sp>
        <p:nvSpPr>
          <p:cNvPr id="3" name="Content Placeholder 2">
            <a:extLst>
              <a:ext uri="{FF2B5EF4-FFF2-40B4-BE49-F238E27FC236}">
                <a16:creationId xmlns:a16="http://schemas.microsoft.com/office/drawing/2014/main" id="{76E0476A-C72F-41EC-AFBF-5DDAC46AE502}"/>
              </a:ext>
            </a:extLst>
          </p:cNvPr>
          <p:cNvSpPr>
            <a:spLocks noGrp="1"/>
          </p:cNvSpPr>
          <p:nvPr>
            <p:ph idx="1"/>
          </p:nvPr>
        </p:nvSpPr>
        <p:spPr>
          <a:xfrm>
            <a:off x="184897" y="1451811"/>
            <a:ext cx="8814723" cy="4724400"/>
          </a:xfrm>
        </p:spPr>
        <p:txBody>
          <a:bodyPr>
            <a:normAutofit/>
          </a:bodyPr>
          <a:lstStyle/>
          <a:p>
            <a:pPr>
              <a:lnSpc>
                <a:spcPct val="114000"/>
              </a:lnSpc>
            </a:pPr>
            <a:r>
              <a:rPr lang="id-ID" sz="2400" dirty="0"/>
              <a:t>Hal inilah yang kemudian ingin diselesaikan oleh Deep Learning</a:t>
            </a:r>
          </a:p>
          <a:p>
            <a:pPr>
              <a:lnSpc>
                <a:spcPct val="114000"/>
              </a:lnSpc>
            </a:pPr>
            <a:r>
              <a:rPr lang="id-ID" sz="2400" dirty="0">
                <a:solidFill>
                  <a:srgbClr val="0000FF"/>
                </a:solidFill>
              </a:rPr>
              <a:t>AutoEncoder</a:t>
            </a:r>
            <a:r>
              <a:rPr lang="id-ID" sz="2400" dirty="0"/>
              <a:t> dan </a:t>
            </a:r>
            <a:r>
              <a:rPr lang="id-ID" sz="2400" dirty="0">
                <a:solidFill>
                  <a:srgbClr val="0000FF"/>
                </a:solidFill>
              </a:rPr>
              <a:t>Deep Belief Network </a:t>
            </a:r>
            <a:r>
              <a:rPr lang="id-ID" sz="2400" dirty="0"/>
              <a:t>melatih setiap layer satu-persatu untuk membentuk representasi fitur lebih baik</a:t>
            </a:r>
            <a:endParaRPr lang="id-ID" sz="2000" dirty="0"/>
          </a:p>
        </p:txBody>
      </p:sp>
      <p:sp>
        <p:nvSpPr>
          <p:cNvPr id="4" name="Date Placeholder 3">
            <a:extLst>
              <a:ext uri="{FF2B5EF4-FFF2-40B4-BE49-F238E27FC236}">
                <a16:creationId xmlns:a16="http://schemas.microsoft.com/office/drawing/2014/main" id="{53D84BC5-BDC6-46C2-98C2-A68BBBF85AE4}"/>
              </a:ext>
            </a:extLst>
          </p:cNvPr>
          <p:cNvSpPr>
            <a:spLocks noGrp="1"/>
          </p:cNvSpPr>
          <p:nvPr>
            <p:ph type="dt" sz="half" idx="10"/>
          </p:nvPr>
        </p:nvSpPr>
        <p:spPr>
          <a:xfrm>
            <a:off x="184897" y="6424196"/>
            <a:ext cx="1467440" cy="365125"/>
          </a:xfrm>
        </p:spPr>
        <p:txBody>
          <a:bodyPr/>
          <a:lstStyle/>
          <a:p>
            <a:fld id="{47CEA4B6-0A06-45D7-B7BF-F41801AEE81A}" type="datetime1">
              <a:rPr lang="id-ID" smtClean="0"/>
              <a:t>01/08/2019</a:t>
            </a:fld>
            <a:endParaRPr lang="id-ID" dirty="0"/>
          </a:p>
        </p:txBody>
      </p:sp>
      <p:sp>
        <p:nvSpPr>
          <p:cNvPr id="5" name="Footer Placeholder 4">
            <a:extLst>
              <a:ext uri="{FF2B5EF4-FFF2-40B4-BE49-F238E27FC236}">
                <a16:creationId xmlns:a16="http://schemas.microsoft.com/office/drawing/2014/main" id="{822ADF9F-D509-42A4-B8E4-D141F28C753C}"/>
              </a:ext>
            </a:extLst>
          </p:cNvPr>
          <p:cNvSpPr>
            <a:spLocks noGrp="1"/>
          </p:cNvSpPr>
          <p:nvPr>
            <p:ph type="ftr" sz="quarter" idx="11"/>
          </p:nvPr>
        </p:nvSpPr>
        <p:spPr>
          <a:xfrm>
            <a:off x="2354385" y="6423529"/>
            <a:ext cx="4475746" cy="365125"/>
          </a:xfrm>
        </p:spPr>
        <p:txBody>
          <a:bodyPr/>
          <a:lstStyle/>
          <a:p>
            <a:r>
              <a:rPr lang="en-US" dirty="0"/>
              <a:t>Machine Learning: </a:t>
            </a:r>
            <a:r>
              <a:rPr lang="en-US" dirty="0" err="1"/>
              <a:t>Pengantar</a:t>
            </a:r>
            <a:r>
              <a:rPr lang="en-US" dirty="0"/>
              <a:t> Deep Learning</a:t>
            </a:r>
            <a:endParaRPr lang="id-ID" dirty="0"/>
          </a:p>
        </p:txBody>
      </p:sp>
      <p:sp>
        <p:nvSpPr>
          <p:cNvPr id="6" name="Slide Number Placeholder 5">
            <a:extLst>
              <a:ext uri="{FF2B5EF4-FFF2-40B4-BE49-F238E27FC236}">
                <a16:creationId xmlns:a16="http://schemas.microsoft.com/office/drawing/2014/main" id="{953AE85F-ECC7-47E0-BEC1-9411600B89DB}"/>
              </a:ext>
            </a:extLst>
          </p:cNvPr>
          <p:cNvSpPr>
            <a:spLocks noGrp="1"/>
          </p:cNvSpPr>
          <p:nvPr>
            <p:ph type="sldNum" sz="quarter" idx="12"/>
          </p:nvPr>
        </p:nvSpPr>
        <p:spPr/>
        <p:txBody>
          <a:bodyPr/>
          <a:lstStyle/>
          <a:p>
            <a:fld id="{DF0E258F-04D6-46E9-8B77-0866F5CD991D}" type="slidenum">
              <a:rPr lang="id-ID" smtClean="0"/>
              <a:pPr/>
              <a:t>19</a:t>
            </a:fld>
            <a:endParaRPr lang="id-ID" dirty="0"/>
          </a:p>
        </p:txBody>
      </p:sp>
      <p:pic>
        <p:nvPicPr>
          <p:cNvPr id="72" name="Picture 71">
            <a:extLst>
              <a:ext uri="{FF2B5EF4-FFF2-40B4-BE49-F238E27FC236}">
                <a16:creationId xmlns:a16="http://schemas.microsoft.com/office/drawing/2014/main" id="{FCB74DF0-175A-4BEB-9B06-47C54856ACF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07483" y="4239227"/>
            <a:ext cx="2329375" cy="1686677"/>
          </a:xfrm>
          <a:prstGeom prst="rect">
            <a:avLst/>
          </a:prstGeom>
        </p:spPr>
      </p:pic>
      <p:pic>
        <p:nvPicPr>
          <p:cNvPr id="73" name="Picture 72">
            <a:extLst>
              <a:ext uri="{FF2B5EF4-FFF2-40B4-BE49-F238E27FC236}">
                <a16:creationId xmlns:a16="http://schemas.microsoft.com/office/drawing/2014/main" id="{B4603110-7CA8-4BD3-8DAF-6633FC7B707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572000" y="5256170"/>
            <a:ext cx="2329375" cy="992982"/>
          </a:xfrm>
          <a:prstGeom prst="rect">
            <a:avLst/>
          </a:prstGeom>
        </p:spPr>
      </p:pic>
      <p:pic>
        <p:nvPicPr>
          <p:cNvPr id="9" name="Picture 8">
            <a:extLst>
              <a:ext uri="{FF2B5EF4-FFF2-40B4-BE49-F238E27FC236}">
                <a16:creationId xmlns:a16="http://schemas.microsoft.com/office/drawing/2014/main" id="{91D1512C-B942-48C3-8850-E05378D2B5D4}"/>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759444" y="3814011"/>
            <a:ext cx="2329375" cy="1086840"/>
          </a:xfrm>
          <a:prstGeom prst="rect">
            <a:avLst/>
          </a:prstGeom>
        </p:spPr>
      </p:pic>
      <p:pic>
        <p:nvPicPr>
          <p:cNvPr id="10" name="Picture 9">
            <a:extLst>
              <a:ext uri="{FF2B5EF4-FFF2-40B4-BE49-F238E27FC236}">
                <a16:creationId xmlns:a16="http://schemas.microsoft.com/office/drawing/2014/main" id="{D3AB01FA-9F6D-4E12-9A33-576C858C6E9A}"/>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6331956" y="3920114"/>
            <a:ext cx="2329375" cy="992982"/>
          </a:xfrm>
          <a:prstGeom prst="rect">
            <a:avLst/>
          </a:prstGeom>
        </p:spPr>
      </p:pic>
    </p:spTree>
    <p:extLst>
      <p:ext uri="{BB962C8B-B14F-4D97-AF65-F5344CB8AC3E}">
        <p14:creationId xmlns:p14="http://schemas.microsoft.com/office/powerpoint/2010/main" val="2043483471"/>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id-ID" sz="4000" dirty="0"/>
              <a:t>Representasi</a:t>
            </a:r>
            <a:r>
              <a:rPr lang="en-GB" sz="4000" dirty="0"/>
              <a:t> Deep Learning</a:t>
            </a:r>
            <a:endParaRPr lang="id-ID" sz="4000" dirty="0"/>
          </a:p>
        </p:txBody>
      </p:sp>
      <p:sp>
        <p:nvSpPr>
          <p:cNvPr id="8" name="Subtitle 7"/>
          <p:cNvSpPr>
            <a:spLocks noGrp="1"/>
          </p:cNvSpPr>
          <p:nvPr>
            <p:ph type="subTitle" idx="1"/>
          </p:nvPr>
        </p:nvSpPr>
        <p:spPr/>
        <p:txBody>
          <a:bodyPr/>
          <a:lstStyle/>
          <a:p>
            <a:r>
              <a:rPr lang="id-ID" dirty="0"/>
              <a:t>Nama pembicara dengan gelar</a:t>
            </a:r>
          </a:p>
        </p:txBody>
      </p:sp>
    </p:spTree>
    <p:extLst>
      <p:ext uri="{BB962C8B-B14F-4D97-AF65-F5344CB8AC3E}">
        <p14:creationId xmlns:p14="http://schemas.microsoft.com/office/powerpoint/2010/main" val="3480381132"/>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33EB5-881D-48C5-8FBE-82027EF5212B}"/>
              </a:ext>
            </a:extLst>
          </p:cNvPr>
          <p:cNvSpPr>
            <a:spLocks noGrp="1"/>
          </p:cNvSpPr>
          <p:nvPr>
            <p:ph type="title"/>
          </p:nvPr>
        </p:nvSpPr>
        <p:spPr/>
        <p:txBody>
          <a:bodyPr/>
          <a:lstStyle/>
          <a:p>
            <a:r>
              <a:rPr lang="id-ID" dirty="0"/>
              <a:t>Representasi pada Deep Learning</a:t>
            </a:r>
            <a:endParaRPr lang="en-US" dirty="0"/>
          </a:p>
        </p:txBody>
      </p:sp>
      <p:sp>
        <p:nvSpPr>
          <p:cNvPr id="3" name="Content Placeholder 2">
            <a:extLst>
              <a:ext uri="{FF2B5EF4-FFF2-40B4-BE49-F238E27FC236}">
                <a16:creationId xmlns:a16="http://schemas.microsoft.com/office/drawing/2014/main" id="{76E0476A-C72F-41EC-AFBF-5DDAC46AE502}"/>
              </a:ext>
            </a:extLst>
          </p:cNvPr>
          <p:cNvSpPr>
            <a:spLocks noGrp="1"/>
          </p:cNvSpPr>
          <p:nvPr>
            <p:ph idx="1"/>
          </p:nvPr>
        </p:nvSpPr>
        <p:spPr>
          <a:xfrm>
            <a:off x="184897" y="1451811"/>
            <a:ext cx="8814723" cy="4724400"/>
          </a:xfrm>
        </p:spPr>
        <p:txBody>
          <a:bodyPr>
            <a:normAutofit/>
          </a:bodyPr>
          <a:lstStyle/>
          <a:p>
            <a:pPr>
              <a:lnSpc>
                <a:spcPct val="114000"/>
              </a:lnSpc>
            </a:pPr>
            <a:r>
              <a:rPr lang="id-ID" sz="2400" dirty="0"/>
              <a:t>Hal inilah yang kemudian ingin diselesaikan oleh Deep Learning</a:t>
            </a:r>
          </a:p>
          <a:p>
            <a:pPr>
              <a:lnSpc>
                <a:spcPct val="114000"/>
              </a:lnSpc>
            </a:pPr>
            <a:r>
              <a:rPr lang="id-ID" sz="2400" dirty="0">
                <a:solidFill>
                  <a:srgbClr val="0000FF"/>
                </a:solidFill>
              </a:rPr>
              <a:t>Convolutional Neural Network</a:t>
            </a:r>
            <a:r>
              <a:rPr lang="id-ID" sz="2400" dirty="0"/>
              <a:t> membentuk ukuran template yang lebih kecil dan representatif dan bisa divisualisasikan dengan jelas seperti yang diharapkan</a:t>
            </a:r>
            <a:endParaRPr lang="id-ID" sz="2000" dirty="0"/>
          </a:p>
        </p:txBody>
      </p:sp>
      <p:sp>
        <p:nvSpPr>
          <p:cNvPr id="4" name="Date Placeholder 3">
            <a:extLst>
              <a:ext uri="{FF2B5EF4-FFF2-40B4-BE49-F238E27FC236}">
                <a16:creationId xmlns:a16="http://schemas.microsoft.com/office/drawing/2014/main" id="{53D84BC5-BDC6-46C2-98C2-A68BBBF85AE4}"/>
              </a:ext>
            </a:extLst>
          </p:cNvPr>
          <p:cNvSpPr>
            <a:spLocks noGrp="1"/>
          </p:cNvSpPr>
          <p:nvPr>
            <p:ph type="dt" sz="half" idx="10"/>
          </p:nvPr>
        </p:nvSpPr>
        <p:spPr>
          <a:xfrm>
            <a:off x="184897" y="6424196"/>
            <a:ext cx="1467440" cy="365125"/>
          </a:xfrm>
        </p:spPr>
        <p:txBody>
          <a:bodyPr/>
          <a:lstStyle/>
          <a:p>
            <a:fld id="{47CEA4B6-0A06-45D7-B7BF-F41801AEE81A}" type="datetime1">
              <a:rPr lang="id-ID" smtClean="0"/>
              <a:t>01/08/2019</a:t>
            </a:fld>
            <a:endParaRPr lang="id-ID" dirty="0"/>
          </a:p>
        </p:txBody>
      </p:sp>
      <p:sp>
        <p:nvSpPr>
          <p:cNvPr id="5" name="Footer Placeholder 4">
            <a:extLst>
              <a:ext uri="{FF2B5EF4-FFF2-40B4-BE49-F238E27FC236}">
                <a16:creationId xmlns:a16="http://schemas.microsoft.com/office/drawing/2014/main" id="{822ADF9F-D509-42A4-B8E4-D141F28C753C}"/>
              </a:ext>
            </a:extLst>
          </p:cNvPr>
          <p:cNvSpPr>
            <a:spLocks noGrp="1"/>
          </p:cNvSpPr>
          <p:nvPr>
            <p:ph type="ftr" sz="quarter" idx="11"/>
          </p:nvPr>
        </p:nvSpPr>
        <p:spPr>
          <a:xfrm>
            <a:off x="2354385" y="6423529"/>
            <a:ext cx="4475746" cy="365125"/>
          </a:xfrm>
        </p:spPr>
        <p:txBody>
          <a:bodyPr/>
          <a:lstStyle/>
          <a:p>
            <a:r>
              <a:rPr lang="en-US" dirty="0"/>
              <a:t>Machine Learning: </a:t>
            </a:r>
            <a:r>
              <a:rPr lang="en-US" dirty="0" err="1"/>
              <a:t>Pengantar</a:t>
            </a:r>
            <a:r>
              <a:rPr lang="en-US" dirty="0"/>
              <a:t> Deep Learning</a:t>
            </a:r>
            <a:endParaRPr lang="id-ID" dirty="0"/>
          </a:p>
        </p:txBody>
      </p:sp>
      <p:sp>
        <p:nvSpPr>
          <p:cNvPr id="6" name="Slide Number Placeholder 5">
            <a:extLst>
              <a:ext uri="{FF2B5EF4-FFF2-40B4-BE49-F238E27FC236}">
                <a16:creationId xmlns:a16="http://schemas.microsoft.com/office/drawing/2014/main" id="{953AE85F-ECC7-47E0-BEC1-9411600B89DB}"/>
              </a:ext>
            </a:extLst>
          </p:cNvPr>
          <p:cNvSpPr>
            <a:spLocks noGrp="1"/>
          </p:cNvSpPr>
          <p:nvPr>
            <p:ph type="sldNum" sz="quarter" idx="12"/>
          </p:nvPr>
        </p:nvSpPr>
        <p:spPr/>
        <p:txBody>
          <a:bodyPr/>
          <a:lstStyle/>
          <a:p>
            <a:fld id="{DF0E258F-04D6-46E9-8B77-0866F5CD991D}" type="slidenum">
              <a:rPr lang="id-ID" smtClean="0"/>
              <a:pPr/>
              <a:t>20</a:t>
            </a:fld>
            <a:endParaRPr lang="id-ID" dirty="0"/>
          </a:p>
        </p:txBody>
      </p:sp>
      <p:pic>
        <p:nvPicPr>
          <p:cNvPr id="7" name="Picture 6">
            <a:extLst>
              <a:ext uri="{FF2B5EF4-FFF2-40B4-BE49-F238E27FC236}">
                <a16:creationId xmlns:a16="http://schemas.microsoft.com/office/drawing/2014/main" id="{CE2F71A2-3DBE-479C-AD45-55561C689DC6}"/>
              </a:ext>
            </a:extLst>
          </p:cNvPr>
          <p:cNvPicPr>
            <a:picLocks noChangeAspect="1"/>
          </p:cNvPicPr>
          <p:nvPr/>
        </p:nvPicPr>
        <p:blipFill>
          <a:blip r:embed="rId2"/>
          <a:stretch>
            <a:fillRect/>
          </a:stretch>
        </p:blipFill>
        <p:spPr>
          <a:xfrm>
            <a:off x="2899686" y="3634971"/>
            <a:ext cx="3344627" cy="2541240"/>
          </a:xfrm>
          <a:prstGeom prst="rect">
            <a:avLst/>
          </a:prstGeom>
        </p:spPr>
      </p:pic>
    </p:spTree>
    <p:extLst>
      <p:ext uri="{BB962C8B-B14F-4D97-AF65-F5344CB8AC3E}">
        <p14:creationId xmlns:p14="http://schemas.microsoft.com/office/powerpoint/2010/main" val="2851244435"/>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F881F4B-1B0F-4A34-957D-BF0991A5BBE6}"/>
              </a:ext>
            </a:extLst>
          </p:cNvPr>
          <p:cNvSpPr>
            <a:spLocks noGrp="1"/>
          </p:cNvSpPr>
          <p:nvPr>
            <p:ph type="dt" sz="half" idx="10"/>
          </p:nvPr>
        </p:nvSpPr>
        <p:spPr/>
        <p:txBody>
          <a:bodyPr/>
          <a:lstStyle/>
          <a:p>
            <a:fld id="{47CEA4B6-0A06-45D7-B7BF-F41801AEE81A}" type="datetime1">
              <a:rPr lang="id-ID" smtClean="0"/>
              <a:t>01/08/2019</a:t>
            </a:fld>
            <a:endParaRPr lang="id-ID" dirty="0"/>
          </a:p>
        </p:txBody>
      </p:sp>
      <p:sp>
        <p:nvSpPr>
          <p:cNvPr id="5" name="Footer Placeholder 4">
            <a:extLst>
              <a:ext uri="{FF2B5EF4-FFF2-40B4-BE49-F238E27FC236}">
                <a16:creationId xmlns:a16="http://schemas.microsoft.com/office/drawing/2014/main" id="{22AD156E-F916-48DA-A1ED-E74758E16B52}"/>
              </a:ext>
            </a:extLst>
          </p:cNvPr>
          <p:cNvSpPr>
            <a:spLocks noGrp="1"/>
          </p:cNvSpPr>
          <p:nvPr>
            <p:ph type="ftr" sz="quarter" idx="11"/>
          </p:nvPr>
        </p:nvSpPr>
        <p:spPr/>
        <p:txBody>
          <a:bodyPr/>
          <a:lstStyle/>
          <a:p>
            <a:r>
              <a:rPr lang="en-US" dirty="0"/>
              <a:t>Machine Learning: </a:t>
            </a:r>
            <a:r>
              <a:rPr lang="en-US" dirty="0" err="1"/>
              <a:t>Pengantar</a:t>
            </a:r>
            <a:r>
              <a:rPr lang="en-US" dirty="0"/>
              <a:t> Deep Learning</a:t>
            </a:r>
            <a:endParaRPr lang="id-ID" dirty="0"/>
          </a:p>
        </p:txBody>
      </p:sp>
      <p:sp>
        <p:nvSpPr>
          <p:cNvPr id="6" name="Slide Number Placeholder 5">
            <a:extLst>
              <a:ext uri="{FF2B5EF4-FFF2-40B4-BE49-F238E27FC236}">
                <a16:creationId xmlns:a16="http://schemas.microsoft.com/office/drawing/2014/main" id="{44A89B2F-6204-49C1-8ABB-AEC86E4D5893}"/>
              </a:ext>
            </a:extLst>
          </p:cNvPr>
          <p:cNvSpPr>
            <a:spLocks noGrp="1"/>
          </p:cNvSpPr>
          <p:nvPr>
            <p:ph type="sldNum" sz="quarter" idx="12"/>
          </p:nvPr>
        </p:nvSpPr>
        <p:spPr/>
        <p:txBody>
          <a:bodyPr/>
          <a:lstStyle/>
          <a:p>
            <a:fld id="{DF0E258F-04D6-46E9-8B77-0866F5CD991D}" type="slidenum">
              <a:rPr lang="id-ID" smtClean="0"/>
              <a:pPr/>
              <a:t>21</a:t>
            </a:fld>
            <a:endParaRPr lang="id-ID" dirty="0"/>
          </a:p>
        </p:txBody>
      </p:sp>
      <p:sp>
        <p:nvSpPr>
          <p:cNvPr id="8" name="Title 6">
            <a:extLst>
              <a:ext uri="{FF2B5EF4-FFF2-40B4-BE49-F238E27FC236}">
                <a16:creationId xmlns:a16="http://schemas.microsoft.com/office/drawing/2014/main" id="{C562BFDE-5F13-461B-BD84-A2D08C703594}"/>
              </a:ext>
            </a:extLst>
          </p:cNvPr>
          <p:cNvSpPr>
            <a:spLocks noGrp="1"/>
          </p:cNvSpPr>
          <p:nvPr>
            <p:ph type="title"/>
          </p:nvPr>
        </p:nvSpPr>
        <p:spPr>
          <a:xfrm>
            <a:off x="408781" y="3001929"/>
            <a:ext cx="8326438" cy="641239"/>
          </a:xfrm>
        </p:spPr>
        <p:txBody>
          <a:bodyPr>
            <a:noAutofit/>
          </a:bodyPr>
          <a:lstStyle/>
          <a:p>
            <a:r>
              <a:rPr lang="id-ID" dirty="0"/>
              <a:t>Lebih jauh akan kita perdalam pada pertemuan berikutnya</a:t>
            </a:r>
            <a:endParaRPr lang="en-US" dirty="0"/>
          </a:p>
        </p:txBody>
      </p:sp>
    </p:spTree>
    <p:extLst>
      <p:ext uri="{BB962C8B-B14F-4D97-AF65-F5344CB8AC3E}">
        <p14:creationId xmlns:p14="http://schemas.microsoft.com/office/powerpoint/2010/main" val="258675427"/>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088EDB95-D57D-43D6-839D-F21AFB3EFF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2222" r="2424"/>
          <a:stretch/>
        </p:blipFill>
        <p:spPr>
          <a:xfrm>
            <a:off x="4082473" y="0"/>
            <a:ext cx="5061527" cy="6858000"/>
          </a:xfrm>
          <a:prstGeom prst="rect">
            <a:avLst/>
          </a:prstGeom>
        </p:spPr>
      </p:pic>
      <p:grpSp>
        <p:nvGrpSpPr>
          <p:cNvPr id="6" name="Group 5">
            <a:extLst>
              <a:ext uri="{FF2B5EF4-FFF2-40B4-BE49-F238E27FC236}">
                <a16:creationId xmlns:a16="http://schemas.microsoft.com/office/drawing/2014/main" id="{539FCA66-5646-4B0E-8DAB-6A9D8EC1C265}"/>
              </a:ext>
            </a:extLst>
          </p:cNvPr>
          <p:cNvGrpSpPr/>
          <p:nvPr/>
        </p:nvGrpSpPr>
        <p:grpSpPr>
          <a:xfrm>
            <a:off x="479456" y="3027641"/>
            <a:ext cx="2716277" cy="1073283"/>
            <a:chOff x="2206243" y="3959676"/>
            <a:chExt cx="2716277" cy="1073283"/>
          </a:xfrm>
        </p:grpSpPr>
        <p:pic>
          <p:nvPicPr>
            <p:cNvPr id="7" name="Picture 6">
              <a:extLst>
                <a:ext uri="{FF2B5EF4-FFF2-40B4-BE49-F238E27FC236}">
                  <a16:creationId xmlns:a16="http://schemas.microsoft.com/office/drawing/2014/main" id="{5C0680D9-1347-439D-B54E-62825519D7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1537" y="4518056"/>
              <a:ext cx="187746" cy="187746"/>
            </a:xfrm>
            <a:prstGeom prst="rect">
              <a:avLst/>
            </a:prstGeom>
          </p:spPr>
        </p:pic>
        <p:pic>
          <p:nvPicPr>
            <p:cNvPr id="8" name="Picture 7">
              <a:extLst>
                <a:ext uri="{FF2B5EF4-FFF2-40B4-BE49-F238E27FC236}">
                  <a16:creationId xmlns:a16="http://schemas.microsoft.com/office/drawing/2014/main" id="{A4A983BD-FDF3-467D-B6FC-5262B27834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11537" y="4066816"/>
              <a:ext cx="187746" cy="187746"/>
            </a:xfrm>
            <a:prstGeom prst="rect">
              <a:avLst/>
            </a:prstGeom>
          </p:spPr>
        </p:pic>
        <p:pic>
          <p:nvPicPr>
            <p:cNvPr id="9" name="Picture 8">
              <a:extLst>
                <a:ext uri="{FF2B5EF4-FFF2-40B4-BE49-F238E27FC236}">
                  <a16:creationId xmlns:a16="http://schemas.microsoft.com/office/drawing/2014/main" id="{974C9ED1-F614-40B7-B987-364331AEA7A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11537" y="4292436"/>
              <a:ext cx="187746" cy="187746"/>
            </a:xfrm>
            <a:prstGeom prst="rect">
              <a:avLst/>
            </a:prstGeom>
          </p:spPr>
        </p:pic>
        <p:sp>
          <p:nvSpPr>
            <p:cNvPr id="10" name="Title 1">
              <a:extLst>
                <a:ext uri="{FF2B5EF4-FFF2-40B4-BE49-F238E27FC236}">
                  <a16:creationId xmlns:a16="http://schemas.microsoft.com/office/drawing/2014/main" id="{1D067117-5FDC-4612-B064-B663709B1833}"/>
                </a:ext>
              </a:extLst>
            </p:cNvPr>
            <p:cNvSpPr txBox="1">
              <a:spLocks/>
            </p:cNvSpPr>
            <p:nvPr/>
          </p:nvSpPr>
          <p:spPr>
            <a:xfrm>
              <a:off x="2424490" y="3959676"/>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err="1">
                  <a:solidFill>
                    <a:srgbClr val="4472C4">
                      <a:lumMod val="50000"/>
                    </a:srgbClr>
                  </a:solidFill>
                  <a:latin typeface="HP Simplified" panose="020B0606020204020204" pitchFamily="34" charset="0"/>
                </a:rPr>
                <a:t>digitalent.kominfo</a:t>
              </a:r>
              <a:endParaRPr lang="en-US" sz="700" dirty="0">
                <a:solidFill>
                  <a:srgbClr val="4472C4">
                    <a:lumMod val="50000"/>
                  </a:srgbClr>
                </a:solidFill>
                <a:latin typeface="HP Simplified" panose="020B0606020204020204" pitchFamily="34" charset="0"/>
              </a:endParaRPr>
            </a:p>
          </p:txBody>
        </p:sp>
        <p:sp>
          <p:nvSpPr>
            <p:cNvPr id="11" name="Title 1">
              <a:extLst>
                <a:ext uri="{FF2B5EF4-FFF2-40B4-BE49-F238E27FC236}">
                  <a16:creationId xmlns:a16="http://schemas.microsoft.com/office/drawing/2014/main" id="{1836F539-354E-46E3-8616-C5F4B6531B84}"/>
                </a:ext>
              </a:extLst>
            </p:cNvPr>
            <p:cNvSpPr txBox="1">
              <a:spLocks/>
            </p:cNvSpPr>
            <p:nvPr/>
          </p:nvSpPr>
          <p:spPr>
            <a:xfrm>
              <a:off x="2424490" y="4187630"/>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err="1">
                  <a:solidFill>
                    <a:srgbClr val="4472C4">
                      <a:lumMod val="50000"/>
                    </a:srgbClr>
                  </a:solidFill>
                  <a:latin typeface="HP Simplified" panose="020B0606020204020204" pitchFamily="34" charset="0"/>
                </a:rPr>
                <a:t>digitalent.kominfo</a:t>
              </a:r>
              <a:endParaRPr lang="en-US" sz="700" dirty="0">
                <a:solidFill>
                  <a:srgbClr val="4472C4">
                    <a:lumMod val="50000"/>
                  </a:srgbClr>
                </a:solidFill>
                <a:latin typeface="HP Simplified" panose="020B0606020204020204" pitchFamily="34" charset="0"/>
              </a:endParaRPr>
            </a:p>
          </p:txBody>
        </p:sp>
        <p:sp>
          <p:nvSpPr>
            <p:cNvPr id="12" name="Title 1">
              <a:extLst>
                <a:ext uri="{FF2B5EF4-FFF2-40B4-BE49-F238E27FC236}">
                  <a16:creationId xmlns:a16="http://schemas.microsoft.com/office/drawing/2014/main" id="{01C47935-32DD-4412-BB89-98F47C0CF21E}"/>
                </a:ext>
              </a:extLst>
            </p:cNvPr>
            <p:cNvSpPr txBox="1">
              <a:spLocks/>
            </p:cNvSpPr>
            <p:nvPr/>
          </p:nvSpPr>
          <p:spPr>
            <a:xfrm>
              <a:off x="2424490" y="4422719"/>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err="1">
                  <a:solidFill>
                    <a:srgbClr val="4472C4">
                      <a:lumMod val="50000"/>
                    </a:srgbClr>
                  </a:solidFill>
                  <a:latin typeface="HP Simplified" panose="020B0606020204020204" pitchFamily="34" charset="0"/>
                </a:rPr>
                <a:t>DTS_kominfo</a:t>
              </a:r>
              <a:endParaRPr lang="en-US" sz="700" dirty="0">
                <a:solidFill>
                  <a:srgbClr val="4472C4">
                    <a:lumMod val="50000"/>
                  </a:srgbClr>
                </a:solidFill>
                <a:latin typeface="HP Simplified" panose="020B0606020204020204" pitchFamily="34" charset="0"/>
              </a:endParaRPr>
            </a:p>
          </p:txBody>
        </p:sp>
        <p:pic>
          <p:nvPicPr>
            <p:cNvPr id="13" name="Picture 12">
              <a:extLst>
                <a:ext uri="{FF2B5EF4-FFF2-40B4-BE49-F238E27FC236}">
                  <a16:creationId xmlns:a16="http://schemas.microsoft.com/office/drawing/2014/main" id="{CDCACA51-C325-4023-9C88-859ACDFAD9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06243" y="4743676"/>
              <a:ext cx="193040" cy="193040"/>
            </a:xfrm>
            <a:prstGeom prst="rect">
              <a:avLst/>
            </a:prstGeom>
          </p:spPr>
        </p:pic>
        <p:sp>
          <p:nvSpPr>
            <p:cNvPr id="14" name="Title 1">
              <a:extLst>
                <a:ext uri="{FF2B5EF4-FFF2-40B4-BE49-F238E27FC236}">
                  <a16:creationId xmlns:a16="http://schemas.microsoft.com/office/drawing/2014/main" id="{AB5299A3-9580-4C35-8ACF-51B39D383A60}"/>
                </a:ext>
              </a:extLst>
            </p:cNvPr>
            <p:cNvSpPr txBox="1">
              <a:spLocks/>
            </p:cNvSpPr>
            <p:nvPr/>
          </p:nvSpPr>
          <p:spPr>
            <a:xfrm>
              <a:off x="2424490" y="4654540"/>
              <a:ext cx="2498030"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a:solidFill>
                    <a:srgbClr val="4472C4">
                      <a:lumMod val="50000"/>
                    </a:srgbClr>
                  </a:solidFill>
                  <a:latin typeface="HP Simplified" panose="020B0606020204020204" pitchFamily="34" charset="0"/>
                </a:rPr>
                <a:t>Digital Talent Scholarship 2019</a:t>
              </a:r>
              <a:endParaRPr lang="en-US" sz="700" dirty="0">
                <a:solidFill>
                  <a:srgbClr val="4472C4">
                    <a:lumMod val="50000"/>
                  </a:srgbClr>
                </a:solidFill>
                <a:latin typeface="HP Simplified" panose="020B0606020204020204" pitchFamily="34" charset="0"/>
              </a:endParaRPr>
            </a:p>
          </p:txBody>
        </p:sp>
      </p:grpSp>
      <p:sp>
        <p:nvSpPr>
          <p:cNvPr id="15" name="Title 1">
            <a:extLst>
              <a:ext uri="{FF2B5EF4-FFF2-40B4-BE49-F238E27FC236}">
                <a16:creationId xmlns:a16="http://schemas.microsoft.com/office/drawing/2014/main" id="{15B4ECB2-1EA2-45BD-A1C4-83B0C6BDA2C2}"/>
              </a:ext>
            </a:extLst>
          </p:cNvPr>
          <p:cNvSpPr txBox="1">
            <a:spLocks/>
          </p:cNvSpPr>
          <p:nvPr/>
        </p:nvSpPr>
        <p:spPr>
          <a:xfrm>
            <a:off x="396745" y="1534458"/>
            <a:ext cx="1827720" cy="5877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600" dirty="0">
                <a:solidFill>
                  <a:srgbClr val="4472C4">
                    <a:lumMod val="50000"/>
                  </a:srgbClr>
                </a:solidFill>
                <a:latin typeface="HP Simplified" panose="020B0606020204020204" pitchFamily="34" charset="0"/>
              </a:rPr>
              <a:t>IKUTI KAMI</a:t>
            </a:r>
            <a:endParaRPr lang="en-US" sz="900" dirty="0">
              <a:solidFill>
                <a:srgbClr val="4472C4">
                  <a:lumMod val="50000"/>
                </a:srgbClr>
              </a:solidFill>
              <a:latin typeface="HP Simplified" panose="020B0606020204020204" pitchFamily="34" charset="0"/>
            </a:endParaRPr>
          </a:p>
        </p:txBody>
      </p:sp>
      <p:pic>
        <p:nvPicPr>
          <p:cNvPr id="16" name="Picture 15">
            <a:extLst>
              <a:ext uri="{FF2B5EF4-FFF2-40B4-BE49-F238E27FC236}">
                <a16:creationId xmlns:a16="http://schemas.microsoft.com/office/drawing/2014/main" id="{09ECE9BA-4A57-4C40-8543-79ADE3BA9D81}"/>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0124" t="28606" r="7380" b="32333"/>
          <a:stretch/>
        </p:blipFill>
        <p:spPr>
          <a:xfrm>
            <a:off x="314035" y="2050357"/>
            <a:ext cx="1827720" cy="865842"/>
          </a:xfrm>
          <a:prstGeom prst="rect">
            <a:avLst/>
          </a:prstGeom>
        </p:spPr>
      </p:pic>
      <p:sp>
        <p:nvSpPr>
          <p:cNvPr id="17" name="Rectangle 16">
            <a:extLst>
              <a:ext uri="{FF2B5EF4-FFF2-40B4-BE49-F238E27FC236}">
                <a16:creationId xmlns:a16="http://schemas.microsoft.com/office/drawing/2014/main" id="{FE69A50C-EA9B-47A2-B1B3-8D385A77FE0F}"/>
              </a:ext>
            </a:extLst>
          </p:cNvPr>
          <p:cNvSpPr/>
          <p:nvPr/>
        </p:nvSpPr>
        <p:spPr>
          <a:xfrm>
            <a:off x="422449" y="4294918"/>
            <a:ext cx="5509449" cy="1384995"/>
          </a:xfrm>
          <a:prstGeom prst="rect">
            <a:avLst/>
          </a:prstGeom>
        </p:spPr>
        <p:txBody>
          <a:bodyPr wrap="square">
            <a:spAutoFit/>
          </a:bodyPr>
          <a:lstStyle/>
          <a:p>
            <a:pPr defTabSz="457200"/>
            <a:r>
              <a:rPr lang="en-US" sz="1400" dirty="0">
                <a:solidFill>
                  <a:srgbClr val="4472C4">
                    <a:lumMod val="50000"/>
                  </a:srgbClr>
                </a:solidFill>
                <a:latin typeface="HP Simplified" panose="020B0606020204020204" pitchFamily="34" charset="0"/>
              </a:rPr>
              <a:t>Pusat </a:t>
            </a:r>
            <a:r>
              <a:rPr lang="en-US" sz="1400" dirty="0" err="1">
                <a:solidFill>
                  <a:srgbClr val="4472C4">
                    <a:lumMod val="50000"/>
                  </a:srgbClr>
                </a:solidFill>
                <a:latin typeface="HP Simplified" panose="020B0606020204020204" pitchFamily="34" charset="0"/>
              </a:rPr>
              <a:t>Pengembangan</a:t>
            </a:r>
            <a:r>
              <a:rPr lang="en-US" sz="1400" dirty="0">
                <a:solidFill>
                  <a:srgbClr val="4472C4">
                    <a:lumMod val="50000"/>
                  </a:srgbClr>
                </a:solidFill>
                <a:latin typeface="HP Simplified" panose="020B0606020204020204" pitchFamily="34" charset="0"/>
              </a:rPr>
              <a:t> </a:t>
            </a:r>
            <a:r>
              <a:rPr lang="en-US" sz="1400" dirty="0" err="1">
                <a:solidFill>
                  <a:srgbClr val="4472C4">
                    <a:lumMod val="50000"/>
                  </a:srgbClr>
                </a:solidFill>
                <a:latin typeface="HP Simplified" panose="020B0606020204020204" pitchFamily="34" charset="0"/>
              </a:rPr>
              <a:t>Profesi</a:t>
            </a:r>
            <a:r>
              <a:rPr lang="en-US" sz="1400" dirty="0">
                <a:solidFill>
                  <a:srgbClr val="4472C4">
                    <a:lumMod val="50000"/>
                  </a:srgbClr>
                </a:solidFill>
                <a:latin typeface="HP Simplified" panose="020B0606020204020204" pitchFamily="34" charset="0"/>
              </a:rPr>
              <a:t> dan </a:t>
            </a:r>
            <a:r>
              <a:rPr lang="en-US" sz="1400" dirty="0" err="1">
                <a:solidFill>
                  <a:srgbClr val="4472C4">
                    <a:lumMod val="50000"/>
                  </a:srgbClr>
                </a:solidFill>
                <a:latin typeface="HP Simplified" panose="020B0606020204020204" pitchFamily="34" charset="0"/>
              </a:rPr>
              <a:t>Sertifikasi</a:t>
            </a:r>
            <a:endParaRPr lang="en-US" sz="1400" dirty="0">
              <a:solidFill>
                <a:srgbClr val="4472C4">
                  <a:lumMod val="50000"/>
                </a:srgbClr>
              </a:solidFill>
              <a:latin typeface="HP Simplified" panose="020B0606020204020204" pitchFamily="34" charset="0"/>
            </a:endParaRPr>
          </a:p>
          <a:p>
            <a:pPr defTabSz="457200"/>
            <a:r>
              <a:rPr lang="en-US" sz="1400" dirty="0">
                <a:solidFill>
                  <a:srgbClr val="4472C4">
                    <a:lumMod val="50000"/>
                  </a:srgbClr>
                </a:solidFill>
                <a:latin typeface="HP Simplified" panose="020B0606020204020204" pitchFamily="34" charset="0"/>
              </a:rPr>
              <a:t>Badan </a:t>
            </a:r>
            <a:r>
              <a:rPr lang="en-US" sz="1400" dirty="0" err="1">
                <a:solidFill>
                  <a:srgbClr val="4472C4">
                    <a:lumMod val="50000"/>
                  </a:srgbClr>
                </a:solidFill>
                <a:latin typeface="HP Simplified" panose="020B0606020204020204" pitchFamily="34" charset="0"/>
              </a:rPr>
              <a:t>Penelitian</a:t>
            </a:r>
            <a:r>
              <a:rPr lang="en-US" sz="1400" dirty="0">
                <a:solidFill>
                  <a:srgbClr val="4472C4">
                    <a:lumMod val="50000"/>
                  </a:srgbClr>
                </a:solidFill>
                <a:latin typeface="HP Simplified" panose="020B0606020204020204" pitchFamily="34" charset="0"/>
              </a:rPr>
              <a:t> dan </a:t>
            </a:r>
            <a:r>
              <a:rPr lang="en-US" sz="1400" dirty="0" err="1">
                <a:solidFill>
                  <a:srgbClr val="4472C4">
                    <a:lumMod val="50000"/>
                  </a:srgbClr>
                </a:solidFill>
                <a:latin typeface="HP Simplified" panose="020B0606020204020204" pitchFamily="34" charset="0"/>
              </a:rPr>
              <a:t>Pengembangan</a:t>
            </a:r>
            <a:r>
              <a:rPr lang="en-US" sz="1400" dirty="0">
                <a:solidFill>
                  <a:srgbClr val="4472C4">
                    <a:lumMod val="50000"/>
                  </a:srgbClr>
                </a:solidFill>
                <a:latin typeface="HP Simplified" panose="020B0606020204020204" pitchFamily="34" charset="0"/>
              </a:rPr>
              <a:t> SDM</a:t>
            </a:r>
          </a:p>
          <a:p>
            <a:pPr defTabSz="457200"/>
            <a:r>
              <a:rPr lang="en-US" sz="1400" dirty="0">
                <a:solidFill>
                  <a:srgbClr val="4472C4">
                    <a:lumMod val="50000"/>
                  </a:srgbClr>
                </a:solidFill>
                <a:latin typeface="HP Simplified" panose="020B0606020204020204" pitchFamily="34" charset="0"/>
              </a:rPr>
              <a:t>Kementerian </a:t>
            </a:r>
            <a:r>
              <a:rPr lang="en-US" sz="1400" dirty="0" err="1">
                <a:solidFill>
                  <a:srgbClr val="4472C4">
                    <a:lumMod val="50000"/>
                  </a:srgbClr>
                </a:solidFill>
                <a:latin typeface="HP Simplified" panose="020B0606020204020204" pitchFamily="34" charset="0"/>
              </a:rPr>
              <a:t>Komunikasi</a:t>
            </a:r>
            <a:r>
              <a:rPr lang="en-US" sz="1400" dirty="0">
                <a:solidFill>
                  <a:srgbClr val="4472C4">
                    <a:lumMod val="50000"/>
                  </a:srgbClr>
                </a:solidFill>
                <a:latin typeface="HP Simplified" panose="020B0606020204020204" pitchFamily="34" charset="0"/>
              </a:rPr>
              <a:t> dan </a:t>
            </a:r>
            <a:r>
              <a:rPr lang="en-US" sz="1400" dirty="0" err="1">
                <a:solidFill>
                  <a:srgbClr val="4472C4">
                    <a:lumMod val="50000"/>
                  </a:srgbClr>
                </a:solidFill>
                <a:latin typeface="HP Simplified" panose="020B0606020204020204" pitchFamily="34" charset="0"/>
              </a:rPr>
              <a:t>Informatika</a:t>
            </a:r>
            <a:endParaRPr lang="en-US" sz="1400" dirty="0">
              <a:solidFill>
                <a:srgbClr val="4472C4">
                  <a:lumMod val="50000"/>
                </a:srgbClr>
              </a:solidFill>
              <a:latin typeface="HP Simplified" panose="020B0606020204020204" pitchFamily="34" charset="0"/>
            </a:endParaRPr>
          </a:p>
          <a:p>
            <a:pPr defTabSz="457200"/>
            <a:r>
              <a:rPr lang="en-US" sz="1400" dirty="0">
                <a:solidFill>
                  <a:srgbClr val="4472C4">
                    <a:lumMod val="50000"/>
                  </a:srgbClr>
                </a:solidFill>
                <a:latin typeface="HP Simplified" panose="020B0606020204020204" pitchFamily="34" charset="0"/>
              </a:rPr>
              <a:t>Jl. Medan Merdeka Barat No. 9 </a:t>
            </a:r>
          </a:p>
          <a:p>
            <a:pPr defTabSz="457200"/>
            <a:r>
              <a:rPr lang="en-US" sz="1400" dirty="0">
                <a:solidFill>
                  <a:srgbClr val="4472C4">
                    <a:lumMod val="50000"/>
                  </a:srgbClr>
                </a:solidFill>
                <a:latin typeface="HP Simplified" panose="020B0606020204020204" pitchFamily="34" charset="0"/>
              </a:rPr>
              <a:t>(Gd. </a:t>
            </a:r>
            <a:r>
              <a:rPr lang="en-US" sz="1400" dirty="0" err="1">
                <a:solidFill>
                  <a:srgbClr val="4472C4">
                    <a:lumMod val="50000"/>
                  </a:srgbClr>
                </a:solidFill>
                <a:latin typeface="HP Simplified" panose="020B0606020204020204" pitchFamily="34" charset="0"/>
              </a:rPr>
              <a:t>Belakang</a:t>
            </a:r>
            <a:r>
              <a:rPr lang="en-US" sz="1400" dirty="0">
                <a:solidFill>
                  <a:srgbClr val="4472C4">
                    <a:lumMod val="50000"/>
                  </a:srgbClr>
                </a:solidFill>
                <a:latin typeface="HP Simplified" panose="020B0606020204020204" pitchFamily="34" charset="0"/>
              </a:rPr>
              <a:t> Lt. 4 - 5) </a:t>
            </a:r>
          </a:p>
          <a:p>
            <a:pPr defTabSz="457200"/>
            <a:r>
              <a:rPr lang="en-US" sz="1400" dirty="0">
                <a:solidFill>
                  <a:srgbClr val="4472C4">
                    <a:lumMod val="50000"/>
                  </a:srgbClr>
                </a:solidFill>
                <a:latin typeface="HP Simplified" panose="020B0606020204020204" pitchFamily="34" charset="0"/>
              </a:rPr>
              <a:t>Jakarta Pusat, 10110</a:t>
            </a:r>
          </a:p>
        </p:txBody>
      </p:sp>
      <p:grpSp>
        <p:nvGrpSpPr>
          <p:cNvPr id="20" name="Group 19">
            <a:extLst>
              <a:ext uri="{FF2B5EF4-FFF2-40B4-BE49-F238E27FC236}">
                <a16:creationId xmlns:a16="http://schemas.microsoft.com/office/drawing/2014/main" id="{AD8B2030-99C4-4505-9667-DE6CE4B6CE0B}"/>
              </a:ext>
            </a:extLst>
          </p:cNvPr>
          <p:cNvGrpSpPr/>
          <p:nvPr/>
        </p:nvGrpSpPr>
        <p:grpSpPr>
          <a:xfrm>
            <a:off x="5674242" y="6327045"/>
            <a:ext cx="2170463" cy="378419"/>
            <a:chOff x="4279782" y="5408838"/>
            <a:chExt cx="2170463" cy="378419"/>
          </a:xfrm>
        </p:grpSpPr>
        <p:pic>
          <p:nvPicPr>
            <p:cNvPr id="21" name="Picture 20">
              <a:extLst>
                <a:ext uri="{FF2B5EF4-FFF2-40B4-BE49-F238E27FC236}">
                  <a16:creationId xmlns:a16="http://schemas.microsoft.com/office/drawing/2014/main" id="{9587EFBD-0C26-4194-996D-1BA694E97DC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79782" y="5490038"/>
              <a:ext cx="216020" cy="216020"/>
            </a:xfrm>
            <a:prstGeom prst="rect">
              <a:avLst/>
            </a:prstGeom>
          </p:spPr>
        </p:pic>
        <p:sp>
          <p:nvSpPr>
            <p:cNvPr id="22" name="Title 1">
              <a:extLst>
                <a:ext uri="{FF2B5EF4-FFF2-40B4-BE49-F238E27FC236}">
                  <a16:creationId xmlns:a16="http://schemas.microsoft.com/office/drawing/2014/main" id="{D2C9E095-20A3-45B6-B340-94169BBF4AC4}"/>
                </a:ext>
              </a:extLst>
            </p:cNvPr>
            <p:cNvSpPr txBox="1">
              <a:spLocks/>
            </p:cNvSpPr>
            <p:nvPr/>
          </p:nvSpPr>
          <p:spPr>
            <a:xfrm>
              <a:off x="4457102" y="5408838"/>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a:solidFill>
                    <a:srgbClr val="4472C4">
                      <a:lumMod val="50000"/>
                    </a:srgbClr>
                  </a:solidFill>
                  <a:latin typeface="HP Simplified" panose="020B0606020204020204" pitchFamily="34" charset="0"/>
                </a:rPr>
                <a:t>digitalent.kominfo.go.id</a:t>
              </a:r>
              <a:endParaRPr lang="en-US" sz="700" dirty="0">
                <a:solidFill>
                  <a:srgbClr val="4472C4">
                    <a:lumMod val="50000"/>
                  </a:srgbClr>
                </a:solidFill>
                <a:latin typeface="HP Simplified" panose="020B0606020204020204" pitchFamily="34" charset="0"/>
              </a:endParaRPr>
            </a:p>
          </p:txBody>
        </p:sp>
      </p:grpSp>
      <p:sp>
        <p:nvSpPr>
          <p:cNvPr id="2" name="Date Placeholder 1"/>
          <p:cNvSpPr>
            <a:spLocks noGrp="1"/>
          </p:cNvSpPr>
          <p:nvPr>
            <p:ph type="dt" sz="half" idx="10"/>
          </p:nvPr>
        </p:nvSpPr>
        <p:spPr/>
        <p:txBody>
          <a:bodyPr/>
          <a:lstStyle/>
          <a:p>
            <a:fld id="{B1AE1E39-A158-468F-B8F9-E26392EFBE34}" type="datetime1">
              <a:rPr lang="id-ID" smtClean="0">
                <a:solidFill>
                  <a:prstClr val="black">
                    <a:tint val="75000"/>
                  </a:prstClr>
                </a:solidFill>
              </a:rPr>
              <a:t>01/08/2019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dirty="0">
                <a:solidFill>
                  <a:prstClr val="black">
                    <a:tint val="75000"/>
                  </a:prstClr>
                </a:solidFill>
              </a:rPr>
              <a:t>Machine Learning: </a:t>
            </a:r>
            <a:r>
              <a:rPr lang="en-US" dirty="0" err="1">
                <a:solidFill>
                  <a:prstClr val="black">
                    <a:tint val="75000"/>
                  </a:prstClr>
                </a:solidFill>
              </a:rPr>
              <a:t>Pengantar</a:t>
            </a:r>
            <a:r>
              <a:rPr lang="en-US" dirty="0">
                <a:solidFill>
                  <a:prstClr val="black">
                    <a:tint val="75000"/>
                  </a:prstClr>
                </a:solidFill>
              </a:rPr>
              <a:t> Deep Learning</a:t>
            </a:r>
          </a:p>
        </p:txBody>
      </p:sp>
      <p:sp>
        <p:nvSpPr>
          <p:cNvPr id="4" name="Slide Number Placeholder 3"/>
          <p:cNvSpPr>
            <a:spLocks noGrp="1"/>
          </p:cNvSpPr>
          <p:nvPr>
            <p:ph type="sldNum" sz="quarter" idx="12"/>
          </p:nvPr>
        </p:nvSpPr>
        <p:spPr/>
        <p:txBody>
          <a:bodyPr/>
          <a:lstStyle/>
          <a:p>
            <a:fld id="{48A2BCBC-50EF-4175-83E0-F618B60D4316}" type="slidenum">
              <a:rPr lang="en-US" smtClean="0">
                <a:solidFill>
                  <a:prstClr val="black">
                    <a:tint val="75000"/>
                  </a:prstClr>
                </a:solidFill>
              </a:rPr>
              <a:pPr/>
              <a:t>22</a:t>
            </a:fld>
            <a:endParaRPr lang="en-US">
              <a:solidFill>
                <a:prstClr val="black">
                  <a:tint val="75000"/>
                </a:prstClr>
              </a:solidFill>
            </a:endParaRPr>
          </a:p>
        </p:txBody>
      </p:sp>
    </p:spTree>
    <p:extLst>
      <p:ext uri="{BB962C8B-B14F-4D97-AF65-F5344CB8AC3E}">
        <p14:creationId xmlns:p14="http://schemas.microsoft.com/office/powerpoint/2010/main" val="3748790198"/>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33EB5-881D-48C5-8FBE-82027EF5212B}"/>
              </a:ext>
            </a:extLst>
          </p:cNvPr>
          <p:cNvSpPr>
            <a:spLocks noGrp="1"/>
          </p:cNvSpPr>
          <p:nvPr>
            <p:ph type="title"/>
          </p:nvPr>
        </p:nvSpPr>
        <p:spPr/>
        <p:txBody>
          <a:bodyPr>
            <a:normAutofit/>
          </a:bodyPr>
          <a:lstStyle/>
          <a:p>
            <a:r>
              <a:rPr lang="id-ID" dirty="0"/>
              <a:t>Deep Representation</a:t>
            </a:r>
            <a:endParaRPr lang="en-US" dirty="0"/>
          </a:p>
        </p:txBody>
      </p:sp>
      <p:sp>
        <p:nvSpPr>
          <p:cNvPr id="3" name="Content Placeholder 2">
            <a:extLst>
              <a:ext uri="{FF2B5EF4-FFF2-40B4-BE49-F238E27FC236}">
                <a16:creationId xmlns:a16="http://schemas.microsoft.com/office/drawing/2014/main" id="{76E0476A-C72F-41EC-AFBF-5DDAC46AE502}"/>
              </a:ext>
            </a:extLst>
          </p:cNvPr>
          <p:cNvSpPr>
            <a:spLocks noGrp="1"/>
          </p:cNvSpPr>
          <p:nvPr>
            <p:ph idx="1"/>
          </p:nvPr>
        </p:nvSpPr>
        <p:spPr>
          <a:xfrm>
            <a:off x="184897" y="1451811"/>
            <a:ext cx="8814723" cy="4724400"/>
          </a:xfrm>
        </p:spPr>
        <p:txBody>
          <a:bodyPr>
            <a:normAutofit/>
          </a:bodyPr>
          <a:lstStyle/>
          <a:p>
            <a:pPr>
              <a:lnSpc>
                <a:spcPct val="114000"/>
              </a:lnSpc>
            </a:pPr>
            <a:r>
              <a:rPr lang="id-ID" sz="2400" dirty="0"/>
              <a:t>Seperti yang telah dijelaskan sebelumnya, Salah satu intuisi alasan mengapa Jaringan yang dalam mampu mengatasi permasalahan lebih baik adalah dikarenakan Jaringan tersebut mampu membuat representasi permasalahan dengan lebih detil dan lebih baik</a:t>
            </a:r>
          </a:p>
        </p:txBody>
      </p:sp>
      <p:sp>
        <p:nvSpPr>
          <p:cNvPr id="4" name="Date Placeholder 3">
            <a:extLst>
              <a:ext uri="{FF2B5EF4-FFF2-40B4-BE49-F238E27FC236}">
                <a16:creationId xmlns:a16="http://schemas.microsoft.com/office/drawing/2014/main" id="{53D84BC5-BDC6-46C2-98C2-A68BBBF85AE4}"/>
              </a:ext>
            </a:extLst>
          </p:cNvPr>
          <p:cNvSpPr>
            <a:spLocks noGrp="1"/>
          </p:cNvSpPr>
          <p:nvPr>
            <p:ph type="dt" sz="half" idx="10"/>
          </p:nvPr>
        </p:nvSpPr>
        <p:spPr>
          <a:xfrm>
            <a:off x="184897" y="6424196"/>
            <a:ext cx="1467440" cy="365125"/>
          </a:xfrm>
        </p:spPr>
        <p:txBody>
          <a:bodyPr/>
          <a:lstStyle/>
          <a:p>
            <a:fld id="{47CEA4B6-0A06-45D7-B7BF-F41801AEE81A}" type="datetime1">
              <a:rPr lang="id-ID" smtClean="0"/>
              <a:t>01/08/2019</a:t>
            </a:fld>
            <a:endParaRPr lang="id-ID" dirty="0"/>
          </a:p>
        </p:txBody>
      </p:sp>
      <p:sp>
        <p:nvSpPr>
          <p:cNvPr id="5" name="Footer Placeholder 4">
            <a:extLst>
              <a:ext uri="{FF2B5EF4-FFF2-40B4-BE49-F238E27FC236}">
                <a16:creationId xmlns:a16="http://schemas.microsoft.com/office/drawing/2014/main" id="{822ADF9F-D509-42A4-B8E4-D141F28C753C}"/>
              </a:ext>
            </a:extLst>
          </p:cNvPr>
          <p:cNvSpPr>
            <a:spLocks noGrp="1"/>
          </p:cNvSpPr>
          <p:nvPr>
            <p:ph type="ftr" sz="quarter" idx="11"/>
          </p:nvPr>
        </p:nvSpPr>
        <p:spPr>
          <a:xfrm>
            <a:off x="2354385" y="6423529"/>
            <a:ext cx="4475746" cy="365125"/>
          </a:xfrm>
        </p:spPr>
        <p:txBody>
          <a:bodyPr/>
          <a:lstStyle/>
          <a:p>
            <a:r>
              <a:rPr lang="en-US" dirty="0"/>
              <a:t>Machine Learning: </a:t>
            </a:r>
            <a:r>
              <a:rPr lang="en-US" dirty="0" err="1"/>
              <a:t>Pengantar</a:t>
            </a:r>
            <a:r>
              <a:rPr lang="en-US" dirty="0"/>
              <a:t> Deep Learning</a:t>
            </a:r>
            <a:endParaRPr lang="id-ID" dirty="0"/>
          </a:p>
        </p:txBody>
      </p:sp>
      <p:sp>
        <p:nvSpPr>
          <p:cNvPr id="6" name="Slide Number Placeholder 5">
            <a:extLst>
              <a:ext uri="{FF2B5EF4-FFF2-40B4-BE49-F238E27FC236}">
                <a16:creationId xmlns:a16="http://schemas.microsoft.com/office/drawing/2014/main" id="{953AE85F-ECC7-47E0-BEC1-9411600B89DB}"/>
              </a:ext>
            </a:extLst>
          </p:cNvPr>
          <p:cNvSpPr>
            <a:spLocks noGrp="1"/>
          </p:cNvSpPr>
          <p:nvPr>
            <p:ph type="sldNum" sz="quarter" idx="12"/>
          </p:nvPr>
        </p:nvSpPr>
        <p:spPr/>
        <p:txBody>
          <a:bodyPr/>
          <a:lstStyle/>
          <a:p>
            <a:fld id="{DF0E258F-04D6-46E9-8B77-0866F5CD991D}" type="slidenum">
              <a:rPr lang="id-ID" smtClean="0"/>
              <a:pPr/>
              <a:t>3</a:t>
            </a:fld>
            <a:endParaRPr lang="id-ID" dirty="0"/>
          </a:p>
        </p:txBody>
      </p:sp>
      <p:pic>
        <p:nvPicPr>
          <p:cNvPr id="8" name="Picture 7" descr="A cat that is looking at the camera&#10;&#10;Description automatically generated">
            <a:extLst>
              <a:ext uri="{FF2B5EF4-FFF2-40B4-BE49-F238E27FC236}">
                <a16:creationId xmlns:a16="http://schemas.microsoft.com/office/drawing/2014/main" id="{CD612F22-37ED-45E1-B0FD-793DA459E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2337" y="3924049"/>
            <a:ext cx="1217353" cy="1391261"/>
          </a:xfrm>
          <a:prstGeom prst="rect">
            <a:avLst/>
          </a:prstGeom>
        </p:spPr>
      </p:pic>
      <p:cxnSp>
        <p:nvCxnSpPr>
          <p:cNvPr id="57" name="Straight Arrow Connector 56">
            <a:extLst>
              <a:ext uri="{FF2B5EF4-FFF2-40B4-BE49-F238E27FC236}">
                <a16:creationId xmlns:a16="http://schemas.microsoft.com/office/drawing/2014/main" id="{038330C5-B10E-4CB1-8B2D-FA0F26E824F3}"/>
              </a:ext>
            </a:extLst>
          </p:cNvPr>
          <p:cNvCxnSpPr>
            <a:cxnSpLocks/>
          </p:cNvCxnSpPr>
          <p:nvPr/>
        </p:nvCxnSpPr>
        <p:spPr>
          <a:xfrm>
            <a:off x="2741136" y="4645079"/>
            <a:ext cx="346611" cy="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graphicFrame>
        <p:nvGraphicFramePr>
          <p:cNvPr id="11" name="Table 10">
            <a:extLst>
              <a:ext uri="{FF2B5EF4-FFF2-40B4-BE49-F238E27FC236}">
                <a16:creationId xmlns:a16="http://schemas.microsoft.com/office/drawing/2014/main" id="{8755EC7E-5C86-4977-904E-62065E49A701}"/>
              </a:ext>
            </a:extLst>
          </p:cNvPr>
          <p:cNvGraphicFramePr>
            <a:graphicFrameLocks noGrp="1"/>
          </p:cNvGraphicFramePr>
          <p:nvPr>
            <p:extLst>
              <p:ext uri="{D42A27DB-BD31-4B8C-83A1-F6EECF244321}">
                <p14:modId xmlns:p14="http://schemas.microsoft.com/office/powerpoint/2010/main" val="898167458"/>
              </p:ext>
            </p:extLst>
          </p:nvPr>
        </p:nvGraphicFramePr>
        <p:xfrm>
          <a:off x="3255180" y="4177719"/>
          <a:ext cx="208280" cy="93472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1600407248"/>
                    </a:ext>
                  </a:extLst>
                </a:gridCol>
              </a:tblGrid>
              <a:tr h="0">
                <a:tc>
                  <a:txBody>
                    <a:bodyPr/>
                    <a:lstStyle/>
                    <a:p>
                      <a:endParaRPr lang="en-US" sz="100" dirty="0"/>
                    </a:p>
                  </a:txBody>
                  <a:tcPr/>
                </a:tc>
                <a:extLst>
                  <a:ext uri="{0D108BD9-81ED-4DB2-BD59-A6C34878D82A}">
                    <a16:rowId xmlns:a16="http://schemas.microsoft.com/office/drawing/2014/main" val="3215164881"/>
                  </a:ext>
                </a:extLst>
              </a:tr>
              <a:tr h="0">
                <a:tc>
                  <a:txBody>
                    <a:bodyPr/>
                    <a:lstStyle/>
                    <a:p>
                      <a:endParaRPr lang="en-US" sz="100"/>
                    </a:p>
                  </a:txBody>
                  <a:tcPr/>
                </a:tc>
                <a:extLst>
                  <a:ext uri="{0D108BD9-81ED-4DB2-BD59-A6C34878D82A}">
                    <a16:rowId xmlns:a16="http://schemas.microsoft.com/office/drawing/2014/main" val="1861213256"/>
                  </a:ext>
                </a:extLst>
              </a:tr>
              <a:tr h="0">
                <a:tc>
                  <a:txBody>
                    <a:bodyPr/>
                    <a:lstStyle/>
                    <a:p>
                      <a:endParaRPr lang="en-US" sz="100"/>
                    </a:p>
                  </a:txBody>
                  <a:tcPr/>
                </a:tc>
                <a:extLst>
                  <a:ext uri="{0D108BD9-81ED-4DB2-BD59-A6C34878D82A}">
                    <a16:rowId xmlns:a16="http://schemas.microsoft.com/office/drawing/2014/main" val="3268489800"/>
                  </a:ext>
                </a:extLst>
              </a:tr>
              <a:tr h="0">
                <a:tc>
                  <a:txBody>
                    <a:bodyPr/>
                    <a:lstStyle/>
                    <a:p>
                      <a:endParaRPr lang="en-US" sz="100"/>
                    </a:p>
                  </a:txBody>
                  <a:tcPr/>
                </a:tc>
                <a:extLst>
                  <a:ext uri="{0D108BD9-81ED-4DB2-BD59-A6C34878D82A}">
                    <a16:rowId xmlns:a16="http://schemas.microsoft.com/office/drawing/2014/main" val="1738566263"/>
                  </a:ext>
                </a:extLst>
              </a:tr>
              <a:tr h="0">
                <a:tc>
                  <a:txBody>
                    <a:bodyPr/>
                    <a:lstStyle/>
                    <a:p>
                      <a:endParaRPr lang="en-US" sz="100"/>
                    </a:p>
                  </a:txBody>
                  <a:tcPr/>
                </a:tc>
                <a:extLst>
                  <a:ext uri="{0D108BD9-81ED-4DB2-BD59-A6C34878D82A}">
                    <a16:rowId xmlns:a16="http://schemas.microsoft.com/office/drawing/2014/main" val="1274147466"/>
                  </a:ext>
                </a:extLst>
              </a:tr>
              <a:tr h="0">
                <a:tc>
                  <a:txBody>
                    <a:bodyPr/>
                    <a:lstStyle/>
                    <a:p>
                      <a:endParaRPr lang="en-US" sz="100"/>
                    </a:p>
                  </a:txBody>
                  <a:tcPr/>
                </a:tc>
                <a:extLst>
                  <a:ext uri="{0D108BD9-81ED-4DB2-BD59-A6C34878D82A}">
                    <a16:rowId xmlns:a16="http://schemas.microsoft.com/office/drawing/2014/main" val="4286289445"/>
                  </a:ext>
                </a:extLst>
              </a:tr>
              <a:tr h="0">
                <a:tc>
                  <a:txBody>
                    <a:bodyPr/>
                    <a:lstStyle/>
                    <a:p>
                      <a:endParaRPr lang="en-US" sz="100"/>
                    </a:p>
                  </a:txBody>
                  <a:tcPr/>
                </a:tc>
                <a:extLst>
                  <a:ext uri="{0D108BD9-81ED-4DB2-BD59-A6C34878D82A}">
                    <a16:rowId xmlns:a16="http://schemas.microsoft.com/office/drawing/2014/main" val="2918224388"/>
                  </a:ext>
                </a:extLst>
              </a:tr>
              <a:tr h="0">
                <a:tc>
                  <a:txBody>
                    <a:bodyPr/>
                    <a:lstStyle/>
                    <a:p>
                      <a:endParaRPr lang="en-US" sz="100" dirty="0"/>
                    </a:p>
                  </a:txBody>
                  <a:tcPr/>
                </a:tc>
                <a:extLst>
                  <a:ext uri="{0D108BD9-81ED-4DB2-BD59-A6C34878D82A}">
                    <a16:rowId xmlns:a16="http://schemas.microsoft.com/office/drawing/2014/main" val="560788192"/>
                  </a:ext>
                </a:extLst>
              </a:tr>
            </a:tbl>
          </a:graphicData>
        </a:graphic>
      </p:graphicFrame>
      <p:sp>
        <p:nvSpPr>
          <p:cNvPr id="58" name="Oval 57">
            <a:extLst>
              <a:ext uri="{FF2B5EF4-FFF2-40B4-BE49-F238E27FC236}">
                <a16:creationId xmlns:a16="http://schemas.microsoft.com/office/drawing/2014/main" id="{BA5C138D-B4BC-4F80-8D7E-C2E7F43DC784}"/>
              </a:ext>
            </a:extLst>
          </p:cNvPr>
          <p:cNvSpPr/>
          <p:nvPr/>
        </p:nvSpPr>
        <p:spPr>
          <a:xfrm>
            <a:off x="4127062" y="3715552"/>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Oval 60">
            <a:extLst>
              <a:ext uri="{FF2B5EF4-FFF2-40B4-BE49-F238E27FC236}">
                <a16:creationId xmlns:a16="http://schemas.microsoft.com/office/drawing/2014/main" id="{8F4A61B3-A6D6-43DC-AC32-F999CE1F4F40}"/>
              </a:ext>
            </a:extLst>
          </p:cNvPr>
          <p:cNvSpPr/>
          <p:nvPr/>
        </p:nvSpPr>
        <p:spPr>
          <a:xfrm>
            <a:off x="4127062" y="4176265"/>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Oval 61">
            <a:extLst>
              <a:ext uri="{FF2B5EF4-FFF2-40B4-BE49-F238E27FC236}">
                <a16:creationId xmlns:a16="http://schemas.microsoft.com/office/drawing/2014/main" id="{4A6E0E84-5A42-4525-B611-17F099714A5B}"/>
              </a:ext>
            </a:extLst>
          </p:cNvPr>
          <p:cNvSpPr/>
          <p:nvPr/>
        </p:nvSpPr>
        <p:spPr>
          <a:xfrm>
            <a:off x="4127062" y="4636978"/>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Oval 62">
            <a:extLst>
              <a:ext uri="{FF2B5EF4-FFF2-40B4-BE49-F238E27FC236}">
                <a16:creationId xmlns:a16="http://schemas.microsoft.com/office/drawing/2014/main" id="{FBC93F96-E392-40D8-9068-431121C322FF}"/>
              </a:ext>
            </a:extLst>
          </p:cNvPr>
          <p:cNvSpPr/>
          <p:nvPr/>
        </p:nvSpPr>
        <p:spPr>
          <a:xfrm>
            <a:off x="4127062" y="5112439"/>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5" name="Straight Arrow Connector 64">
            <a:extLst>
              <a:ext uri="{FF2B5EF4-FFF2-40B4-BE49-F238E27FC236}">
                <a16:creationId xmlns:a16="http://schemas.microsoft.com/office/drawing/2014/main" id="{96A9B231-7570-4D1C-B6A1-0048A2FDA723}"/>
              </a:ext>
            </a:extLst>
          </p:cNvPr>
          <p:cNvCxnSpPr>
            <a:stCxn id="74" idx="2"/>
            <a:endCxn id="58" idx="6"/>
          </p:cNvCxnSpPr>
          <p:nvPr/>
        </p:nvCxnSpPr>
        <p:spPr>
          <a:xfrm flipH="1" flipV="1">
            <a:off x="4584262" y="3944152"/>
            <a:ext cx="675288" cy="479683"/>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1B022D45-1764-48DF-91A1-83FD42E8630F}"/>
              </a:ext>
            </a:extLst>
          </p:cNvPr>
          <p:cNvCxnSpPr>
            <a:stCxn id="74" idx="2"/>
            <a:endCxn id="61" idx="6"/>
          </p:cNvCxnSpPr>
          <p:nvPr/>
        </p:nvCxnSpPr>
        <p:spPr>
          <a:xfrm flipH="1" flipV="1">
            <a:off x="4584262" y="4404865"/>
            <a:ext cx="675288" cy="18970"/>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0879F5E2-D1CD-40D6-890C-753F1034D273}"/>
              </a:ext>
            </a:extLst>
          </p:cNvPr>
          <p:cNvCxnSpPr>
            <a:stCxn id="75" idx="2"/>
            <a:endCxn id="58" idx="6"/>
          </p:cNvCxnSpPr>
          <p:nvPr/>
        </p:nvCxnSpPr>
        <p:spPr>
          <a:xfrm flipH="1" flipV="1">
            <a:off x="4584262" y="3944152"/>
            <a:ext cx="675288" cy="940396"/>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F81854CF-FCE0-466A-8D2B-B9C998169DFC}"/>
              </a:ext>
            </a:extLst>
          </p:cNvPr>
          <p:cNvCxnSpPr>
            <a:stCxn id="75" idx="2"/>
            <a:endCxn id="61" idx="6"/>
          </p:cNvCxnSpPr>
          <p:nvPr/>
        </p:nvCxnSpPr>
        <p:spPr>
          <a:xfrm flipH="1" flipV="1">
            <a:off x="4584262" y="4404865"/>
            <a:ext cx="675288" cy="479683"/>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EF1CB50F-487E-456E-8775-CAED821705F0}"/>
              </a:ext>
            </a:extLst>
          </p:cNvPr>
          <p:cNvCxnSpPr>
            <a:stCxn id="75" idx="2"/>
            <a:endCxn id="62" idx="6"/>
          </p:cNvCxnSpPr>
          <p:nvPr/>
        </p:nvCxnSpPr>
        <p:spPr>
          <a:xfrm flipH="1" flipV="1">
            <a:off x="4584262" y="4865578"/>
            <a:ext cx="675288" cy="18970"/>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451B5AC6-4722-421B-8B06-D2217D0A1432}"/>
              </a:ext>
            </a:extLst>
          </p:cNvPr>
          <p:cNvCxnSpPr>
            <a:stCxn id="74" idx="2"/>
            <a:endCxn id="62" idx="6"/>
          </p:cNvCxnSpPr>
          <p:nvPr/>
        </p:nvCxnSpPr>
        <p:spPr>
          <a:xfrm flipH="1">
            <a:off x="4584262" y="4423835"/>
            <a:ext cx="675288" cy="441743"/>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7D2F3053-850F-44A3-81EE-8316A5D7DBCC}"/>
              </a:ext>
            </a:extLst>
          </p:cNvPr>
          <p:cNvCxnSpPr>
            <a:stCxn id="75" idx="2"/>
            <a:endCxn id="63" idx="6"/>
          </p:cNvCxnSpPr>
          <p:nvPr/>
        </p:nvCxnSpPr>
        <p:spPr>
          <a:xfrm flipH="1">
            <a:off x="4584262" y="4884548"/>
            <a:ext cx="675288" cy="456491"/>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5D1E720A-7B7B-4324-BD72-DBAAF7EDE333}"/>
              </a:ext>
            </a:extLst>
          </p:cNvPr>
          <p:cNvCxnSpPr>
            <a:stCxn id="74" idx="2"/>
            <a:endCxn id="63" idx="6"/>
          </p:cNvCxnSpPr>
          <p:nvPr/>
        </p:nvCxnSpPr>
        <p:spPr>
          <a:xfrm flipH="1">
            <a:off x="4584262" y="4423835"/>
            <a:ext cx="675288" cy="917204"/>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73" name="Oval 72">
            <a:extLst>
              <a:ext uri="{FF2B5EF4-FFF2-40B4-BE49-F238E27FC236}">
                <a16:creationId xmlns:a16="http://schemas.microsoft.com/office/drawing/2014/main" id="{B20C2362-3691-46D8-9AE3-31379F6DC57C}"/>
              </a:ext>
            </a:extLst>
          </p:cNvPr>
          <p:cNvSpPr/>
          <p:nvPr/>
        </p:nvSpPr>
        <p:spPr>
          <a:xfrm>
            <a:off x="5259550" y="3734522"/>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Oval 73">
            <a:extLst>
              <a:ext uri="{FF2B5EF4-FFF2-40B4-BE49-F238E27FC236}">
                <a16:creationId xmlns:a16="http://schemas.microsoft.com/office/drawing/2014/main" id="{25571C64-07D0-4999-B538-64C9FCE388CC}"/>
              </a:ext>
            </a:extLst>
          </p:cNvPr>
          <p:cNvSpPr/>
          <p:nvPr/>
        </p:nvSpPr>
        <p:spPr>
          <a:xfrm>
            <a:off x="5259550" y="4195235"/>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Oval 74">
            <a:extLst>
              <a:ext uri="{FF2B5EF4-FFF2-40B4-BE49-F238E27FC236}">
                <a16:creationId xmlns:a16="http://schemas.microsoft.com/office/drawing/2014/main" id="{6DA3F8D3-A080-4A5A-9D7D-A715AC072756}"/>
              </a:ext>
            </a:extLst>
          </p:cNvPr>
          <p:cNvSpPr/>
          <p:nvPr/>
        </p:nvSpPr>
        <p:spPr>
          <a:xfrm>
            <a:off x="5259550" y="4655948"/>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Oval 75">
            <a:extLst>
              <a:ext uri="{FF2B5EF4-FFF2-40B4-BE49-F238E27FC236}">
                <a16:creationId xmlns:a16="http://schemas.microsoft.com/office/drawing/2014/main" id="{3A475D1F-A05B-4289-B946-81FB57E38D8E}"/>
              </a:ext>
            </a:extLst>
          </p:cNvPr>
          <p:cNvSpPr/>
          <p:nvPr/>
        </p:nvSpPr>
        <p:spPr>
          <a:xfrm>
            <a:off x="5259550" y="5131409"/>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7" name="Oval 76">
            <a:extLst>
              <a:ext uri="{FF2B5EF4-FFF2-40B4-BE49-F238E27FC236}">
                <a16:creationId xmlns:a16="http://schemas.microsoft.com/office/drawing/2014/main" id="{1FC26875-29E3-47AA-869B-56FE09766D4C}"/>
              </a:ext>
            </a:extLst>
          </p:cNvPr>
          <p:cNvSpPr/>
          <p:nvPr/>
        </p:nvSpPr>
        <p:spPr>
          <a:xfrm>
            <a:off x="6272014" y="4078177"/>
            <a:ext cx="564566" cy="5645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Oval 77">
            <a:extLst>
              <a:ext uri="{FF2B5EF4-FFF2-40B4-BE49-F238E27FC236}">
                <a16:creationId xmlns:a16="http://schemas.microsoft.com/office/drawing/2014/main" id="{8167605D-0B75-4A21-8EC8-533AFF6A25F5}"/>
              </a:ext>
            </a:extLst>
          </p:cNvPr>
          <p:cNvSpPr/>
          <p:nvPr/>
        </p:nvSpPr>
        <p:spPr>
          <a:xfrm>
            <a:off x="6259699" y="4770516"/>
            <a:ext cx="564566" cy="5645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9" name="Straight Arrow Connector 78">
            <a:extLst>
              <a:ext uri="{FF2B5EF4-FFF2-40B4-BE49-F238E27FC236}">
                <a16:creationId xmlns:a16="http://schemas.microsoft.com/office/drawing/2014/main" id="{BD2651A1-94B2-41B8-BB5F-3619702AF244}"/>
              </a:ext>
            </a:extLst>
          </p:cNvPr>
          <p:cNvCxnSpPr>
            <a:cxnSpLocks/>
            <a:stCxn id="77" idx="2"/>
            <a:endCxn id="73" idx="6"/>
          </p:cNvCxnSpPr>
          <p:nvPr/>
        </p:nvCxnSpPr>
        <p:spPr>
          <a:xfrm flipH="1" flipV="1">
            <a:off x="5716750" y="3963122"/>
            <a:ext cx="555264" cy="397338"/>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6C4E06A5-5F37-42FA-9F84-EEB3CA6F306F}"/>
              </a:ext>
            </a:extLst>
          </p:cNvPr>
          <p:cNvCxnSpPr>
            <a:cxnSpLocks/>
            <a:stCxn id="77" idx="2"/>
            <a:endCxn id="74" idx="6"/>
          </p:cNvCxnSpPr>
          <p:nvPr/>
        </p:nvCxnSpPr>
        <p:spPr>
          <a:xfrm flipH="1">
            <a:off x="5716750" y="4360460"/>
            <a:ext cx="555264" cy="63375"/>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2A2BF56C-8A3E-4AB8-9BCB-034457085DC7}"/>
              </a:ext>
            </a:extLst>
          </p:cNvPr>
          <p:cNvCxnSpPr>
            <a:cxnSpLocks/>
            <a:stCxn id="78" idx="2"/>
            <a:endCxn id="73" idx="6"/>
          </p:cNvCxnSpPr>
          <p:nvPr/>
        </p:nvCxnSpPr>
        <p:spPr>
          <a:xfrm flipH="1" flipV="1">
            <a:off x="5716750" y="3963122"/>
            <a:ext cx="542949" cy="1089677"/>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82" name="Straight Arrow Connector 81">
            <a:extLst>
              <a:ext uri="{FF2B5EF4-FFF2-40B4-BE49-F238E27FC236}">
                <a16:creationId xmlns:a16="http://schemas.microsoft.com/office/drawing/2014/main" id="{B50AC7DF-9EA0-421D-BE96-D1B12D4A8BEB}"/>
              </a:ext>
            </a:extLst>
          </p:cNvPr>
          <p:cNvCxnSpPr>
            <a:cxnSpLocks/>
            <a:stCxn id="78" idx="2"/>
            <a:endCxn id="74" idx="6"/>
          </p:cNvCxnSpPr>
          <p:nvPr/>
        </p:nvCxnSpPr>
        <p:spPr>
          <a:xfrm flipH="1" flipV="1">
            <a:off x="5716750" y="4423835"/>
            <a:ext cx="542949" cy="628964"/>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23E3E724-36BB-4BD4-BBCF-2EC47BB0F353}"/>
              </a:ext>
            </a:extLst>
          </p:cNvPr>
          <p:cNvCxnSpPr>
            <a:cxnSpLocks/>
            <a:stCxn id="78" idx="2"/>
            <a:endCxn id="75" idx="6"/>
          </p:cNvCxnSpPr>
          <p:nvPr/>
        </p:nvCxnSpPr>
        <p:spPr>
          <a:xfrm flipH="1" flipV="1">
            <a:off x="5716750" y="4884548"/>
            <a:ext cx="542949" cy="168251"/>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Arrow Connector 83">
            <a:extLst>
              <a:ext uri="{FF2B5EF4-FFF2-40B4-BE49-F238E27FC236}">
                <a16:creationId xmlns:a16="http://schemas.microsoft.com/office/drawing/2014/main" id="{DEE77F13-0805-4091-9D45-6C52401AD12E}"/>
              </a:ext>
            </a:extLst>
          </p:cNvPr>
          <p:cNvCxnSpPr>
            <a:cxnSpLocks/>
            <a:stCxn id="78" idx="2"/>
            <a:endCxn id="76" idx="6"/>
          </p:cNvCxnSpPr>
          <p:nvPr/>
        </p:nvCxnSpPr>
        <p:spPr>
          <a:xfrm flipH="1">
            <a:off x="5716750" y="5052799"/>
            <a:ext cx="542949" cy="307210"/>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B5CF7D8E-8C15-4A87-8F52-02774E60E686}"/>
              </a:ext>
            </a:extLst>
          </p:cNvPr>
          <p:cNvCxnSpPr>
            <a:cxnSpLocks/>
            <a:stCxn id="77" idx="2"/>
            <a:endCxn id="75" idx="6"/>
          </p:cNvCxnSpPr>
          <p:nvPr/>
        </p:nvCxnSpPr>
        <p:spPr>
          <a:xfrm flipH="1">
            <a:off x="5716750" y="4360460"/>
            <a:ext cx="555264" cy="524088"/>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65D9EC09-E405-4BF9-910E-66A8089D0013}"/>
              </a:ext>
            </a:extLst>
          </p:cNvPr>
          <p:cNvCxnSpPr>
            <a:cxnSpLocks/>
            <a:stCxn id="77" idx="2"/>
            <a:endCxn id="76" idx="6"/>
          </p:cNvCxnSpPr>
          <p:nvPr/>
        </p:nvCxnSpPr>
        <p:spPr>
          <a:xfrm flipH="1">
            <a:off x="5716750" y="4360460"/>
            <a:ext cx="555264" cy="999549"/>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050847A9-7563-43EC-8EF9-5CB2225779CE}"/>
              </a:ext>
            </a:extLst>
          </p:cNvPr>
          <p:cNvCxnSpPr>
            <a:stCxn id="73" idx="2"/>
            <a:endCxn id="58" idx="6"/>
          </p:cNvCxnSpPr>
          <p:nvPr/>
        </p:nvCxnSpPr>
        <p:spPr>
          <a:xfrm flipH="1" flipV="1">
            <a:off x="4584262" y="3944152"/>
            <a:ext cx="675288" cy="18970"/>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Arrow Connector 87">
            <a:extLst>
              <a:ext uri="{FF2B5EF4-FFF2-40B4-BE49-F238E27FC236}">
                <a16:creationId xmlns:a16="http://schemas.microsoft.com/office/drawing/2014/main" id="{B908E30B-FDAE-4C49-9138-2027F9B40C34}"/>
              </a:ext>
            </a:extLst>
          </p:cNvPr>
          <p:cNvCxnSpPr>
            <a:stCxn id="76" idx="2"/>
            <a:endCxn id="58" idx="6"/>
          </p:cNvCxnSpPr>
          <p:nvPr/>
        </p:nvCxnSpPr>
        <p:spPr>
          <a:xfrm flipH="1" flipV="1">
            <a:off x="4584262" y="3944152"/>
            <a:ext cx="675288" cy="1415857"/>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13259702-1863-4591-B89C-6C0F6824C9CF}"/>
              </a:ext>
            </a:extLst>
          </p:cNvPr>
          <p:cNvCxnSpPr>
            <a:stCxn id="73" idx="2"/>
            <a:endCxn id="61" idx="6"/>
          </p:cNvCxnSpPr>
          <p:nvPr/>
        </p:nvCxnSpPr>
        <p:spPr>
          <a:xfrm flipH="1">
            <a:off x="4584262" y="3963122"/>
            <a:ext cx="675288" cy="441743"/>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Arrow Connector 89">
            <a:extLst>
              <a:ext uri="{FF2B5EF4-FFF2-40B4-BE49-F238E27FC236}">
                <a16:creationId xmlns:a16="http://schemas.microsoft.com/office/drawing/2014/main" id="{3D0D4E59-30CA-400C-9ED7-DA00DD680ED4}"/>
              </a:ext>
            </a:extLst>
          </p:cNvPr>
          <p:cNvCxnSpPr>
            <a:stCxn id="76" idx="2"/>
            <a:endCxn id="61" idx="6"/>
          </p:cNvCxnSpPr>
          <p:nvPr/>
        </p:nvCxnSpPr>
        <p:spPr>
          <a:xfrm flipH="1" flipV="1">
            <a:off x="4584262" y="4404865"/>
            <a:ext cx="675288" cy="955144"/>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D83056E3-2F11-46FA-8DB5-674B9DD09487}"/>
              </a:ext>
            </a:extLst>
          </p:cNvPr>
          <p:cNvCxnSpPr>
            <a:stCxn id="76" idx="2"/>
            <a:endCxn id="62" idx="6"/>
          </p:cNvCxnSpPr>
          <p:nvPr/>
        </p:nvCxnSpPr>
        <p:spPr>
          <a:xfrm flipH="1" flipV="1">
            <a:off x="4584262" y="4865578"/>
            <a:ext cx="675288" cy="494431"/>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Arrow Connector 91">
            <a:extLst>
              <a:ext uri="{FF2B5EF4-FFF2-40B4-BE49-F238E27FC236}">
                <a16:creationId xmlns:a16="http://schemas.microsoft.com/office/drawing/2014/main" id="{2E96F708-0BBD-4016-ABEE-8FECDE969D8E}"/>
              </a:ext>
            </a:extLst>
          </p:cNvPr>
          <p:cNvCxnSpPr>
            <a:stCxn id="73" idx="2"/>
            <a:endCxn id="62" idx="6"/>
          </p:cNvCxnSpPr>
          <p:nvPr/>
        </p:nvCxnSpPr>
        <p:spPr>
          <a:xfrm flipH="1">
            <a:off x="4584262" y="3963122"/>
            <a:ext cx="675288" cy="902456"/>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93" name="Straight Arrow Connector 92">
            <a:extLst>
              <a:ext uri="{FF2B5EF4-FFF2-40B4-BE49-F238E27FC236}">
                <a16:creationId xmlns:a16="http://schemas.microsoft.com/office/drawing/2014/main" id="{A890FEDF-7E0F-48B1-97D7-BF4051E50D72}"/>
              </a:ext>
            </a:extLst>
          </p:cNvPr>
          <p:cNvCxnSpPr>
            <a:stCxn id="76" idx="2"/>
            <a:endCxn id="63" idx="6"/>
          </p:cNvCxnSpPr>
          <p:nvPr/>
        </p:nvCxnSpPr>
        <p:spPr>
          <a:xfrm flipH="1" flipV="1">
            <a:off x="4584262" y="5341039"/>
            <a:ext cx="675288" cy="18970"/>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524748E9-5048-45F5-91F5-54D0896DA8D7}"/>
              </a:ext>
            </a:extLst>
          </p:cNvPr>
          <p:cNvCxnSpPr>
            <a:stCxn id="73" idx="2"/>
            <a:endCxn id="63" idx="6"/>
          </p:cNvCxnSpPr>
          <p:nvPr/>
        </p:nvCxnSpPr>
        <p:spPr>
          <a:xfrm flipH="1">
            <a:off x="4584262" y="3963122"/>
            <a:ext cx="675288" cy="1377917"/>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15" name="Straight Arrow Connector 114">
            <a:extLst>
              <a:ext uri="{FF2B5EF4-FFF2-40B4-BE49-F238E27FC236}">
                <a16:creationId xmlns:a16="http://schemas.microsoft.com/office/drawing/2014/main" id="{08A6BCB8-0A2E-41DD-9890-8992421C0368}"/>
              </a:ext>
            </a:extLst>
          </p:cNvPr>
          <p:cNvCxnSpPr>
            <a:cxnSpLocks/>
            <a:stCxn id="61" idx="2"/>
          </p:cNvCxnSpPr>
          <p:nvPr/>
        </p:nvCxnSpPr>
        <p:spPr>
          <a:xfrm flipH="1" flipV="1">
            <a:off x="3463460" y="4266251"/>
            <a:ext cx="663602" cy="138614"/>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16" name="Straight Arrow Connector 115">
            <a:extLst>
              <a:ext uri="{FF2B5EF4-FFF2-40B4-BE49-F238E27FC236}">
                <a16:creationId xmlns:a16="http://schemas.microsoft.com/office/drawing/2014/main" id="{A6E7CB44-848F-47ED-9174-EAA2A9FC8109}"/>
              </a:ext>
            </a:extLst>
          </p:cNvPr>
          <p:cNvCxnSpPr>
            <a:cxnSpLocks/>
            <a:stCxn id="61" idx="2"/>
          </p:cNvCxnSpPr>
          <p:nvPr/>
        </p:nvCxnSpPr>
        <p:spPr>
          <a:xfrm flipH="1">
            <a:off x="3463460" y="4404865"/>
            <a:ext cx="663602" cy="113819"/>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17" name="Straight Arrow Connector 116">
            <a:extLst>
              <a:ext uri="{FF2B5EF4-FFF2-40B4-BE49-F238E27FC236}">
                <a16:creationId xmlns:a16="http://schemas.microsoft.com/office/drawing/2014/main" id="{C4858547-84C3-4C55-A962-ECB8C0ED9AA5}"/>
              </a:ext>
            </a:extLst>
          </p:cNvPr>
          <p:cNvCxnSpPr>
            <a:cxnSpLocks/>
            <a:stCxn id="62" idx="2"/>
          </p:cNvCxnSpPr>
          <p:nvPr/>
        </p:nvCxnSpPr>
        <p:spPr>
          <a:xfrm flipH="1" flipV="1">
            <a:off x="3463460" y="4266251"/>
            <a:ext cx="663602" cy="599327"/>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18" name="Straight Arrow Connector 117">
            <a:extLst>
              <a:ext uri="{FF2B5EF4-FFF2-40B4-BE49-F238E27FC236}">
                <a16:creationId xmlns:a16="http://schemas.microsoft.com/office/drawing/2014/main" id="{8A50A2EE-10B7-43D6-877A-66E1E4F83864}"/>
              </a:ext>
            </a:extLst>
          </p:cNvPr>
          <p:cNvCxnSpPr>
            <a:cxnSpLocks/>
            <a:stCxn id="62" idx="2"/>
          </p:cNvCxnSpPr>
          <p:nvPr/>
        </p:nvCxnSpPr>
        <p:spPr>
          <a:xfrm flipH="1" flipV="1">
            <a:off x="3463460" y="4518684"/>
            <a:ext cx="663602" cy="346894"/>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Arrow Connector 118">
            <a:extLst>
              <a:ext uri="{FF2B5EF4-FFF2-40B4-BE49-F238E27FC236}">
                <a16:creationId xmlns:a16="http://schemas.microsoft.com/office/drawing/2014/main" id="{419F7A1F-DD58-473B-98E4-067269E1982C}"/>
              </a:ext>
            </a:extLst>
          </p:cNvPr>
          <p:cNvCxnSpPr>
            <a:cxnSpLocks/>
            <a:stCxn id="62" idx="2"/>
          </p:cNvCxnSpPr>
          <p:nvPr/>
        </p:nvCxnSpPr>
        <p:spPr>
          <a:xfrm flipH="1" flipV="1">
            <a:off x="3463460" y="4791437"/>
            <a:ext cx="663602" cy="74141"/>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20" name="Straight Arrow Connector 119">
            <a:extLst>
              <a:ext uri="{FF2B5EF4-FFF2-40B4-BE49-F238E27FC236}">
                <a16:creationId xmlns:a16="http://schemas.microsoft.com/office/drawing/2014/main" id="{2136E7AC-F51D-495C-9E0B-6A2D1B55D1D8}"/>
              </a:ext>
            </a:extLst>
          </p:cNvPr>
          <p:cNvCxnSpPr>
            <a:cxnSpLocks/>
            <a:stCxn id="61" idx="2"/>
          </p:cNvCxnSpPr>
          <p:nvPr/>
        </p:nvCxnSpPr>
        <p:spPr>
          <a:xfrm flipH="1">
            <a:off x="3463460" y="4404865"/>
            <a:ext cx="663602" cy="386572"/>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21" name="Straight Arrow Connector 120">
            <a:extLst>
              <a:ext uri="{FF2B5EF4-FFF2-40B4-BE49-F238E27FC236}">
                <a16:creationId xmlns:a16="http://schemas.microsoft.com/office/drawing/2014/main" id="{BCAE24B8-5CC1-40D2-972A-EAA1A2DB8646}"/>
              </a:ext>
            </a:extLst>
          </p:cNvPr>
          <p:cNvCxnSpPr>
            <a:cxnSpLocks/>
            <a:stCxn id="62" idx="2"/>
          </p:cNvCxnSpPr>
          <p:nvPr/>
        </p:nvCxnSpPr>
        <p:spPr>
          <a:xfrm flipH="1">
            <a:off x="3463460" y="4865578"/>
            <a:ext cx="663602" cy="132080"/>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Arrow Connector 121">
            <a:extLst>
              <a:ext uri="{FF2B5EF4-FFF2-40B4-BE49-F238E27FC236}">
                <a16:creationId xmlns:a16="http://schemas.microsoft.com/office/drawing/2014/main" id="{675DAC26-CF9E-4A61-8A97-07BE10DD8FCD}"/>
              </a:ext>
            </a:extLst>
          </p:cNvPr>
          <p:cNvCxnSpPr>
            <a:cxnSpLocks/>
            <a:stCxn id="61" idx="2"/>
          </p:cNvCxnSpPr>
          <p:nvPr/>
        </p:nvCxnSpPr>
        <p:spPr>
          <a:xfrm flipH="1">
            <a:off x="3463460" y="4404865"/>
            <a:ext cx="663602" cy="592793"/>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23" name="Straight Arrow Connector 122">
            <a:extLst>
              <a:ext uri="{FF2B5EF4-FFF2-40B4-BE49-F238E27FC236}">
                <a16:creationId xmlns:a16="http://schemas.microsoft.com/office/drawing/2014/main" id="{F5E1C528-39DE-4E00-82B3-1AFAA383DE4B}"/>
              </a:ext>
            </a:extLst>
          </p:cNvPr>
          <p:cNvCxnSpPr>
            <a:cxnSpLocks/>
            <a:stCxn id="58" idx="2"/>
          </p:cNvCxnSpPr>
          <p:nvPr/>
        </p:nvCxnSpPr>
        <p:spPr>
          <a:xfrm flipH="1">
            <a:off x="3463460" y="3944152"/>
            <a:ext cx="663602" cy="322099"/>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24" name="Straight Arrow Connector 123">
            <a:extLst>
              <a:ext uri="{FF2B5EF4-FFF2-40B4-BE49-F238E27FC236}">
                <a16:creationId xmlns:a16="http://schemas.microsoft.com/office/drawing/2014/main" id="{97D5AD88-15AD-4100-9A50-0A36453531A7}"/>
              </a:ext>
            </a:extLst>
          </p:cNvPr>
          <p:cNvCxnSpPr>
            <a:cxnSpLocks/>
            <a:stCxn id="63" idx="2"/>
          </p:cNvCxnSpPr>
          <p:nvPr/>
        </p:nvCxnSpPr>
        <p:spPr>
          <a:xfrm flipH="1" flipV="1">
            <a:off x="3463460" y="4266251"/>
            <a:ext cx="663602" cy="1074788"/>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25" name="Straight Arrow Connector 124">
            <a:extLst>
              <a:ext uri="{FF2B5EF4-FFF2-40B4-BE49-F238E27FC236}">
                <a16:creationId xmlns:a16="http://schemas.microsoft.com/office/drawing/2014/main" id="{3DAEA4CD-9571-48BF-AE24-201F21717CEA}"/>
              </a:ext>
            </a:extLst>
          </p:cNvPr>
          <p:cNvCxnSpPr>
            <a:cxnSpLocks/>
            <a:stCxn id="58" idx="2"/>
          </p:cNvCxnSpPr>
          <p:nvPr/>
        </p:nvCxnSpPr>
        <p:spPr>
          <a:xfrm flipH="1">
            <a:off x="3463460" y="3944152"/>
            <a:ext cx="663602" cy="574532"/>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26" name="Straight Arrow Connector 125">
            <a:extLst>
              <a:ext uri="{FF2B5EF4-FFF2-40B4-BE49-F238E27FC236}">
                <a16:creationId xmlns:a16="http://schemas.microsoft.com/office/drawing/2014/main" id="{879623FD-1BBE-4146-9B4C-03734186628C}"/>
              </a:ext>
            </a:extLst>
          </p:cNvPr>
          <p:cNvCxnSpPr>
            <a:cxnSpLocks/>
            <a:stCxn id="63" idx="2"/>
          </p:cNvCxnSpPr>
          <p:nvPr/>
        </p:nvCxnSpPr>
        <p:spPr>
          <a:xfrm flipH="1" flipV="1">
            <a:off x="3463460" y="4518684"/>
            <a:ext cx="663602" cy="822355"/>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27" name="Straight Arrow Connector 126">
            <a:extLst>
              <a:ext uri="{FF2B5EF4-FFF2-40B4-BE49-F238E27FC236}">
                <a16:creationId xmlns:a16="http://schemas.microsoft.com/office/drawing/2014/main" id="{1DB29D71-3420-4ECF-BE29-3099167D4EAB}"/>
              </a:ext>
            </a:extLst>
          </p:cNvPr>
          <p:cNvCxnSpPr>
            <a:cxnSpLocks/>
            <a:stCxn id="63" idx="2"/>
          </p:cNvCxnSpPr>
          <p:nvPr/>
        </p:nvCxnSpPr>
        <p:spPr>
          <a:xfrm flipH="1" flipV="1">
            <a:off x="3463460" y="4791437"/>
            <a:ext cx="663602" cy="549602"/>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id="{45ABE3C6-1B20-46EA-9BC1-3D88DA6F1D2A}"/>
              </a:ext>
            </a:extLst>
          </p:cNvPr>
          <p:cNvCxnSpPr>
            <a:cxnSpLocks/>
            <a:stCxn id="58" idx="2"/>
          </p:cNvCxnSpPr>
          <p:nvPr/>
        </p:nvCxnSpPr>
        <p:spPr>
          <a:xfrm flipH="1">
            <a:off x="3463460" y="3944152"/>
            <a:ext cx="663602" cy="847285"/>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29" name="Straight Arrow Connector 128">
            <a:extLst>
              <a:ext uri="{FF2B5EF4-FFF2-40B4-BE49-F238E27FC236}">
                <a16:creationId xmlns:a16="http://schemas.microsoft.com/office/drawing/2014/main" id="{7C2F0FAF-91D8-44D9-B56A-C1435CEB4C67}"/>
              </a:ext>
            </a:extLst>
          </p:cNvPr>
          <p:cNvCxnSpPr>
            <a:cxnSpLocks/>
            <a:stCxn id="63" idx="2"/>
          </p:cNvCxnSpPr>
          <p:nvPr/>
        </p:nvCxnSpPr>
        <p:spPr>
          <a:xfrm flipH="1" flipV="1">
            <a:off x="3463460" y="4997658"/>
            <a:ext cx="663602" cy="343381"/>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30" name="Straight Arrow Connector 129">
            <a:extLst>
              <a:ext uri="{FF2B5EF4-FFF2-40B4-BE49-F238E27FC236}">
                <a16:creationId xmlns:a16="http://schemas.microsoft.com/office/drawing/2014/main" id="{AE347FD9-51F2-4FC9-BEC0-11878D4D5F45}"/>
              </a:ext>
            </a:extLst>
          </p:cNvPr>
          <p:cNvCxnSpPr>
            <a:cxnSpLocks/>
            <a:stCxn id="58" idx="2"/>
          </p:cNvCxnSpPr>
          <p:nvPr/>
        </p:nvCxnSpPr>
        <p:spPr>
          <a:xfrm flipH="1">
            <a:off x="3463460" y="3944152"/>
            <a:ext cx="663602" cy="1053506"/>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pic>
        <p:nvPicPr>
          <p:cNvPr id="141" name="Picture 140">
            <a:extLst>
              <a:ext uri="{FF2B5EF4-FFF2-40B4-BE49-F238E27FC236}">
                <a16:creationId xmlns:a16="http://schemas.microsoft.com/office/drawing/2014/main" id="{E1ECC7F9-1FE4-4DB7-875C-D1F136AC6E2D}"/>
              </a:ext>
            </a:extLst>
          </p:cNvPr>
          <p:cNvPicPr>
            <a:picLocks noChangeAspect="1"/>
          </p:cNvPicPr>
          <p:nvPr/>
        </p:nvPicPr>
        <p:blipFill>
          <a:blip r:embed="rId3"/>
          <a:stretch>
            <a:fillRect/>
          </a:stretch>
        </p:blipFill>
        <p:spPr>
          <a:xfrm>
            <a:off x="4246888" y="4770288"/>
            <a:ext cx="219075" cy="209550"/>
          </a:xfrm>
          <a:prstGeom prst="rect">
            <a:avLst/>
          </a:prstGeom>
        </p:spPr>
      </p:pic>
      <p:pic>
        <p:nvPicPr>
          <p:cNvPr id="142" name="Picture 141">
            <a:extLst>
              <a:ext uri="{FF2B5EF4-FFF2-40B4-BE49-F238E27FC236}">
                <a16:creationId xmlns:a16="http://schemas.microsoft.com/office/drawing/2014/main" id="{2213DBEB-0F0B-4E50-BB51-3639AE55124F}"/>
              </a:ext>
            </a:extLst>
          </p:cNvPr>
          <p:cNvPicPr>
            <a:picLocks noChangeAspect="1"/>
          </p:cNvPicPr>
          <p:nvPr/>
        </p:nvPicPr>
        <p:blipFill>
          <a:blip r:embed="rId4"/>
          <a:stretch>
            <a:fillRect/>
          </a:stretch>
        </p:blipFill>
        <p:spPr>
          <a:xfrm>
            <a:off x="4204657" y="3802153"/>
            <a:ext cx="257175" cy="266700"/>
          </a:xfrm>
          <a:prstGeom prst="rect">
            <a:avLst/>
          </a:prstGeom>
        </p:spPr>
      </p:pic>
      <p:pic>
        <p:nvPicPr>
          <p:cNvPr id="143" name="Picture 142">
            <a:extLst>
              <a:ext uri="{FF2B5EF4-FFF2-40B4-BE49-F238E27FC236}">
                <a16:creationId xmlns:a16="http://schemas.microsoft.com/office/drawing/2014/main" id="{2265882E-C597-48A2-873D-F6E650CFE80F}"/>
              </a:ext>
            </a:extLst>
          </p:cNvPr>
          <p:cNvPicPr>
            <a:picLocks noChangeAspect="1"/>
          </p:cNvPicPr>
          <p:nvPr/>
        </p:nvPicPr>
        <p:blipFill>
          <a:blip r:embed="rId5"/>
          <a:stretch>
            <a:fillRect/>
          </a:stretch>
        </p:blipFill>
        <p:spPr>
          <a:xfrm>
            <a:off x="4212787" y="4348765"/>
            <a:ext cx="285750" cy="123825"/>
          </a:xfrm>
          <a:prstGeom prst="rect">
            <a:avLst/>
          </a:prstGeom>
        </p:spPr>
      </p:pic>
      <p:pic>
        <p:nvPicPr>
          <p:cNvPr id="144" name="Picture 143">
            <a:extLst>
              <a:ext uri="{FF2B5EF4-FFF2-40B4-BE49-F238E27FC236}">
                <a16:creationId xmlns:a16="http://schemas.microsoft.com/office/drawing/2014/main" id="{37EFE94E-F483-47CF-B625-2FAE0B1254A4}"/>
              </a:ext>
            </a:extLst>
          </p:cNvPr>
          <p:cNvPicPr>
            <a:picLocks noChangeAspect="1"/>
          </p:cNvPicPr>
          <p:nvPr/>
        </p:nvPicPr>
        <p:blipFill>
          <a:blip r:embed="rId6"/>
          <a:stretch>
            <a:fillRect/>
          </a:stretch>
        </p:blipFill>
        <p:spPr>
          <a:xfrm>
            <a:off x="4237680" y="5245789"/>
            <a:ext cx="247650" cy="190500"/>
          </a:xfrm>
          <a:prstGeom prst="rect">
            <a:avLst/>
          </a:prstGeom>
        </p:spPr>
      </p:pic>
      <p:pic>
        <p:nvPicPr>
          <p:cNvPr id="145" name="Picture 144">
            <a:extLst>
              <a:ext uri="{FF2B5EF4-FFF2-40B4-BE49-F238E27FC236}">
                <a16:creationId xmlns:a16="http://schemas.microsoft.com/office/drawing/2014/main" id="{1B268798-0A57-4EAB-AFB0-9DF5F4A74E75}"/>
              </a:ext>
            </a:extLst>
          </p:cNvPr>
          <p:cNvPicPr>
            <a:picLocks noChangeAspect="1"/>
          </p:cNvPicPr>
          <p:nvPr/>
        </p:nvPicPr>
        <p:blipFill>
          <a:blip r:embed="rId7"/>
          <a:stretch>
            <a:fillRect/>
          </a:stretch>
        </p:blipFill>
        <p:spPr>
          <a:xfrm>
            <a:off x="5377849" y="4312999"/>
            <a:ext cx="285750" cy="238125"/>
          </a:xfrm>
          <a:prstGeom prst="rect">
            <a:avLst/>
          </a:prstGeom>
        </p:spPr>
      </p:pic>
      <p:pic>
        <p:nvPicPr>
          <p:cNvPr id="146" name="Picture 145">
            <a:extLst>
              <a:ext uri="{FF2B5EF4-FFF2-40B4-BE49-F238E27FC236}">
                <a16:creationId xmlns:a16="http://schemas.microsoft.com/office/drawing/2014/main" id="{297B7592-CEE7-4D01-8ED0-65ED138C36F4}"/>
              </a:ext>
            </a:extLst>
          </p:cNvPr>
          <p:cNvPicPr>
            <a:picLocks noChangeAspect="1"/>
          </p:cNvPicPr>
          <p:nvPr/>
        </p:nvPicPr>
        <p:blipFill>
          <a:blip r:embed="rId8"/>
          <a:stretch>
            <a:fillRect/>
          </a:stretch>
        </p:blipFill>
        <p:spPr>
          <a:xfrm>
            <a:off x="5372769" y="5258816"/>
            <a:ext cx="229371" cy="202386"/>
          </a:xfrm>
          <a:prstGeom prst="rect">
            <a:avLst/>
          </a:prstGeom>
        </p:spPr>
      </p:pic>
      <p:pic>
        <p:nvPicPr>
          <p:cNvPr id="148" name="Picture 147">
            <a:extLst>
              <a:ext uri="{FF2B5EF4-FFF2-40B4-BE49-F238E27FC236}">
                <a16:creationId xmlns:a16="http://schemas.microsoft.com/office/drawing/2014/main" id="{47351ABB-5EC9-4FD0-99A7-B7EDE6036655}"/>
              </a:ext>
            </a:extLst>
          </p:cNvPr>
          <p:cNvPicPr>
            <a:picLocks noChangeAspect="1"/>
          </p:cNvPicPr>
          <p:nvPr/>
        </p:nvPicPr>
        <p:blipFill>
          <a:blip r:embed="rId9"/>
          <a:stretch>
            <a:fillRect/>
          </a:stretch>
        </p:blipFill>
        <p:spPr>
          <a:xfrm>
            <a:off x="5312701" y="4752347"/>
            <a:ext cx="332922" cy="245311"/>
          </a:xfrm>
          <a:prstGeom prst="rect">
            <a:avLst/>
          </a:prstGeom>
        </p:spPr>
      </p:pic>
      <p:pic>
        <p:nvPicPr>
          <p:cNvPr id="149" name="Picture 148">
            <a:extLst>
              <a:ext uri="{FF2B5EF4-FFF2-40B4-BE49-F238E27FC236}">
                <a16:creationId xmlns:a16="http://schemas.microsoft.com/office/drawing/2014/main" id="{BF89F922-27DC-47D7-A2E4-876A7A4A99C9}"/>
              </a:ext>
            </a:extLst>
          </p:cNvPr>
          <p:cNvPicPr>
            <a:picLocks noChangeAspect="1"/>
          </p:cNvPicPr>
          <p:nvPr/>
        </p:nvPicPr>
        <p:blipFill>
          <a:blip r:embed="rId10"/>
          <a:stretch>
            <a:fillRect/>
          </a:stretch>
        </p:blipFill>
        <p:spPr>
          <a:xfrm>
            <a:off x="5380260" y="3792699"/>
            <a:ext cx="247596" cy="321875"/>
          </a:xfrm>
          <a:prstGeom prst="rect">
            <a:avLst/>
          </a:prstGeom>
        </p:spPr>
      </p:pic>
      <p:pic>
        <p:nvPicPr>
          <p:cNvPr id="150" name="Picture 149">
            <a:extLst>
              <a:ext uri="{FF2B5EF4-FFF2-40B4-BE49-F238E27FC236}">
                <a16:creationId xmlns:a16="http://schemas.microsoft.com/office/drawing/2014/main" id="{5D406C2C-D72A-4CFB-B546-5B1EDB649AF0}"/>
              </a:ext>
            </a:extLst>
          </p:cNvPr>
          <p:cNvPicPr>
            <a:picLocks noChangeAspect="1"/>
          </p:cNvPicPr>
          <p:nvPr/>
        </p:nvPicPr>
        <p:blipFill>
          <a:blip r:embed="rId11"/>
          <a:stretch>
            <a:fillRect/>
          </a:stretch>
        </p:blipFill>
        <p:spPr>
          <a:xfrm>
            <a:off x="6386624" y="4176519"/>
            <a:ext cx="334095" cy="325996"/>
          </a:xfrm>
          <a:prstGeom prst="rect">
            <a:avLst/>
          </a:prstGeom>
        </p:spPr>
      </p:pic>
      <p:pic>
        <p:nvPicPr>
          <p:cNvPr id="167" name="Picture 166">
            <a:extLst>
              <a:ext uri="{FF2B5EF4-FFF2-40B4-BE49-F238E27FC236}">
                <a16:creationId xmlns:a16="http://schemas.microsoft.com/office/drawing/2014/main" id="{9AB595EC-5620-4B33-B5E0-FCCEA8A4BA1D}"/>
              </a:ext>
            </a:extLst>
          </p:cNvPr>
          <p:cNvPicPr>
            <a:picLocks noChangeAspect="1"/>
          </p:cNvPicPr>
          <p:nvPr/>
        </p:nvPicPr>
        <p:blipFill>
          <a:blip r:embed="rId12"/>
          <a:stretch>
            <a:fillRect/>
          </a:stretch>
        </p:blipFill>
        <p:spPr>
          <a:xfrm>
            <a:off x="6339203" y="4891286"/>
            <a:ext cx="428935" cy="323025"/>
          </a:xfrm>
          <a:prstGeom prst="rect">
            <a:avLst/>
          </a:prstGeom>
        </p:spPr>
      </p:pic>
      <p:sp>
        <p:nvSpPr>
          <p:cNvPr id="169" name="Rectangle 168">
            <a:extLst>
              <a:ext uri="{FF2B5EF4-FFF2-40B4-BE49-F238E27FC236}">
                <a16:creationId xmlns:a16="http://schemas.microsoft.com/office/drawing/2014/main" id="{ADB4C844-A5C9-435F-9274-66DBBDA0F4C9}"/>
              </a:ext>
            </a:extLst>
          </p:cNvPr>
          <p:cNvSpPr/>
          <p:nvPr/>
        </p:nvSpPr>
        <p:spPr>
          <a:xfrm>
            <a:off x="3978748" y="6139868"/>
            <a:ext cx="3558988" cy="261610"/>
          </a:xfrm>
          <a:prstGeom prst="rect">
            <a:avLst/>
          </a:prstGeom>
        </p:spPr>
        <p:txBody>
          <a:bodyPr wrap="none">
            <a:spAutoFit/>
          </a:bodyPr>
          <a:lstStyle/>
          <a:p>
            <a:r>
              <a:rPr lang="id-ID" sz="1100" dirty="0"/>
              <a:t>*Pada JST biasa, hal ini tidak bisa dibuktikan runut-baliknya</a:t>
            </a:r>
            <a:endParaRPr lang="en-US" sz="1100" dirty="0"/>
          </a:p>
        </p:txBody>
      </p:sp>
    </p:spTree>
    <p:extLst>
      <p:ext uri="{BB962C8B-B14F-4D97-AF65-F5344CB8AC3E}">
        <p14:creationId xmlns:p14="http://schemas.microsoft.com/office/powerpoint/2010/main" val="1029075734"/>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33EB5-881D-48C5-8FBE-82027EF5212B}"/>
              </a:ext>
            </a:extLst>
          </p:cNvPr>
          <p:cNvSpPr>
            <a:spLocks noGrp="1"/>
          </p:cNvSpPr>
          <p:nvPr>
            <p:ph type="title"/>
          </p:nvPr>
        </p:nvSpPr>
        <p:spPr/>
        <p:txBody>
          <a:bodyPr>
            <a:normAutofit/>
          </a:bodyPr>
          <a:lstStyle/>
          <a:p>
            <a:r>
              <a:rPr lang="id-ID" dirty="0"/>
              <a:t>Deep Representation</a:t>
            </a:r>
            <a:endParaRPr lang="en-US" dirty="0"/>
          </a:p>
        </p:txBody>
      </p:sp>
      <p:sp>
        <p:nvSpPr>
          <p:cNvPr id="3" name="Content Placeholder 2">
            <a:extLst>
              <a:ext uri="{FF2B5EF4-FFF2-40B4-BE49-F238E27FC236}">
                <a16:creationId xmlns:a16="http://schemas.microsoft.com/office/drawing/2014/main" id="{76E0476A-C72F-41EC-AFBF-5DDAC46AE502}"/>
              </a:ext>
            </a:extLst>
          </p:cNvPr>
          <p:cNvSpPr>
            <a:spLocks noGrp="1"/>
          </p:cNvSpPr>
          <p:nvPr>
            <p:ph idx="1"/>
          </p:nvPr>
        </p:nvSpPr>
        <p:spPr>
          <a:xfrm>
            <a:off x="184897" y="1451811"/>
            <a:ext cx="8814723" cy="4724400"/>
          </a:xfrm>
        </p:spPr>
        <p:txBody>
          <a:bodyPr>
            <a:normAutofit/>
          </a:bodyPr>
          <a:lstStyle/>
          <a:p>
            <a:pPr>
              <a:lnSpc>
                <a:spcPct val="114000"/>
              </a:lnSpc>
            </a:pPr>
            <a:r>
              <a:rPr lang="id-ID" sz="2400" dirty="0"/>
              <a:t>Misalkan JST untuk mengenali identitas berdasarkan citra wajah. </a:t>
            </a:r>
          </a:p>
          <a:p>
            <a:pPr lvl="1">
              <a:lnSpc>
                <a:spcPct val="114000"/>
              </a:lnSpc>
            </a:pPr>
            <a:r>
              <a:rPr lang="id-ID" sz="2200" dirty="0"/>
              <a:t>Layer pertama mungkin akan bertindak sebagai Edge Detection,</a:t>
            </a:r>
          </a:p>
          <a:p>
            <a:pPr lvl="1">
              <a:lnSpc>
                <a:spcPct val="114000"/>
              </a:lnSpc>
            </a:pPr>
            <a:r>
              <a:rPr lang="id-ID" sz="2200" dirty="0"/>
              <a:t>Kemudian terdapat layer berikutnya menggabungkannya, dan mungkin membentuk pengenalan fitur misalnya fitur mata, hidung, dan lain sebagainya. </a:t>
            </a:r>
          </a:p>
        </p:txBody>
      </p:sp>
      <p:sp>
        <p:nvSpPr>
          <p:cNvPr id="4" name="Date Placeholder 3">
            <a:extLst>
              <a:ext uri="{FF2B5EF4-FFF2-40B4-BE49-F238E27FC236}">
                <a16:creationId xmlns:a16="http://schemas.microsoft.com/office/drawing/2014/main" id="{53D84BC5-BDC6-46C2-98C2-A68BBBF85AE4}"/>
              </a:ext>
            </a:extLst>
          </p:cNvPr>
          <p:cNvSpPr>
            <a:spLocks noGrp="1"/>
          </p:cNvSpPr>
          <p:nvPr>
            <p:ph type="dt" sz="half" idx="10"/>
          </p:nvPr>
        </p:nvSpPr>
        <p:spPr>
          <a:xfrm>
            <a:off x="184897" y="6424196"/>
            <a:ext cx="1467440" cy="365125"/>
          </a:xfrm>
        </p:spPr>
        <p:txBody>
          <a:bodyPr/>
          <a:lstStyle/>
          <a:p>
            <a:fld id="{47CEA4B6-0A06-45D7-B7BF-F41801AEE81A}" type="datetime1">
              <a:rPr lang="id-ID" smtClean="0"/>
              <a:t>01/08/2019</a:t>
            </a:fld>
            <a:endParaRPr lang="id-ID" dirty="0"/>
          </a:p>
        </p:txBody>
      </p:sp>
      <p:sp>
        <p:nvSpPr>
          <p:cNvPr id="5" name="Footer Placeholder 4">
            <a:extLst>
              <a:ext uri="{FF2B5EF4-FFF2-40B4-BE49-F238E27FC236}">
                <a16:creationId xmlns:a16="http://schemas.microsoft.com/office/drawing/2014/main" id="{822ADF9F-D509-42A4-B8E4-D141F28C753C}"/>
              </a:ext>
            </a:extLst>
          </p:cNvPr>
          <p:cNvSpPr>
            <a:spLocks noGrp="1"/>
          </p:cNvSpPr>
          <p:nvPr>
            <p:ph type="ftr" sz="quarter" idx="11"/>
          </p:nvPr>
        </p:nvSpPr>
        <p:spPr>
          <a:xfrm>
            <a:off x="2354385" y="6423529"/>
            <a:ext cx="4475746" cy="365125"/>
          </a:xfrm>
        </p:spPr>
        <p:txBody>
          <a:bodyPr/>
          <a:lstStyle/>
          <a:p>
            <a:r>
              <a:rPr lang="en-US" dirty="0"/>
              <a:t>Machine Learning: </a:t>
            </a:r>
            <a:r>
              <a:rPr lang="en-US" dirty="0" err="1"/>
              <a:t>Pengantar</a:t>
            </a:r>
            <a:r>
              <a:rPr lang="en-US" dirty="0"/>
              <a:t> Deep Learning</a:t>
            </a:r>
            <a:endParaRPr lang="id-ID" dirty="0"/>
          </a:p>
        </p:txBody>
      </p:sp>
      <p:sp>
        <p:nvSpPr>
          <p:cNvPr id="6" name="Slide Number Placeholder 5">
            <a:extLst>
              <a:ext uri="{FF2B5EF4-FFF2-40B4-BE49-F238E27FC236}">
                <a16:creationId xmlns:a16="http://schemas.microsoft.com/office/drawing/2014/main" id="{953AE85F-ECC7-47E0-BEC1-9411600B89DB}"/>
              </a:ext>
            </a:extLst>
          </p:cNvPr>
          <p:cNvSpPr>
            <a:spLocks noGrp="1"/>
          </p:cNvSpPr>
          <p:nvPr>
            <p:ph type="sldNum" sz="quarter" idx="12"/>
          </p:nvPr>
        </p:nvSpPr>
        <p:spPr/>
        <p:txBody>
          <a:bodyPr/>
          <a:lstStyle/>
          <a:p>
            <a:fld id="{DF0E258F-04D6-46E9-8B77-0866F5CD991D}" type="slidenum">
              <a:rPr lang="id-ID" smtClean="0"/>
              <a:pPr/>
              <a:t>4</a:t>
            </a:fld>
            <a:endParaRPr lang="id-ID" dirty="0"/>
          </a:p>
        </p:txBody>
      </p:sp>
      <p:sp>
        <p:nvSpPr>
          <p:cNvPr id="169" name="Rectangle 168">
            <a:extLst>
              <a:ext uri="{FF2B5EF4-FFF2-40B4-BE49-F238E27FC236}">
                <a16:creationId xmlns:a16="http://schemas.microsoft.com/office/drawing/2014/main" id="{ADB4C844-A5C9-435F-9274-66DBBDA0F4C9}"/>
              </a:ext>
            </a:extLst>
          </p:cNvPr>
          <p:cNvSpPr/>
          <p:nvPr/>
        </p:nvSpPr>
        <p:spPr>
          <a:xfrm>
            <a:off x="3978748" y="6139868"/>
            <a:ext cx="3558988" cy="261610"/>
          </a:xfrm>
          <a:prstGeom prst="rect">
            <a:avLst/>
          </a:prstGeom>
        </p:spPr>
        <p:txBody>
          <a:bodyPr wrap="none">
            <a:spAutoFit/>
          </a:bodyPr>
          <a:lstStyle/>
          <a:p>
            <a:r>
              <a:rPr lang="id-ID" sz="1100" dirty="0"/>
              <a:t>*Pada JST biasa, hal ini tidak bisa dibuktikan runut-baliknya</a:t>
            </a:r>
            <a:endParaRPr lang="en-US" sz="1100" dirty="0"/>
          </a:p>
        </p:txBody>
      </p:sp>
      <p:pic>
        <p:nvPicPr>
          <p:cNvPr id="9" name="Picture 8" descr="A picture containing photo&#10;&#10;Description automatically generated">
            <a:extLst>
              <a:ext uri="{FF2B5EF4-FFF2-40B4-BE49-F238E27FC236}">
                <a16:creationId xmlns:a16="http://schemas.microsoft.com/office/drawing/2014/main" id="{96C70A64-25F6-48CD-A766-BE287DE85B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7761" y="3620254"/>
            <a:ext cx="6568994" cy="2519614"/>
          </a:xfrm>
          <a:prstGeom prst="rect">
            <a:avLst/>
          </a:prstGeom>
        </p:spPr>
      </p:pic>
    </p:spTree>
    <p:extLst>
      <p:ext uri="{BB962C8B-B14F-4D97-AF65-F5344CB8AC3E}">
        <p14:creationId xmlns:p14="http://schemas.microsoft.com/office/powerpoint/2010/main" val="1624529386"/>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33EB5-881D-48C5-8FBE-82027EF5212B}"/>
              </a:ext>
            </a:extLst>
          </p:cNvPr>
          <p:cNvSpPr>
            <a:spLocks noGrp="1"/>
          </p:cNvSpPr>
          <p:nvPr>
            <p:ph type="title"/>
          </p:nvPr>
        </p:nvSpPr>
        <p:spPr/>
        <p:txBody>
          <a:bodyPr>
            <a:normAutofit/>
          </a:bodyPr>
          <a:lstStyle/>
          <a:p>
            <a:r>
              <a:rPr lang="id-ID" dirty="0"/>
              <a:t>Deep Representation</a:t>
            </a:r>
            <a:endParaRPr lang="en-US" dirty="0"/>
          </a:p>
        </p:txBody>
      </p:sp>
      <p:sp>
        <p:nvSpPr>
          <p:cNvPr id="3" name="Content Placeholder 2">
            <a:extLst>
              <a:ext uri="{FF2B5EF4-FFF2-40B4-BE49-F238E27FC236}">
                <a16:creationId xmlns:a16="http://schemas.microsoft.com/office/drawing/2014/main" id="{76E0476A-C72F-41EC-AFBF-5DDAC46AE502}"/>
              </a:ext>
            </a:extLst>
          </p:cNvPr>
          <p:cNvSpPr>
            <a:spLocks noGrp="1"/>
          </p:cNvSpPr>
          <p:nvPr>
            <p:ph idx="1"/>
          </p:nvPr>
        </p:nvSpPr>
        <p:spPr>
          <a:xfrm>
            <a:off x="184897" y="1451811"/>
            <a:ext cx="8814723" cy="4724400"/>
          </a:xfrm>
        </p:spPr>
        <p:txBody>
          <a:bodyPr>
            <a:normAutofit/>
          </a:bodyPr>
          <a:lstStyle/>
          <a:p>
            <a:pPr>
              <a:lnSpc>
                <a:spcPct val="114000"/>
              </a:lnSpc>
            </a:pPr>
            <a:r>
              <a:rPr lang="id-ID" sz="2400" dirty="0"/>
              <a:t>Misalkan JST untuk mengenali identitas berdasarkan citra wajah. </a:t>
            </a:r>
          </a:p>
          <a:p>
            <a:pPr lvl="1">
              <a:lnSpc>
                <a:spcPct val="114000"/>
              </a:lnSpc>
            </a:pPr>
            <a:r>
              <a:rPr lang="id-ID" sz="2200" dirty="0"/>
              <a:t>Dan hal ini terus dilakukan untuk layer-layer berikutnya sehingga Jaringan dengan layer yang banyak dapat membentuk representasi fitur yang lebih detil.</a:t>
            </a:r>
          </a:p>
        </p:txBody>
      </p:sp>
      <p:sp>
        <p:nvSpPr>
          <p:cNvPr id="4" name="Date Placeholder 3">
            <a:extLst>
              <a:ext uri="{FF2B5EF4-FFF2-40B4-BE49-F238E27FC236}">
                <a16:creationId xmlns:a16="http://schemas.microsoft.com/office/drawing/2014/main" id="{53D84BC5-BDC6-46C2-98C2-A68BBBF85AE4}"/>
              </a:ext>
            </a:extLst>
          </p:cNvPr>
          <p:cNvSpPr>
            <a:spLocks noGrp="1"/>
          </p:cNvSpPr>
          <p:nvPr>
            <p:ph type="dt" sz="half" idx="10"/>
          </p:nvPr>
        </p:nvSpPr>
        <p:spPr>
          <a:xfrm>
            <a:off x="184897" y="6424196"/>
            <a:ext cx="1467440" cy="365125"/>
          </a:xfrm>
        </p:spPr>
        <p:txBody>
          <a:bodyPr/>
          <a:lstStyle/>
          <a:p>
            <a:fld id="{47CEA4B6-0A06-45D7-B7BF-F41801AEE81A}" type="datetime1">
              <a:rPr lang="id-ID" smtClean="0"/>
              <a:t>01/08/2019</a:t>
            </a:fld>
            <a:endParaRPr lang="id-ID" dirty="0"/>
          </a:p>
        </p:txBody>
      </p:sp>
      <p:sp>
        <p:nvSpPr>
          <p:cNvPr id="5" name="Footer Placeholder 4">
            <a:extLst>
              <a:ext uri="{FF2B5EF4-FFF2-40B4-BE49-F238E27FC236}">
                <a16:creationId xmlns:a16="http://schemas.microsoft.com/office/drawing/2014/main" id="{822ADF9F-D509-42A4-B8E4-D141F28C753C}"/>
              </a:ext>
            </a:extLst>
          </p:cNvPr>
          <p:cNvSpPr>
            <a:spLocks noGrp="1"/>
          </p:cNvSpPr>
          <p:nvPr>
            <p:ph type="ftr" sz="quarter" idx="11"/>
          </p:nvPr>
        </p:nvSpPr>
        <p:spPr>
          <a:xfrm>
            <a:off x="2354385" y="6423529"/>
            <a:ext cx="4475746" cy="365125"/>
          </a:xfrm>
        </p:spPr>
        <p:txBody>
          <a:bodyPr/>
          <a:lstStyle/>
          <a:p>
            <a:r>
              <a:rPr lang="en-US" dirty="0"/>
              <a:t>Machine Learning: </a:t>
            </a:r>
            <a:r>
              <a:rPr lang="en-US" dirty="0" err="1"/>
              <a:t>Pengantar</a:t>
            </a:r>
            <a:r>
              <a:rPr lang="en-US" dirty="0"/>
              <a:t> Deep Learning</a:t>
            </a:r>
            <a:endParaRPr lang="id-ID" dirty="0"/>
          </a:p>
        </p:txBody>
      </p:sp>
      <p:sp>
        <p:nvSpPr>
          <p:cNvPr id="6" name="Slide Number Placeholder 5">
            <a:extLst>
              <a:ext uri="{FF2B5EF4-FFF2-40B4-BE49-F238E27FC236}">
                <a16:creationId xmlns:a16="http://schemas.microsoft.com/office/drawing/2014/main" id="{953AE85F-ECC7-47E0-BEC1-9411600B89DB}"/>
              </a:ext>
            </a:extLst>
          </p:cNvPr>
          <p:cNvSpPr>
            <a:spLocks noGrp="1"/>
          </p:cNvSpPr>
          <p:nvPr>
            <p:ph type="sldNum" sz="quarter" idx="12"/>
          </p:nvPr>
        </p:nvSpPr>
        <p:spPr/>
        <p:txBody>
          <a:bodyPr/>
          <a:lstStyle/>
          <a:p>
            <a:fld id="{DF0E258F-04D6-46E9-8B77-0866F5CD991D}" type="slidenum">
              <a:rPr lang="id-ID" smtClean="0"/>
              <a:pPr/>
              <a:t>5</a:t>
            </a:fld>
            <a:endParaRPr lang="id-ID" dirty="0"/>
          </a:p>
        </p:txBody>
      </p:sp>
      <p:sp>
        <p:nvSpPr>
          <p:cNvPr id="169" name="Rectangle 168">
            <a:extLst>
              <a:ext uri="{FF2B5EF4-FFF2-40B4-BE49-F238E27FC236}">
                <a16:creationId xmlns:a16="http://schemas.microsoft.com/office/drawing/2014/main" id="{ADB4C844-A5C9-435F-9274-66DBBDA0F4C9}"/>
              </a:ext>
            </a:extLst>
          </p:cNvPr>
          <p:cNvSpPr/>
          <p:nvPr/>
        </p:nvSpPr>
        <p:spPr>
          <a:xfrm>
            <a:off x="3978748" y="6139868"/>
            <a:ext cx="3558988" cy="261610"/>
          </a:xfrm>
          <a:prstGeom prst="rect">
            <a:avLst/>
          </a:prstGeom>
        </p:spPr>
        <p:txBody>
          <a:bodyPr wrap="none">
            <a:spAutoFit/>
          </a:bodyPr>
          <a:lstStyle/>
          <a:p>
            <a:r>
              <a:rPr lang="id-ID" sz="1100" dirty="0"/>
              <a:t>*Pada JST biasa, hal ini tidak bisa dibuktikan runut-baliknya</a:t>
            </a:r>
            <a:endParaRPr lang="en-US" sz="1100" dirty="0"/>
          </a:p>
        </p:txBody>
      </p:sp>
      <p:pic>
        <p:nvPicPr>
          <p:cNvPr id="10" name="Picture 9" descr="A picture containing photo&#10;&#10;Description automatically generated">
            <a:extLst>
              <a:ext uri="{FF2B5EF4-FFF2-40B4-BE49-F238E27FC236}">
                <a16:creationId xmlns:a16="http://schemas.microsoft.com/office/drawing/2014/main" id="{4DC17A89-934A-4B77-9C61-11F6781AD3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7761" y="3620254"/>
            <a:ext cx="6568994" cy="2519614"/>
          </a:xfrm>
          <a:prstGeom prst="rect">
            <a:avLst/>
          </a:prstGeom>
        </p:spPr>
      </p:pic>
    </p:spTree>
    <p:extLst>
      <p:ext uri="{BB962C8B-B14F-4D97-AF65-F5344CB8AC3E}">
        <p14:creationId xmlns:p14="http://schemas.microsoft.com/office/powerpoint/2010/main" val="470853781"/>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F881F4B-1B0F-4A34-957D-BF0991A5BBE6}"/>
              </a:ext>
            </a:extLst>
          </p:cNvPr>
          <p:cNvSpPr>
            <a:spLocks noGrp="1"/>
          </p:cNvSpPr>
          <p:nvPr>
            <p:ph type="dt" sz="half" idx="10"/>
          </p:nvPr>
        </p:nvSpPr>
        <p:spPr/>
        <p:txBody>
          <a:bodyPr/>
          <a:lstStyle/>
          <a:p>
            <a:fld id="{47CEA4B6-0A06-45D7-B7BF-F41801AEE81A}" type="datetime1">
              <a:rPr lang="id-ID" smtClean="0"/>
              <a:t>01/08/2019</a:t>
            </a:fld>
            <a:endParaRPr lang="id-ID" dirty="0"/>
          </a:p>
        </p:txBody>
      </p:sp>
      <p:sp>
        <p:nvSpPr>
          <p:cNvPr id="5" name="Footer Placeholder 4">
            <a:extLst>
              <a:ext uri="{FF2B5EF4-FFF2-40B4-BE49-F238E27FC236}">
                <a16:creationId xmlns:a16="http://schemas.microsoft.com/office/drawing/2014/main" id="{22AD156E-F916-48DA-A1ED-E74758E16B52}"/>
              </a:ext>
            </a:extLst>
          </p:cNvPr>
          <p:cNvSpPr>
            <a:spLocks noGrp="1"/>
          </p:cNvSpPr>
          <p:nvPr>
            <p:ph type="ftr" sz="quarter" idx="11"/>
          </p:nvPr>
        </p:nvSpPr>
        <p:spPr/>
        <p:txBody>
          <a:bodyPr/>
          <a:lstStyle/>
          <a:p>
            <a:r>
              <a:rPr lang="en-US" dirty="0"/>
              <a:t>Machine Learning: </a:t>
            </a:r>
            <a:r>
              <a:rPr lang="en-US" dirty="0" err="1"/>
              <a:t>Pengantar</a:t>
            </a:r>
            <a:r>
              <a:rPr lang="en-US" dirty="0"/>
              <a:t> Deep Learning</a:t>
            </a:r>
            <a:endParaRPr lang="id-ID" dirty="0"/>
          </a:p>
        </p:txBody>
      </p:sp>
      <p:sp>
        <p:nvSpPr>
          <p:cNvPr id="6" name="Slide Number Placeholder 5">
            <a:extLst>
              <a:ext uri="{FF2B5EF4-FFF2-40B4-BE49-F238E27FC236}">
                <a16:creationId xmlns:a16="http://schemas.microsoft.com/office/drawing/2014/main" id="{44A89B2F-6204-49C1-8ABB-AEC86E4D5893}"/>
              </a:ext>
            </a:extLst>
          </p:cNvPr>
          <p:cNvSpPr>
            <a:spLocks noGrp="1"/>
          </p:cNvSpPr>
          <p:nvPr>
            <p:ph type="sldNum" sz="quarter" idx="12"/>
          </p:nvPr>
        </p:nvSpPr>
        <p:spPr/>
        <p:txBody>
          <a:bodyPr/>
          <a:lstStyle/>
          <a:p>
            <a:fld id="{DF0E258F-04D6-46E9-8B77-0866F5CD991D}" type="slidenum">
              <a:rPr lang="id-ID" smtClean="0"/>
              <a:pPr/>
              <a:t>6</a:t>
            </a:fld>
            <a:endParaRPr lang="id-ID" dirty="0"/>
          </a:p>
        </p:txBody>
      </p:sp>
      <p:sp>
        <p:nvSpPr>
          <p:cNvPr id="8" name="Title 6">
            <a:extLst>
              <a:ext uri="{FF2B5EF4-FFF2-40B4-BE49-F238E27FC236}">
                <a16:creationId xmlns:a16="http://schemas.microsoft.com/office/drawing/2014/main" id="{C562BFDE-5F13-461B-BD84-A2D08C703594}"/>
              </a:ext>
            </a:extLst>
          </p:cNvPr>
          <p:cNvSpPr>
            <a:spLocks noGrp="1"/>
          </p:cNvSpPr>
          <p:nvPr>
            <p:ph type="title"/>
          </p:nvPr>
        </p:nvSpPr>
        <p:spPr>
          <a:xfrm>
            <a:off x="408781" y="3001929"/>
            <a:ext cx="8326438" cy="641239"/>
          </a:xfrm>
        </p:spPr>
        <p:txBody>
          <a:bodyPr>
            <a:normAutofit fontScale="90000"/>
          </a:bodyPr>
          <a:lstStyle/>
          <a:p>
            <a:r>
              <a:rPr lang="id-ID" dirty="0"/>
              <a:t>Apakah benar demikian?</a:t>
            </a:r>
            <a:br>
              <a:rPr lang="id-ID" dirty="0"/>
            </a:br>
            <a:r>
              <a:rPr lang="id-ID" dirty="0"/>
              <a:t>Mari kita selidiki</a:t>
            </a:r>
            <a:endParaRPr lang="en-US" dirty="0"/>
          </a:p>
        </p:txBody>
      </p:sp>
    </p:spTree>
    <p:extLst>
      <p:ext uri="{BB962C8B-B14F-4D97-AF65-F5344CB8AC3E}">
        <p14:creationId xmlns:p14="http://schemas.microsoft.com/office/powerpoint/2010/main" val="2709309559"/>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35FF5-5391-457E-8971-142FD7318F23}"/>
              </a:ext>
            </a:extLst>
          </p:cNvPr>
          <p:cNvSpPr>
            <a:spLocks noGrp="1"/>
          </p:cNvSpPr>
          <p:nvPr>
            <p:ph type="title"/>
          </p:nvPr>
        </p:nvSpPr>
        <p:spPr/>
        <p:txBody>
          <a:bodyPr/>
          <a:lstStyle/>
          <a:p>
            <a:r>
              <a:rPr lang="id-ID" dirty="0"/>
              <a:t>CIFAR-10</a:t>
            </a:r>
            <a:endParaRPr lang="en-US" dirty="0"/>
          </a:p>
        </p:txBody>
      </p:sp>
      <p:sp>
        <p:nvSpPr>
          <p:cNvPr id="3" name="Content Placeholder 2">
            <a:extLst>
              <a:ext uri="{FF2B5EF4-FFF2-40B4-BE49-F238E27FC236}">
                <a16:creationId xmlns:a16="http://schemas.microsoft.com/office/drawing/2014/main" id="{C93DE678-5AD3-4707-923F-E29B032D703B}"/>
              </a:ext>
            </a:extLst>
          </p:cNvPr>
          <p:cNvSpPr>
            <a:spLocks noGrp="1"/>
          </p:cNvSpPr>
          <p:nvPr>
            <p:ph idx="1"/>
          </p:nvPr>
        </p:nvSpPr>
        <p:spPr/>
        <p:txBody>
          <a:bodyPr>
            <a:normAutofit/>
          </a:bodyPr>
          <a:lstStyle/>
          <a:p>
            <a:r>
              <a:rPr lang="id-ID" sz="2400" dirty="0"/>
              <a:t>Misal kita ingin melakukan klasifikasi citra 10 kelas menggunakan dataset CIFAR-10</a:t>
            </a:r>
          </a:p>
          <a:p>
            <a:pPr lvl="1"/>
            <a:r>
              <a:rPr lang="id-ID" sz="2200" dirty="0"/>
              <a:t>10 kelas</a:t>
            </a:r>
          </a:p>
          <a:p>
            <a:pPr lvl="1"/>
            <a:r>
              <a:rPr lang="id-ID" sz="2200" dirty="0"/>
              <a:t>32x32 piksel</a:t>
            </a:r>
          </a:p>
          <a:p>
            <a:pPr lvl="1"/>
            <a:r>
              <a:rPr lang="id-ID" sz="2200" dirty="0"/>
              <a:t>50.000 data latih</a:t>
            </a:r>
          </a:p>
          <a:p>
            <a:pPr lvl="1"/>
            <a:r>
              <a:rPr lang="id-ID" sz="2200" dirty="0"/>
              <a:t>10.000 data uji</a:t>
            </a:r>
            <a:endParaRPr lang="en-US" sz="2200" dirty="0"/>
          </a:p>
        </p:txBody>
      </p:sp>
      <p:sp>
        <p:nvSpPr>
          <p:cNvPr id="4" name="Date Placeholder 3">
            <a:extLst>
              <a:ext uri="{FF2B5EF4-FFF2-40B4-BE49-F238E27FC236}">
                <a16:creationId xmlns:a16="http://schemas.microsoft.com/office/drawing/2014/main" id="{0DC6A95D-7681-4869-95E5-63B24D907E3A}"/>
              </a:ext>
            </a:extLst>
          </p:cNvPr>
          <p:cNvSpPr>
            <a:spLocks noGrp="1"/>
          </p:cNvSpPr>
          <p:nvPr>
            <p:ph type="dt" sz="half" idx="10"/>
          </p:nvPr>
        </p:nvSpPr>
        <p:spPr/>
        <p:txBody>
          <a:bodyPr/>
          <a:lstStyle/>
          <a:p>
            <a:fld id="{47CEA4B6-0A06-45D7-B7BF-F41801AEE81A}" type="datetime1">
              <a:rPr lang="id-ID" smtClean="0"/>
              <a:t>01/08/2019</a:t>
            </a:fld>
            <a:endParaRPr lang="id-ID" dirty="0"/>
          </a:p>
        </p:txBody>
      </p:sp>
      <p:sp>
        <p:nvSpPr>
          <p:cNvPr id="5" name="Footer Placeholder 4">
            <a:extLst>
              <a:ext uri="{FF2B5EF4-FFF2-40B4-BE49-F238E27FC236}">
                <a16:creationId xmlns:a16="http://schemas.microsoft.com/office/drawing/2014/main" id="{59981FD6-9E1C-4C83-81A5-1E027F73461B}"/>
              </a:ext>
            </a:extLst>
          </p:cNvPr>
          <p:cNvSpPr>
            <a:spLocks noGrp="1"/>
          </p:cNvSpPr>
          <p:nvPr>
            <p:ph type="ftr" sz="quarter" idx="11"/>
          </p:nvPr>
        </p:nvSpPr>
        <p:spPr/>
        <p:txBody>
          <a:bodyPr/>
          <a:lstStyle/>
          <a:p>
            <a:r>
              <a:rPr lang="en-US"/>
              <a:t>Machine Learning: Pengantar Deep Learning</a:t>
            </a:r>
            <a:endParaRPr lang="id-ID" dirty="0"/>
          </a:p>
        </p:txBody>
      </p:sp>
      <p:sp>
        <p:nvSpPr>
          <p:cNvPr id="6" name="Slide Number Placeholder 5">
            <a:extLst>
              <a:ext uri="{FF2B5EF4-FFF2-40B4-BE49-F238E27FC236}">
                <a16:creationId xmlns:a16="http://schemas.microsoft.com/office/drawing/2014/main" id="{73A4A507-F555-45DD-A905-9038685ED620}"/>
              </a:ext>
            </a:extLst>
          </p:cNvPr>
          <p:cNvSpPr>
            <a:spLocks noGrp="1"/>
          </p:cNvSpPr>
          <p:nvPr>
            <p:ph type="sldNum" sz="quarter" idx="12"/>
          </p:nvPr>
        </p:nvSpPr>
        <p:spPr/>
        <p:txBody>
          <a:bodyPr/>
          <a:lstStyle/>
          <a:p>
            <a:fld id="{DF0E258F-04D6-46E9-8B77-0866F5CD991D}" type="slidenum">
              <a:rPr lang="id-ID" smtClean="0"/>
              <a:pPr/>
              <a:t>7</a:t>
            </a:fld>
            <a:endParaRPr lang="id-ID" dirty="0"/>
          </a:p>
        </p:txBody>
      </p:sp>
      <p:pic>
        <p:nvPicPr>
          <p:cNvPr id="7" name="Content Placeholder 6">
            <a:extLst>
              <a:ext uri="{FF2B5EF4-FFF2-40B4-BE49-F238E27FC236}">
                <a16:creationId xmlns:a16="http://schemas.microsoft.com/office/drawing/2014/main" id="{F38AD2EB-AE1E-4597-9903-9D697B58E18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378994" y="2099593"/>
            <a:ext cx="5280482" cy="4025900"/>
          </a:xfrm>
          <a:prstGeom prst="rect">
            <a:avLst/>
          </a:prstGeom>
        </p:spPr>
      </p:pic>
    </p:spTree>
    <p:extLst>
      <p:ext uri="{BB962C8B-B14F-4D97-AF65-F5344CB8AC3E}">
        <p14:creationId xmlns:p14="http://schemas.microsoft.com/office/powerpoint/2010/main" val="1777626025"/>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D4C22-507E-44E3-88E1-FBEBEE2506C1}"/>
              </a:ext>
            </a:extLst>
          </p:cNvPr>
          <p:cNvSpPr>
            <a:spLocks noGrp="1"/>
          </p:cNvSpPr>
          <p:nvPr>
            <p:ph type="title"/>
          </p:nvPr>
        </p:nvSpPr>
        <p:spPr/>
        <p:txBody>
          <a:bodyPr/>
          <a:lstStyle/>
          <a:p>
            <a:r>
              <a:rPr lang="id-ID" dirty="0"/>
              <a:t>Klasifikasi Linier Multi-kelas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BB36B2E-8B4A-4598-B38F-48066E2D8DE8}"/>
                  </a:ext>
                </a:extLst>
              </p:cNvPr>
              <p:cNvSpPr>
                <a:spLocks noGrp="1"/>
              </p:cNvSpPr>
              <p:nvPr>
                <p:ph idx="1"/>
              </p:nvPr>
            </p:nvSpPr>
            <p:spPr/>
            <p:txBody>
              <a:bodyPr/>
              <a:lstStyle/>
              <a:p>
                <a:r>
                  <a:rPr lang="id-ID" dirty="0"/>
                  <a:t>Untuk membuat klasifikasi linier 10 kelas, pada dasarnya kita memiliki bobot </a:t>
                </a:r>
                <a14:m>
                  <m:oMath xmlns:m="http://schemas.openxmlformats.org/officeDocument/2006/math">
                    <m:r>
                      <a:rPr lang="id-ID" b="0" i="1" smtClean="0">
                        <a:latin typeface="Cambria Math" panose="02040503050406030204" pitchFamily="18" charset="0"/>
                      </a:rPr>
                      <m:t>𝑊</m:t>
                    </m:r>
                  </m:oMath>
                </a14:m>
                <a:r>
                  <a:rPr lang="id-ID" dirty="0"/>
                  <a:t> berukuran 10x3072 (10 kelas x jumlah piksel)</a:t>
                </a:r>
              </a:p>
              <a:p>
                <a:r>
                  <a:rPr lang="id-ID" dirty="0"/>
                  <a:t>Mengalikan input citra dengan bobot akan mendapatkan skor kelas prediksi</a:t>
                </a:r>
                <a:endParaRPr lang="en-US" dirty="0"/>
              </a:p>
            </p:txBody>
          </p:sp>
        </mc:Choice>
        <mc:Fallback>
          <p:sp>
            <p:nvSpPr>
              <p:cNvPr id="3" name="Content Placeholder 2">
                <a:extLst>
                  <a:ext uri="{FF2B5EF4-FFF2-40B4-BE49-F238E27FC236}">
                    <a16:creationId xmlns:a16="http://schemas.microsoft.com/office/drawing/2014/main" id="{FBB36B2E-8B4A-4598-B38F-48066E2D8DE8}"/>
                  </a:ext>
                </a:extLst>
              </p:cNvPr>
              <p:cNvSpPr>
                <a:spLocks noGrp="1" noRot="1" noChangeAspect="1" noMove="1" noResize="1" noEditPoints="1" noAdjustHandles="1" noChangeArrowheads="1" noChangeShapeType="1" noTextEdit="1"/>
              </p:cNvSpPr>
              <p:nvPr>
                <p:ph idx="1"/>
              </p:nvPr>
            </p:nvSpPr>
            <p:spPr>
              <a:blipFill>
                <a:blip r:embed="rId2"/>
                <a:stretch>
                  <a:fillRect l="-622" t="-64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A93B83A-EFD5-4288-B27A-533FC6F15515}"/>
              </a:ext>
            </a:extLst>
          </p:cNvPr>
          <p:cNvSpPr>
            <a:spLocks noGrp="1"/>
          </p:cNvSpPr>
          <p:nvPr>
            <p:ph type="dt" sz="half" idx="10"/>
          </p:nvPr>
        </p:nvSpPr>
        <p:spPr/>
        <p:txBody>
          <a:bodyPr/>
          <a:lstStyle/>
          <a:p>
            <a:fld id="{47CEA4B6-0A06-45D7-B7BF-F41801AEE81A}" type="datetime1">
              <a:rPr lang="id-ID" smtClean="0"/>
              <a:t>01/08/2019</a:t>
            </a:fld>
            <a:endParaRPr lang="id-ID" dirty="0"/>
          </a:p>
        </p:txBody>
      </p:sp>
      <p:sp>
        <p:nvSpPr>
          <p:cNvPr id="5" name="Footer Placeholder 4">
            <a:extLst>
              <a:ext uri="{FF2B5EF4-FFF2-40B4-BE49-F238E27FC236}">
                <a16:creationId xmlns:a16="http://schemas.microsoft.com/office/drawing/2014/main" id="{ED014831-30AD-4F63-90FC-7C64D30FEE8E}"/>
              </a:ext>
            </a:extLst>
          </p:cNvPr>
          <p:cNvSpPr>
            <a:spLocks noGrp="1"/>
          </p:cNvSpPr>
          <p:nvPr>
            <p:ph type="ftr" sz="quarter" idx="11"/>
          </p:nvPr>
        </p:nvSpPr>
        <p:spPr/>
        <p:txBody>
          <a:bodyPr/>
          <a:lstStyle/>
          <a:p>
            <a:r>
              <a:rPr lang="en-US"/>
              <a:t>Machine Learning: Pengantar Deep Learning</a:t>
            </a:r>
            <a:endParaRPr lang="id-ID" dirty="0"/>
          </a:p>
        </p:txBody>
      </p:sp>
      <p:sp>
        <p:nvSpPr>
          <p:cNvPr id="6" name="Slide Number Placeholder 5">
            <a:extLst>
              <a:ext uri="{FF2B5EF4-FFF2-40B4-BE49-F238E27FC236}">
                <a16:creationId xmlns:a16="http://schemas.microsoft.com/office/drawing/2014/main" id="{0870AC81-DEE3-4873-BF61-8C5C67007162}"/>
              </a:ext>
            </a:extLst>
          </p:cNvPr>
          <p:cNvSpPr>
            <a:spLocks noGrp="1"/>
          </p:cNvSpPr>
          <p:nvPr>
            <p:ph type="sldNum" sz="quarter" idx="12"/>
          </p:nvPr>
        </p:nvSpPr>
        <p:spPr/>
        <p:txBody>
          <a:bodyPr/>
          <a:lstStyle/>
          <a:p>
            <a:fld id="{DF0E258F-04D6-46E9-8B77-0866F5CD991D}" type="slidenum">
              <a:rPr lang="id-ID" smtClean="0"/>
              <a:pPr/>
              <a:t>8</a:t>
            </a:fld>
            <a:endParaRPr lang="id-ID" dirty="0"/>
          </a:p>
        </p:txBody>
      </p:sp>
      <p:graphicFrame>
        <p:nvGraphicFramePr>
          <p:cNvPr id="7" name="Table 6">
            <a:extLst>
              <a:ext uri="{FF2B5EF4-FFF2-40B4-BE49-F238E27FC236}">
                <a16:creationId xmlns:a16="http://schemas.microsoft.com/office/drawing/2014/main" id="{DF7969C5-2713-4D64-9F1B-1BB08DE78194}"/>
              </a:ext>
            </a:extLst>
          </p:cNvPr>
          <p:cNvGraphicFramePr>
            <a:graphicFrameLocks noGrp="1"/>
          </p:cNvGraphicFramePr>
          <p:nvPr>
            <p:extLst>
              <p:ext uri="{D42A27DB-BD31-4B8C-83A1-F6EECF244321}">
                <p14:modId xmlns:p14="http://schemas.microsoft.com/office/powerpoint/2010/main" val="3279260990"/>
              </p:ext>
            </p:extLst>
          </p:nvPr>
        </p:nvGraphicFramePr>
        <p:xfrm>
          <a:off x="7089231" y="3123756"/>
          <a:ext cx="1004011" cy="2040724"/>
        </p:xfrm>
        <a:graphic>
          <a:graphicData uri="http://schemas.openxmlformats.org/drawingml/2006/table">
            <a:tbl>
              <a:tblPr firstRow="1" bandRow="1"/>
              <a:tblGrid>
                <a:gridCol w="1004011">
                  <a:extLst>
                    <a:ext uri="{9D8B030D-6E8A-4147-A177-3AD203B41FA5}">
                      <a16:colId xmlns:a16="http://schemas.microsoft.com/office/drawing/2014/main" val="1881216702"/>
                    </a:ext>
                  </a:extLst>
                </a:gridCol>
              </a:tblGrid>
              <a:tr h="510181">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id-ID" sz="1800" dirty="0"/>
                        <a:t>?</a:t>
                      </a:r>
                      <a:endParaRPr lang="en-US" sz="1800" dirty="0"/>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E37222">
                        <a:lumMod val="40000"/>
                        <a:lumOff val="60000"/>
                      </a:srgbClr>
                    </a:solidFill>
                  </a:tcPr>
                </a:tc>
                <a:extLst>
                  <a:ext uri="{0D108BD9-81ED-4DB2-BD59-A6C34878D82A}">
                    <a16:rowId xmlns:a16="http://schemas.microsoft.com/office/drawing/2014/main" val="1718696827"/>
                  </a:ext>
                </a:extLst>
              </a:tr>
              <a:tr h="510181">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id-ID" sz="1800" dirty="0"/>
                        <a:t>?</a:t>
                      </a:r>
                      <a:endParaRPr lang="en-US" sz="1800" dirty="0"/>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71953D">
                        <a:lumMod val="40000"/>
                        <a:lumOff val="60000"/>
                      </a:srgbClr>
                    </a:solidFill>
                  </a:tcPr>
                </a:tc>
                <a:extLst>
                  <a:ext uri="{0D108BD9-81ED-4DB2-BD59-A6C34878D82A}">
                    <a16:rowId xmlns:a16="http://schemas.microsoft.com/office/drawing/2014/main" val="3789229338"/>
                  </a:ext>
                </a:extLst>
              </a:tr>
              <a:tr h="510181">
                <a:tc>
                  <a:txBody>
                    <a:bodyPr/>
                    <a:lstStyle/>
                    <a:p>
                      <a:pPr algn="ctr"/>
                      <a:r>
                        <a:rPr lang="id-ID" sz="1800" dirty="0"/>
                        <a:t>...</a:t>
                      </a:r>
                      <a:endParaRPr lang="en-US" sz="1800" dirty="0"/>
                    </a:p>
                  </a:txBody>
                  <a:tcPr anchor="ctr">
                    <a:lnL w="12700" cmpd="sng">
                      <a:solidFill>
                        <a:sysClr val="windowText" lastClr="000000"/>
                      </a:solidFill>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600907997"/>
                  </a:ext>
                </a:extLst>
              </a:tr>
              <a:tr h="510181">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id-ID" sz="1800" dirty="0"/>
                        <a:t>?</a:t>
                      </a:r>
                      <a:endParaRPr lang="en-US" sz="1800" dirty="0"/>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0066A1">
                        <a:lumMod val="40000"/>
                        <a:lumOff val="60000"/>
                      </a:srgbClr>
                    </a:solidFill>
                  </a:tcPr>
                </a:tc>
                <a:extLst>
                  <a:ext uri="{0D108BD9-81ED-4DB2-BD59-A6C34878D82A}">
                    <a16:rowId xmlns:a16="http://schemas.microsoft.com/office/drawing/2014/main" val="1454890320"/>
                  </a:ext>
                </a:extLst>
              </a:tr>
            </a:tbl>
          </a:graphicData>
        </a:graphic>
      </p:graphicFrame>
      <p:pic>
        <p:nvPicPr>
          <p:cNvPr id="8" name="Picture 2" descr="http://www.warrenphotographic.co.uk/photography/bigs/15065-Silver-tabby-cat-sitting-white-background.jpg">
            <a:extLst>
              <a:ext uri="{FF2B5EF4-FFF2-40B4-BE49-F238E27FC236}">
                <a16:creationId xmlns:a16="http://schemas.microsoft.com/office/drawing/2014/main" id="{862D01D0-8273-4B84-A8F2-EEFC1E851ED4}"/>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420738" y="3056781"/>
            <a:ext cx="1150320" cy="1182079"/>
          </a:xfrm>
          <a:prstGeom prst="rect">
            <a:avLst/>
          </a:prstGeom>
          <a:noFill/>
          <a:ln>
            <a:solidFill>
              <a:srgbClr val="0066A1"/>
            </a:solidFill>
          </a:ln>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2A8E4-DB28-44E3-879B-5BD6E2DA1AA3}"/>
              </a:ext>
            </a:extLst>
          </p:cNvPr>
          <p:cNvSpPr/>
          <p:nvPr/>
        </p:nvSpPr>
        <p:spPr>
          <a:xfrm>
            <a:off x="294424" y="4287551"/>
            <a:ext cx="1402948" cy="369332"/>
          </a:xfrm>
          <a:prstGeom prst="rect">
            <a:avLst/>
          </a:prstGeom>
        </p:spPr>
        <p:txBody>
          <a:bodyPr wrap="none">
            <a:spAutoFit/>
          </a:bodyPr>
          <a:lstStyle/>
          <a:p>
            <a:pPr defTabSz="457200" fontAlgn="base">
              <a:spcBef>
                <a:spcPct val="0"/>
              </a:spcBef>
              <a:spcAft>
                <a:spcPct val="0"/>
              </a:spcAft>
            </a:pPr>
            <a:r>
              <a:rPr lang="en-US" dirty="0">
                <a:solidFill>
                  <a:prstClr val="black"/>
                </a:solidFill>
                <a:latin typeface="Verdana" charset="0"/>
                <a:ea typeface="ＭＳ Ｐゴシック" charset="0"/>
              </a:rPr>
              <a:t>[32x32x3]</a:t>
            </a:r>
          </a:p>
        </p:txBody>
      </p:sp>
      <p:graphicFrame>
        <p:nvGraphicFramePr>
          <p:cNvPr id="10" name="Table 9">
            <a:extLst>
              <a:ext uri="{FF2B5EF4-FFF2-40B4-BE49-F238E27FC236}">
                <a16:creationId xmlns:a16="http://schemas.microsoft.com/office/drawing/2014/main" id="{C76742B7-7F0C-444E-971D-581422AD1ADB}"/>
              </a:ext>
            </a:extLst>
          </p:cNvPr>
          <p:cNvGraphicFramePr>
            <a:graphicFrameLocks noGrp="1"/>
          </p:cNvGraphicFramePr>
          <p:nvPr>
            <p:extLst>
              <p:ext uri="{D42A27DB-BD31-4B8C-83A1-F6EECF244321}">
                <p14:modId xmlns:p14="http://schemas.microsoft.com/office/powerpoint/2010/main" val="1221248234"/>
              </p:ext>
            </p:extLst>
          </p:nvPr>
        </p:nvGraphicFramePr>
        <p:xfrm>
          <a:off x="1953981" y="3091559"/>
          <a:ext cx="2669900" cy="2062143"/>
        </p:xfrm>
        <a:graphic>
          <a:graphicData uri="http://schemas.openxmlformats.org/drawingml/2006/table">
            <a:tbl>
              <a:tblPr firstRow="1" bandRow="1"/>
              <a:tblGrid>
                <a:gridCol w="533980">
                  <a:extLst>
                    <a:ext uri="{9D8B030D-6E8A-4147-A177-3AD203B41FA5}">
                      <a16:colId xmlns:a16="http://schemas.microsoft.com/office/drawing/2014/main" val="2227658291"/>
                    </a:ext>
                  </a:extLst>
                </a:gridCol>
                <a:gridCol w="533980">
                  <a:extLst>
                    <a:ext uri="{9D8B030D-6E8A-4147-A177-3AD203B41FA5}">
                      <a16:colId xmlns:a16="http://schemas.microsoft.com/office/drawing/2014/main" val="1147258703"/>
                    </a:ext>
                  </a:extLst>
                </a:gridCol>
                <a:gridCol w="533980">
                  <a:extLst>
                    <a:ext uri="{9D8B030D-6E8A-4147-A177-3AD203B41FA5}">
                      <a16:colId xmlns:a16="http://schemas.microsoft.com/office/drawing/2014/main" val="512920535"/>
                    </a:ext>
                  </a:extLst>
                </a:gridCol>
                <a:gridCol w="533980">
                  <a:extLst>
                    <a:ext uri="{9D8B030D-6E8A-4147-A177-3AD203B41FA5}">
                      <a16:colId xmlns:a16="http://schemas.microsoft.com/office/drawing/2014/main" val="1518564387"/>
                    </a:ext>
                  </a:extLst>
                </a:gridCol>
                <a:gridCol w="533980">
                  <a:extLst>
                    <a:ext uri="{9D8B030D-6E8A-4147-A177-3AD203B41FA5}">
                      <a16:colId xmlns:a16="http://schemas.microsoft.com/office/drawing/2014/main" val="2490556929"/>
                    </a:ext>
                  </a:extLst>
                </a:gridCol>
              </a:tblGrid>
              <a:tr h="571683">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n-US" sz="1200" dirty="0"/>
                        <a:t>0.06</a:t>
                      </a:r>
                    </a:p>
                  </a:txBody>
                  <a:tcPr marL="0" marR="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E37222">
                        <a:lumMod val="40000"/>
                        <a:lumOff val="60000"/>
                      </a:srgbClr>
                    </a:solid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n-US" sz="1200" dirty="0"/>
                        <a:t>0.75</a:t>
                      </a:r>
                    </a:p>
                  </a:txBody>
                  <a:tcPr marL="0" marR="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E37222">
                        <a:lumMod val="40000"/>
                        <a:lumOff val="60000"/>
                      </a:srgbClr>
                    </a:solid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n-US" sz="1200" dirty="0"/>
                        <a:t>-0.6</a:t>
                      </a:r>
                    </a:p>
                  </a:txBody>
                  <a:tcPr marL="0" marR="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E37222">
                        <a:lumMod val="40000"/>
                        <a:lumOff val="60000"/>
                      </a:srgbClr>
                    </a:solid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n-US" sz="1200" dirty="0"/>
                        <a:t>…</a:t>
                      </a:r>
                    </a:p>
                  </a:txBody>
                  <a:tcPr marL="0" marR="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E37222">
                        <a:lumMod val="40000"/>
                        <a:lumOff val="60000"/>
                      </a:srgbClr>
                    </a:solid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n-US" sz="1200" dirty="0"/>
                        <a:t>-0.9</a:t>
                      </a:r>
                    </a:p>
                  </a:txBody>
                  <a:tcPr marL="0" marR="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E37222">
                        <a:lumMod val="40000"/>
                        <a:lumOff val="60000"/>
                      </a:srgbClr>
                    </a:solidFill>
                  </a:tcPr>
                </a:tc>
                <a:extLst>
                  <a:ext uri="{0D108BD9-81ED-4DB2-BD59-A6C34878D82A}">
                    <a16:rowId xmlns:a16="http://schemas.microsoft.com/office/drawing/2014/main" val="3274818980"/>
                  </a:ext>
                </a:extLst>
              </a:tr>
              <a:tr h="496820">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n-US" sz="1200" dirty="0"/>
                        <a:t>-0.8</a:t>
                      </a:r>
                    </a:p>
                  </a:txBody>
                  <a:tcPr marL="0" marR="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71953D">
                        <a:lumMod val="40000"/>
                        <a:lumOff val="60000"/>
                      </a:srgbClr>
                    </a:solid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n-US" sz="1200" dirty="0"/>
                        <a:t>2.69</a:t>
                      </a:r>
                    </a:p>
                  </a:txBody>
                  <a:tcPr marL="0" marR="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71953D">
                        <a:lumMod val="40000"/>
                        <a:lumOff val="60000"/>
                      </a:srgbClr>
                    </a:solid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n-US" sz="1200" dirty="0"/>
                        <a:t>0.51</a:t>
                      </a:r>
                    </a:p>
                  </a:txBody>
                  <a:tcPr marL="0" marR="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71953D">
                        <a:lumMod val="40000"/>
                        <a:lumOff val="60000"/>
                      </a:srgbClr>
                    </a:solid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n-US" sz="1200" dirty="0"/>
                        <a:t>…</a:t>
                      </a:r>
                    </a:p>
                  </a:txBody>
                  <a:tcPr marL="0" marR="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71953D">
                        <a:lumMod val="40000"/>
                        <a:lumOff val="60000"/>
                      </a:srgbClr>
                    </a:solid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n-US" sz="1200" dirty="0"/>
                        <a:t>-2.2</a:t>
                      </a:r>
                    </a:p>
                  </a:txBody>
                  <a:tcPr marL="0" marR="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71953D">
                        <a:lumMod val="40000"/>
                        <a:lumOff val="60000"/>
                      </a:srgbClr>
                    </a:solidFill>
                  </a:tcPr>
                </a:tc>
                <a:extLst>
                  <a:ext uri="{0D108BD9-81ED-4DB2-BD59-A6C34878D82A}">
                    <a16:rowId xmlns:a16="http://schemas.microsoft.com/office/drawing/2014/main" val="1360348839"/>
                  </a:ext>
                </a:extLst>
              </a:tr>
              <a:tr h="496820">
                <a:tc>
                  <a:txBody>
                    <a:bodyPr/>
                    <a:lstStyle/>
                    <a:p>
                      <a:pPr algn="ctr"/>
                      <a:r>
                        <a:rPr lang="id-ID" sz="1200" dirty="0"/>
                        <a:t>...</a:t>
                      </a:r>
                      <a:endParaRPr lang="en-US" sz="1200" dirty="0"/>
                    </a:p>
                  </a:txBody>
                  <a:tcPr marL="0" marR="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solidFill>
                      <a:schemeClr val="bg2">
                        <a:lumMod val="90000"/>
                      </a:schemeClr>
                    </a:solidFill>
                  </a:tcPr>
                </a:tc>
                <a:tc>
                  <a:txBody>
                    <a:bodyPr/>
                    <a:lstStyle/>
                    <a:p>
                      <a:pPr algn="ctr"/>
                      <a:r>
                        <a:rPr lang="id-ID" sz="1200" dirty="0"/>
                        <a:t>...</a:t>
                      </a:r>
                      <a:endParaRPr lang="en-US" sz="1200" dirty="0"/>
                    </a:p>
                  </a:txBody>
                  <a:tcPr marL="0" marR="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solidFill>
                      <a:schemeClr val="bg2">
                        <a:lumMod val="90000"/>
                      </a:schemeClr>
                    </a:solidFill>
                  </a:tcPr>
                </a:tc>
                <a:tc>
                  <a:txBody>
                    <a:bodyPr/>
                    <a:lstStyle/>
                    <a:p>
                      <a:pPr algn="ctr"/>
                      <a:r>
                        <a:rPr lang="id-ID" sz="1200" dirty="0"/>
                        <a:t>...</a:t>
                      </a:r>
                      <a:endParaRPr lang="en-US" sz="1200" dirty="0"/>
                    </a:p>
                  </a:txBody>
                  <a:tcPr marL="0" marR="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solidFill>
                      <a:schemeClr val="bg2">
                        <a:lumMod val="90000"/>
                      </a:schemeClr>
                    </a:solidFill>
                  </a:tcPr>
                </a:tc>
                <a:tc>
                  <a:txBody>
                    <a:bodyPr/>
                    <a:lstStyle/>
                    <a:p>
                      <a:pPr algn="ctr"/>
                      <a:r>
                        <a:rPr lang="id-ID" sz="1200" dirty="0"/>
                        <a:t>...</a:t>
                      </a:r>
                      <a:endParaRPr lang="en-US" sz="1200" dirty="0"/>
                    </a:p>
                  </a:txBody>
                  <a:tcPr marL="0" marR="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solidFill>
                      <a:schemeClr val="bg2">
                        <a:lumMod val="90000"/>
                      </a:schemeClr>
                    </a:solidFill>
                  </a:tcPr>
                </a:tc>
                <a:tc>
                  <a:txBody>
                    <a:bodyPr/>
                    <a:lstStyle/>
                    <a:p>
                      <a:pPr algn="ctr"/>
                      <a:r>
                        <a:rPr lang="id-ID" sz="1200" dirty="0"/>
                        <a:t>...</a:t>
                      </a:r>
                      <a:endParaRPr lang="en-US" sz="1200" dirty="0"/>
                    </a:p>
                  </a:txBody>
                  <a:tcPr marL="0" marR="0" anchor="ct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3373496480"/>
                  </a:ext>
                </a:extLst>
              </a:tr>
              <a:tr h="496820">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n-US" sz="1200" dirty="0"/>
                        <a:t>0.31</a:t>
                      </a:r>
                    </a:p>
                  </a:txBody>
                  <a:tcPr marL="0" marR="0" anchor="ctr">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066A1">
                        <a:lumMod val="40000"/>
                        <a:lumOff val="60000"/>
                      </a:srgbClr>
                    </a:solid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n-US" sz="1200" dirty="0"/>
                        <a:t>-0.0</a:t>
                      </a:r>
                    </a:p>
                  </a:txBody>
                  <a:tcPr marL="0" marR="0" anchor="ctr">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066A1">
                        <a:lumMod val="40000"/>
                        <a:lumOff val="60000"/>
                      </a:srgbClr>
                    </a:solid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n-US" sz="1200" dirty="0"/>
                        <a:t>0.0</a:t>
                      </a:r>
                    </a:p>
                  </a:txBody>
                  <a:tcPr marL="0" marR="0" anchor="ctr">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066A1">
                        <a:lumMod val="40000"/>
                        <a:lumOff val="60000"/>
                      </a:srgbClr>
                    </a:solid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n-US" sz="1200" dirty="0"/>
                        <a:t>…</a:t>
                      </a:r>
                    </a:p>
                  </a:txBody>
                  <a:tcPr marL="0" marR="0" anchor="ctr">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066A1">
                        <a:lumMod val="40000"/>
                        <a:lumOff val="60000"/>
                      </a:srgbClr>
                    </a:solid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n-US" sz="1200" dirty="0"/>
                        <a:t>0.51</a:t>
                      </a:r>
                    </a:p>
                  </a:txBody>
                  <a:tcPr marL="0" marR="0" anchor="ctr">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066A1">
                        <a:lumMod val="40000"/>
                        <a:lumOff val="60000"/>
                      </a:srgbClr>
                    </a:solidFill>
                  </a:tcPr>
                </a:tc>
                <a:extLst>
                  <a:ext uri="{0D108BD9-81ED-4DB2-BD59-A6C34878D82A}">
                    <a16:rowId xmlns:a16="http://schemas.microsoft.com/office/drawing/2014/main" val="2528504641"/>
                  </a:ext>
                </a:extLst>
              </a:tr>
            </a:tbl>
          </a:graphicData>
        </a:graphic>
      </p:graphicFrame>
      <p:graphicFrame>
        <p:nvGraphicFramePr>
          <p:cNvPr id="11" name="Table 10">
            <a:extLst>
              <a:ext uri="{FF2B5EF4-FFF2-40B4-BE49-F238E27FC236}">
                <a16:creationId xmlns:a16="http://schemas.microsoft.com/office/drawing/2014/main" id="{2CF12325-81D7-4D52-8B86-203217E38A0E}"/>
              </a:ext>
            </a:extLst>
          </p:cNvPr>
          <p:cNvGraphicFramePr>
            <a:graphicFrameLocks noGrp="1"/>
          </p:cNvGraphicFramePr>
          <p:nvPr>
            <p:extLst>
              <p:ext uri="{D42A27DB-BD31-4B8C-83A1-F6EECF244321}">
                <p14:modId xmlns:p14="http://schemas.microsoft.com/office/powerpoint/2010/main" val="1381962019"/>
              </p:ext>
            </p:extLst>
          </p:nvPr>
        </p:nvGraphicFramePr>
        <p:xfrm>
          <a:off x="4742113" y="3089858"/>
          <a:ext cx="620834" cy="3159294"/>
        </p:xfrm>
        <a:graphic>
          <a:graphicData uri="http://schemas.openxmlformats.org/drawingml/2006/table">
            <a:tbl>
              <a:tblPr firstRow="1" bandRow="1"/>
              <a:tblGrid>
                <a:gridCol w="620834">
                  <a:extLst>
                    <a:ext uri="{9D8B030D-6E8A-4147-A177-3AD203B41FA5}">
                      <a16:colId xmlns:a16="http://schemas.microsoft.com/office/drawing/2014/main" val="1881216702"/>
                    </a:ext>
                  </a:extLst>
                </a:gridCol>
              </a:tblGrid>
              <a:tr h="526549">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n-US" sz="1600" dirty="0"/>
                        <a:t>59</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1718696827"/>
                  </a:ext>
                </a:extLst>
              </a:tr>
              <a:tr h="526549">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n-US" sz="1600" dirty="0"/>
                        <a:t>73</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3789229338"/>
                  </a:ext>
                </a:extLst>
              </a:tr>
              <a:tr h="526549">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n-US" sz="1600" dirty="0"/>
                        <a:t>24</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1454890320"/>
                  </a:ext>
                </a:extLst>
              </a:tr>
              <a:tr h="526549">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n-US" sz="1600" dirty="0"/>
                        <a:t>…</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745004877"/>
                  </a:ext>
                </a:extLst>
              </a:tr>
              <a:tr h="526549">
                <a:tc>
                  <a:txBody>
                    <a:bodyPr/>
                    <a:lstStyle/>
                    <a:p>
                      <a:pPr algn="ctr"/>
                      <a:r>
                        <a:rPr lang="id-ID" sz="1600" dirty="0"/>
                        <a:t>...</a:t>
                      </a:r>
                      <a:endParaRPr lang="en-US" sz="1600" dirty="0"/>
                    </a:p>
                  </a:txBody>
                  <a:tcPr anchor="ctr">
                    <a:lnL w="12700" cmpd="sng">
                      <a:solidFill>
                        <a:sysClr val="windowText" lastClr="000000"/>
                      </a:solidFill>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3428943918"/>
                  </a:ext>
                </a:extLst>
              </a:tr>
              <a:tr h="526549">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n-US" sz="1600" dirty="0"/>
                        <a:t>2</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3325347676"/>
                  </a:ext>
                </a:extLst>
              </a:tr>
            </a:tbl>
          </a:graphicData>
        </a:graphic>
      </p:graphicFrame>
      <p:graphicFrame>
        <p:nvGraphicFramePr>
          <p:cNvPr id="12" name="Table 11">
            <a:extLst>
              <a:ext uri="{FF2B5EF4-FFF2-40B4-BE49-F238E27FC236}">
                <a16:creationId xmlns:a16="http://schemas.microsoft.com/office/drawing/2014/main" id="{6F97CCF2-F5E5-40BE-8D68-B2724E30A816}"/>
              </a:ext>
            </a:extLst>
          </p:cNvPr>
          <p:cNvGraphicFramePr>
            <a:graphicFrameLocks noGrp="1"/>
          </p:cNvGraphicFramePr>
          <p:nvPr>
            <p:extLst>
              <p:ext uri="{D42A27DB-BD31-4B8C-83A1-F6EECF244321}">
                <p14:modId xmlns:p14="http://schemas.microsoft.com/office/powerpoint/2010/main" val="2527915828"/>
              </p:ext>
            </p:extLst>
          </p:nvPr>
        </p:nvGraphicFramePr>
        <p:xfrm>
          <a:off x="5742956" y="3091560"/>
          <a:ext cx="579320" cy="2087096"/>
        </p:xfrm>
        <a:graphic>
          <a:graphicData uri="http://schemas.openxmlformats.org/drawingml/2006/table">
            <a:tbl>
              <a:tblPr firstRow="1" bandRow="1"/>
              <a:tblGrid>
                <a:gridCol w="579320">
                  <a:extLst>
                    <a:ext uri="{9D8B030D-6E8A-4147-A177-3AD203B41FA5}">
                      <a16:colId xmlns:a16="http://schemas.microsoft.com/office/drawing/2014/main" val="1881216702"/>
                    </a:ext>
                  </a:extLst>
                </a:gridCol>
              </a:tblGrid>
              <a:tr h="521774">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n-US" sz="1200" dirty="0"/>
                        <a:t>-1.5</a:t>
                      </a:r>
                    </a:p>
                  </a:txBody>
                  <a:tcPr marL="0" marR="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E37222">
                        <a:lumMod val="40000"/>
                        <a:lumOff val="60000"/>
                      </a:srgbClr>
                    </a:solidFill>
                  </a:tcPr>
                </a:tc>
                <a:extLst>
                  <a:ext uri="{0D108BD9-81ED-4DB2-BD59-A6C34878D82A}">
                    <a16:rowId xmlns:a16="http://schemas.microsoft.com/office/drawing/2014/main" val="1718696827"/>
                  </a:ext>
                </a:extLst>
              </a:tr>
              <a:tr h="521774">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n-US" sz="1200" dirty="0"/>
                        <a:t>2.7</a:t>
                      </a:r>
                    </a:p>
                  </a:txBody>
                  <a:tcPr marL="0" marR="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71953D">
                        <a:lumMod val="40000"/>
                        <a:lumOff val="60000"/>
                      </a:srgbClr>
                    </a:solidFill>
                  </a:tcPr>
                </a:tc>
                <a:extLst>
                  <a:ext uri="{0D108BD9-81ED-4DB2-BD59-A6C34878D82A}">
                    <a16:rowId xmlns:a16="http://schemas.microsoft.com/office/drawing/2014/main" val="3789229338"/>
                  </a:ext>
                </a:extLst>
              </a:tr>
              <a:tr h="521774">
                <a:tc>
                  <a:txBody>
                    <a:bodyPr/>
                    <a:lstStyle/>
                    <a:p>
                      <a:pPr algn="ctr"/>
                      <a:r>
                        <a:rPr lang="id-ID" sz="1200" dirty="0"/>
                        <a:t>...</a:t>
                      </a:r>
                      <a:endParaRPr lang="en-US" sz="1200" dirty="0"/>
                    </a:p>
                  </a:txBody>
                  <a:tcPr marL="0" marR="0" anchor="ctr">
                    <a:lnL w="12700" cmpd="sng">
                      <a:solidFill>
                        <a:sysClr val="windowText" lastClr="000000"/>
                      </a:solidFill>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3773580201"/>
                  </a:ext>
                </a:extLst>
              </a:tr>
              <a:tr h="521774">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n-US" sz="1200" dirty="0"/>
                        <a:t>0.1</a:t>
                      </a:r>
                    </a:p>
                  </a:txBody>
                  <a:tcPr marL="0" marR="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0066A1">
                        <a:lumMod val="40000"/>
                        <a:lumOff val="60000"/>
                      </a:srgbClr>
                    </a:solidFill>
                  </a:tcPr>
                </a:tc>
                <a:extLst>
                  <a:ext uri="{0D108BD9-81ED-4DB2-BD59-A6C34878D82A}">
                    <a16:rowId xmlns:a16="http://schemas.microsoft.com/office/drawing/2014/main" val="1454890320"/>
                  </a:ext>
                </a:extLst>
              </a:tr>
            </a:tbl>
          </a:graphicData>
        </a:graphic>
      </p:graphicFrame>
      <p:sp>
        <p:nvSpPr>
          <p:cNvPr id="13" name="Rectangle 12">
            <a:extLst>
              <a:ext uri="{FF2B5EF4-FFF2-40B4-BE49-F238E27FC236}">
                <a16:creationId xmlns:a16="http://schemas.microsoft.com/office/drawing/2014/main" id="{D40A0313-33D7-444A-8E45-8F9DF0676484}"/>
              </a:ext>
            </a:extLst>
          </p:cNvPr>
          <p:cNvSpPr/>
          <p:nvPr/>
        </p:nvSpPr>
        <p:spPr>
          <a:xfrm>
            <a:off x="5386389" y="3721946"/>
            <a:ext cx="373820" cy="369332"/>
          </a:xfrm>
          <a:prstGeom prst="rect">
            <a:avLst/>
          </a:prstGeom>
        </p:spPr>
        <p:txBody>
          <a:bodyPr wrap="none">
            <a:spAutoFit/>
          </a:bodyPr>
          <a:lstStyle/>
          <a:p>
            <a:pPr defTabSz="457200" fontAlgn="base">
              <a:spcBef>
                <a:spcPct val="0"/>
              </a:spcBef>
              <a:spcAft>
                <a:spcPct val="0"/>
              </a:spcAft>
            </a:pPr>
            <a:r>
              <a:rPr lang="en-US" dirty="0">
                <a:solidFill>
                  <a:prstClr val="black"/>
                </a:solidFill>
                <a:latin typeface="Verdana" charset="0"/>
                <a:ea typeface="ＭＳ Ｐゴシック" charset="0"/>
              </a:rPr>
              <a:t>+</a:t>
            </a:r>
          </a:p>
        </p:txBody>
      </p:sp>
      <mc:AlternateContent xmlns:mc="http://schemas.openxmlformats.org/markup-compatibility/2006">
        <mc:Choice xmlns:a14="http://schemas.microsoft.com/office/drawing/2010/main" Requires="a14">
          <p:sp>
            <p:nvSpPr>
              <p:cNvPr id="14" name="Rectangle 13">
                <a:extLst>
                  <a:ext uri="{FF2B5EF4-FFF2-40B4-BE49-F238E27FC236}">
                    <a16:creationId xmlns:a16="http://schemas.microsoft.com/office/drawing/2014/main" id="{6363FFAE-E040-45F5-B940-7C34A5D8B83B}"/>
                  </a:ext>
                </a:extLst>
              </p:cNvPr>
              <p:cNvSpPr/>
              <p:nvPr/>
            </p:nvSpPr>
            <p:spPr>
              <a:xfrm>
                <a:off x="2824697" y="5281957"/>
                <a:ext cx="1532792" cy="822469"/>
              </a:xfrm>
              <a:prstGeom prst="rect">
                <a:avLst/>
              </a:prstGeom>
            </p:spPr>
            <p:txBody>
              <a:bodyPr wrap="none">
                <a:spAutoFit/>
              </a:bodyPr>
              <a:lstStyle/>
              <a:p>
                <a:pPr algn="ctr" defTabSz="457200" fontAlgn="base">
                  <a:spcBef>
                    <a:spcPct val="0"/>
                  </a:spcBef>
                  <a:spcAft>
                    <a:spcPct val="0"/>
                  </a:spcAft>
                </a:pPr>
                <a14:m>
                  <m:oMath xmlns:m="http://schemas.openxmlformats.org/officeDocument/2006/math">
                    <m:r>
                      <a:rPr lang="en-US" sz="2400" b="1" i="1" smtClean="0">
                        <a:solidFill>
                          <a:prstClr val="black"/>
                        </a:solidFill>
                        <a:latin typeface="Cambria Math" panose="02040503050406030204" pitchFamily="18" charset="0"/>
                        <a:ea typeface="Cambria Math" panose="02040503050406030204" pitchFamily="18" charset="0"/>
                      </a:rPr>
                      <m:t>𝑾</m:t>
                    </m:r>
                    <m:r>
                      <a:rPr lang="id-ID" sz="2400" b="1" i="1" smtClean="0">
                        <a:solidFill>
                          <a:prstClr val="black"/>
                        </a:solidFill>
                        <a:latin typeface="Cambria Math" panose="02040503050406030204" pitchFamily="18" charset="0"/>
                        <a:ea typeface="Cambria Math" panose="02040503050406030204" pitchFamily="18" charset="0"/>
                      </a:rPr>
                      <m:t> </m:t>
                    </m:r>
                  </m:oMath>
                </a14:m>
                <a:r>
                  <a:rPr lang="en-US" sz="1600" dirty="0">
                    <a:solidFill>
                      <a:srgbClr val="FF0000"/>
                    </a:solidFill>
                  </a:rPr>
                  <a:t>[ </a:t>
                </a:r>
                <a:r>
                  <a:rPr lang="id-ID" sz="1600" dirty="0">
                    <a:solidFill>
                      <a:srgbClr val="FF0000"/>
                    </a:solidFill>
                  </a:rPr>
                  <a:t>10</a:t>
                </a:r>
                <a:r>
                  <a:rPr lang="en-US" sz="1600" dirty="0">
                    <a:solidFill>
                      <a:srgbClr val="FF0000"/>
                    </a:solidFill>
                  </a:rPr>
                  <a:t> x 3072]</a:t>
                </a:r>
                <a:endParaRPr lang="en-US" sz="1600" dirty="0"/>
              </a:p>
              <a:p>
                <a:pPr algn="ctr" defTabSz="457200" fontAlgn="base">
                  <a:spcBef>
                    <a:spcPct val="0"/>
                  </a:spcBef>
                  <a:spcAft>
                    <a:spcPct val="0"/>
                  </a:spcAft>
                </a:pPr>
                <a:endParaRPr lang="en-US" sz="2400" b="1" dirty="0">
                  <a:solidFill>
                    <a:prstClr val="black"/>
                  </a:solidFill>
                  <a:latin typeface="Verdana" charset="0"/>
                  <a:ea typeface="ＭＳ Ｐゴシック" charset="0"/>
                </a:endParaRPr>
              </a:p>
            </p:txBody>
          </p:sp>
        </mc:Choice>
        <mc:Fallback>
          <p:sp>
            <p:nvSpPr>
              <p:cNvPr id="14" name="Rectangle 13">
                <a:extLst>
                  <a:ext uri="{FF2B5EF4-FFF2-40B4-BE49-F238E27FC236}">
                    <a16:creationId xmlns:a16="http://schemas.microsoft.com/office/drawing/2014/main" id="{6363FFAE-E040-45F5-B940-7C34A5D8B83B}"/>
                  </a:ext>
                </a:extLst>
              </p:cNvPr>
              <p:cNvSpPr>
                <a:spLocks noRot="1" noChangeAspect="1" noMove="1" noResize="1" noEditPoints="1" noAdjustHandles="1" noChangeArrowheads="1" noChangeShapeType="1" noTextEdit="1"/>
              </p:cNvSpPr>
              <p:nvPr/>
            </p:nvSpPr>
            <p:spPr>
              <a:xfrm>
                <a:off x="2824697" y="5281957"/>
                <a:ext cx="1532792" cy="822469"/>
              </a:xfrm>
              <a:prstGeom prst="rect">
                <a:avLst/>
              </a:prstGeom>
              <a:blipFill>
                <a:blip r:embed="rId4"/>
                <a:stretch>
                  <a:fillRect l="-397" r="-158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Rectangle 14">
                <a:extLst>
                  <a:ext uri="{FF2B5EF4-FFF2-40B4-BE49-F238E27FC236}">
                    <a16:creationId xmlns:a16="http://schemas.microsoft.com/office/drawing/2014/main" id="{5F7EED66-0A54-4A49-9F66-04B3B1C5E387}"/>
                  </a:ext>
                </a:extLst>
              </p:cNvPr>
              <p:cNvSpPr/>
              <p:nvPr/>
            </p:nvSpPr>
            <p:spPr>
              <a:xfrm>
                <a:off x="5573299" y="5305277"/>
                <a:ext cx="989503" cy="707886"/>
              </a:xfrm>
              <a:prstGeom prst="rect">
                <a:avLst/>
              </a:prstGeom>
            </p:spPr>
            <p:txBody>
              <a:bodyPr wrap="square">
                <a:spAutoFit/>
              </a:bodyPr>
              <a:lstStyle/>
              <a:p>
                <a:pPr algn="ctr" defTabSz="457200" fontAlgn="base">
                  <a:spcBef>
                    <a:spcPct val="0"/>
                  </a:spcBef>
                  <a:spcAft>
                    <a:spcPct val="0"/>
                  </a:spcAft>
                </a:pPr>
                <a14:m>
                  <m:oMathPara xmlns:m="http://schemas.openxmlformats.org/officeDocument/2006/math">
                    <m:oMathParaPr>
                      <m:jc m:val="centerGroup"/>
                    </m:oMathParaPr>
                    <m:oMath xmlns:m="http://schemas.openxmlformats.org/officeDocument/2006/math">
                      <m:r>
                        <a:rPr lang="en-US" sz="2400" b="1" i="1" smtClean="0">
                          <a:solidFill>
                            <a:prstClr val="black"/>
                          </a:solidFill>
                          <a:latin typeface="Cambria Math" panose="02040503050406030204" pitchFamily="18" charset="0"/>
                          <a:ea typeface="Cambria Math" panose="02040503050406030204" pitchFamily="18" charset="0"/>
                        </a:rPr>
                        <m:t>𝒃</m:t>
                      </m:r>
                    </m:oMath>
                  </m:oMathPara>
                </a14:m>
                <a:endParaRPr lang="id-ID" sz="2400" b="1" i="1" dirty="0">
                  <a:solidFill>
                    <a:prstClr val="black"/>
                  </a:solidFill>
                  <a:latin typeface="Cambria Math" panose="02040503050406030204" pitchFamily="18" charset="0"/>
                  <a:ea typeface="Cambria Math" panose="02040503050406030204" pitchFamily="18" charset="0"/>
                </a:endParaRPr>
              </a:p>
              <a:p>
                <a:pPr algn="ctr" defTabSz="457200" fontAlgn="base">
                  <a:spcBef>
                    <a:spcPct val="0"/>
                  </a:spcBef>
                  <a:spcAft>
                    <a:spcPct val="0"/>
                  </a:spcAft>
                </a:pPr>
                <a14:m>
                  <m:oMathPara xmlns:m="http://schemas.openxmlformats.org/officeDocument/2006/math">
                    <m:oMathParaPr>
                      <m:jc m:val="centerGroup"/>
                    </m:oMathParaPr>
                    <m:oMath xmlns:m="http://schemas.openxmlformats.org/officeDocument/2006/math">
                      <m:r>
                        <m:rPr>
                          <m:nor/>
                        </m:rPr>
                        <a:rPr lang="en-US" sz="1600" dirty="0" smtClean="0">
                          <a:solidFill>
                            <a:srgbClr val="7030A0"/>
                          </a:solidFill>
                        </a:rPr>
                        <m:t>[ </m:t>
                      </m:r>
                      <m:r>
                        <m:rPr>
                          <m:nor/>
                        </m:rPr>
                        <a:rPr lang="id-ID" sz="1600" dirty="0" smtClean="0">
                          <a:solidFill>
                            <a:srgbClr val="7030A0"/>
                          </a:solidFill>
                        </a:rPr>
                        <m:t>10</m:t>
                      </m:r>
                      <m:r>
                        <m:rPr>
                          <m:nor/>
                        </m:rPr>
                        <a:rPr lang="en-US" sz="1600" dirty="0" smtClean="0">
                          <a:solidFill>
                            <a:srgbClr val="7030A0"/>
                          </a:solidFill>
                        </a:rPr>
                        <m:t> </m:t>
                      </m:r>
                      <m:r>
                        <m:rPr>
                          <m:nor/>
                        </m:rPr>
                        <a:rPr lang="en-US" sz="1600" dirty="0" smtClean="0">
                          <a:solidFill>
                            <a:srgbClr val="7030A0"/>
                          </a:solidFill>
                        </a:rPr>
                        <m:t>x</m:t>
                      </m:r>
                      <m:r>
                        <m:rPr>
                          <m:nor/>
                        </m:rPr>
                        <a:rPr lang="en-US" sz="1600" dirty="0" smtClean="0">
                          <a:solidFill>
                            <a:srgbClr val="7030A0"/>
                          </a:solidFill>
                        </a:rPr>
                        <m:t> 1 ]</m:t>
                      </m:r>
                    </m:oMath>
                  </m:oMathPara>
                </a14:m>
                <a:endParaRPr lang="en-US" sz="1600" dirty="0">
                  <a:solidFill>
                    <a:srgbClr val="7030A0"/>
                  </a:solidFill>
                </a:endParaRPr>
              </a:p>
            </p:txBody>
          </p:sp>
        </mc:Choice>
        <mc:Fallback>
          <p:sp>
            <p:nvSpPr>
              <p:cNvPr id="15" name="Rectangle 14">
                <a:extLst>
                  <a:ext uri="{FF2B5EF4-FFF2-40B4-BE49-F238E27FC236}">
                    <a16:creationId xmlns:a16="http://schemas.microsoft.com/office/drawing/2014/main" id="{5F7EED66-0A54-4A49-9F66-04B3B1C5E387}"/>
                  </a:ext>
                </a:extLst>
              </p:cNvPr>
              <p:cNvSpPr>
                <a:spLocks noRot="1" noChangeAspect="1" noMove="1" noResize="1" noEditPoints="1" noAdjustHandles="1" noChangeArrowheads="1" noChangeShapeType="1" noTextEdit="1"/>
              </p:cNvSpPr>
              <p:nvPr/>
            </p:nvSpPr>
            <p:spPr>
              <a:xfrm>
                <a:off x="5573299" y="5305277"/>
                <a:ext cx="989503" cy="707886"/>
              </a:xfrm>
              <a:prstGeom prst="rect">
                <a:avLst/>
              </a:prstGeom>
              <a:blipFill>
                <a:blip r:embed="rId5"/>
                <a:stretch>
                  <a:fillRect b="-3448"/>
                </a:stretch>
              </a:blipFill>
            </p:spPr>
            <p:txBody>
              <a:bodyPr/>
              <a:lstStyle/>
              <a:p>
                <a:r>
                  <a:rPr lang="en-US">
                    <a:noFill/>
                  </a:rPr>
                  <a:t> </a:t>
                </a:r>
              </a:p>
            </p:txBody>
          </p:sp>
        </mc:Fallback>
      </mc:AlternateContent>
      <p:graphicFrame>
        <p:nvGraphicFramePr>
          <p:cNvPr id="16" name="Table 15">
            <a:extLst>
              <a:ext uri="{FF2B5EF4-FFF2-40B4-BE49-F238E27FC236}">
                <a16:creationId xmlns:a16="http://schemas.microsoft.com/office/drawing/2014/main" id="{979B3F6D-C25D-4093-B18C-B447EA13690C}"/>
              </a:ext>
            </a:extLst>
          </p:cNvPr>
          <p:cNvGraphicFramePr>
            <a:graphicFrameLocks noGrp="1"/>
          </p:cNvGraphicFramePr>
          <p:nvPr>
            <p:extLst>
              <p:ext uri="{D42A27DB-BD31-4B8C-83A1-F6EECF244321}">
                <p14:modId xmlns:p14="http://schemas.microsoft.com/office/powerpoint/2010/main" val="272535561"/>
              </p:ext>
            </p:extLst>
          </p:nvPr>
        </p:nvGraphicFramePr>
        <p:xfrm>
          <a:off x="7089231" y="3123756"/>
          <a:ext cx="1004011" cy="2040724"/>
        </p:xfrm>
        <a:graphic>
          <a:graphicData uri="http://schemas.openxmlformats.org/drawingml/2006/table">
            <a:tbl>
              <a:tblPr firstRow="1" bandRow="1"/>
              <a:tblGrid>
                <a:gridCol w="1004011">
                  <a:extLst>
                    <a:ext uri="{9D8B030D-6E8A-4147-A177-3AD203B41FA5}">
                      <a16:colId xmlns:a16="http://schemas.microsoft.com/office/drawing/2014/main" val="1881216702"/>
                    </a:ext>
                  </a:extLst>
                </a:gridCol>
              </a:tblGrid>
              <a:tr h="510181">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n-US" sz="1800" dirty="0"/>
                        <a:t>-14.4</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E37222">
                        <a:lumMod val="40000"/>
                        <a:lumOff val="60000"/>
                      </a:srgbClr>
                    </a:solidFill>
                  </a:tcPr>
                </a:tc>
                <a:extLst>
                  <a:ext uri="{0D108BD9-81ED-4DB2-BD59-A6C34878D82A}">
                    <a16:rowId xmlns:a16="http://schemas.microsoft.com/office/drawing/2014/main" val="1718696827"/>
                  </a:ext>
                </a:extLst>
              </a:tr>
              <a:tr h="510181">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n-US" sz="1800" dirty="0"/>
                        <a:t>213.1</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71953D">
                        <a:lumMod val="40000"/>
                        <a:lumOff val="60000"/>
                      </a:srgbClr>
                    </a:solidFill>
                  </a:tcPr>
                </a:tc>
                <a:extLst>
                  <a:ext uri="{0D108BD9-81ED-4DB2-BD59-A6C34878D82A}">
                    <a16:rowId xmlns:a16="http://schemas.microsoft.com/office/drawing/2014/main" val="3789229338"/>
                  </a:ext>
                </a:extLst>
              </a:tr>
              <a:tr h="510181">
                <a:tc>
                  <a:txBody>
                    <a:bodyPr/>
                    <a:lstStyle/>
                    <a:p>
                      <a:pPr algn="ctr"/>
                      <a:r>
                        <a:rPr lang="id-ID" sz="1800" dirty="0"/>
                        <a:t>...</a:t>
                      </a:r>
                      <a:endParaRPr lang="en-US" sz="1800" dirty="0"/>
                    </a:p>
                  </a:txBody>
                  <a:tcPr anchor="ctr">
                    <a:lnL w="12700" cmpd="sng">
                      <a:solidFill>
                        <a:sysClr val="windowText" lastClr="000000"/>
                      </a:solidFill>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600907997"/>
                  </a:ext>
                </a:extLst>
              </a:tr>
              <a:tr h="510181">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n-US" sz="1800" dirty="0"/>
                        <a:t>87.3</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0066A1">
                        <a:lumMod val="40000"/>
                        <a:lumOff val="60000"/>
                      </a:srgbClr>
                    </a:solidFill>
                  </a:tcPr>
                </a:tc>
                <a:extLst>
                  <a:ext uri="{0D108BD9-81ED-4DB2-BD59-A6C34878D82A}">
                    <a16:rowId xmlns:a16="http://schemas.microsoft.com/office/drawing/2014/main" val="1454890320"/>
                  </a:ext>
                </a:extLst>
              </a:tr>
            </a:tbl>
          </a:graphicData>
        </a:graphic>
      </p:graphicFrame>
      <mc:AlternateContent xmlns:mc="http://schemas.openxmlformats.org/markup-compatibility/2006">
        <mc:Choice xmlns:a14="http://schemas.microsoft.com/office/drawing/2010/main" Requires="a14">
          <p:sp>
            <p:nvSpPr>
              <p:cNvPr id="17" name="Rectangle 16">
                <a:extLst>
                  <a:ext uri="{FF2B5EF4-FFF2-40B4-BE49-F238E27FC236}">
                    <a16:creationId xmlns:a16="http://schemas.microsoft.com/office/drawing/2014/main" id="{22ACE3F6-2EE4-4462-9460-E09E1AA22059}"/>
                  </a:ext>
                </a:extLst>
              </p:cNvPr>
              <p:cNvSpPr/>
              <p:nvPr/>
            </p:nvSpPr>
            <p:spPr>
              <a:xfrm>
                <a:off x="6584078" y="5320878"/>
                <a:ext cx="2215717" cy="584775"/>
              </a:xfrm>
              <a:prstGeom prst="rect">
                <a:avLst/>
              </a:prstGeom>
            </p:spPr>
            <p:txBody>
              <a:bodyPr wrap="square">
                <a:spAutoFit/>
              </a:bodyPr>
              <a:lstStyle/>
              <a:p>
                <a:pPr defTabSz="457200" fontAlgn="base">
                  <a:spcBef>
                    <a:spcPct val="0"/>
                  </a:spcBef>
                  <a:spcAft>
                    <a:spcPct val="0"/>
                  </a:spcAft>
                </a:pPr>
                <a14:m>
                  <m:oMath xmlns:m="http://schemas.openxmlformats.org/officeDocument/2006/math">
                    <m:r>
                      <a:rPr lang="en-US" sz="1600" b="1" i="1" smtClean="0">
                        <a:solidFill>
                          <a:prstClr val="black"/>
                        </a:solidFill>
                        <a:latin typeface="Cambria Math" panose="02040503050406030204" pitchFamily="18" charset="0"/>
                        <a:ea typeface="Cambria Math" panose="02040503050406030204" pitchFamily="18" charset="0"/>
                      </a:rPr>
                      <m:t>𝒇</m:t>
                    </m:r>
                    <m:d>
                      <m:dPr>
                        <m:ctrlPr>
                          <a:rPr lang="en-US" sz="1600" b="1" i="1">
                            <a:solidFill>
                              <a:prstClr val="black"/>
                            </a:solidFill>
                            <a:latin typeface="Cambria Math" panose="02040503050406030204" pitchFamily="18" charset="0"/>
                            <a:ea typeface="Cambria Math" panose="02040503050406030204" pitchFamily="18" charset="0"/>
                          </a:rPr>
                        </m:ctrlPr>
                      </m:dPr>
                      <m:e>
                        <m:sSub>
                          <m:sSubPr>
                            <m:ctrlPr>
                              <a:rPr lang="en-US" sz="1600" b="1" i="1">
                                <a:solidFill>
                                  <a:prstClr val="black"/>
                                </a:solidFill>
                                <a:latin typeface="Cambria Math" panose="02040503050406030204" pitchFamily="18" charset="0"/>
                                <a:ea typeface="Cambria Math" panose="02040503050406030204" pitchFamily="18" charset="0"/>
                              </a:rPr>
                            </m:ctrlPr>
                          </m:sSubPr>
                          <m:e>
                            <m:r>
                              <a:rPr lang="en-US" sz="1600" b="1" i="1">
                                <a:solidFill>
                                  <a:prstClr val="black"/>
                                </a:solidFill>
                                <a:latin typeface="Cambria Math" panose="02040503050406030204" pitchFamily="18" charset="0"/>
                                <a:ea typeface="Cambria Math" panose="02040503050406030204" pitchFamily="18" charset="0"/>
                              </a:rPr>
                              <m:t>𝒙</m:t>
                            </m:r>
                          </m:e>
                          <m:sub>
                            <m:r>
                              <a:rPr lang="en-US" sz="1600" b="1" i="1">
                                <a:solidFill>
                                  <a:prstClr val="black"/>
                                </a:solidFill>
                                <a:latin typeface="Cambria Math" panose="02040503050406030204" pitchFamily="18" charset="0"/>
                                <a:ea typeface="Cambria Math" panose="02040503050406030204" pitchFamily="18" charset="0"/>
                              </a:rPr>
                              <m:t>𝒊</m:t>
                            </m:r>
                          </m:sub>
                        </m:sSub>
                        <m:r>
                          <a:rPr lang="en-US" sz="1600" b="1" i="1">
                            <a:solidFill>
                              <a:prstClr val="black"/>
                            </a:solidFill>
                            <a:latin typeface="Cambria Math" panose="02040503050406030204" pitchFamily="18" charset="0"/>
                            <a:ea typeface="Cambria Math" panose="02040503050406030204" pitchFamily="18" charset="0"/>
                          </a:rPr>
                          <m:t>,</m:t>
                        </m:r>
                        <m:r>
                          <a:rPr lang="en-US" sz="1600" b="1" i="1">
                            <a:solidFill>
                              <a:prstClr val="black"/>
                            </a:solidFill>
                            <a:latin typeface="Cambria Math" panose="02040503050406030204" pitchFamily="18" charset="0"/>
                            <a:ea typeface="Cambria Math" panose="02040503050406030204" pitchFamily="18" charset="0"/>
                          </a:rPr>
                          <m:t>𝑾</m:t>
                        </m:r>
                        <m:r>
                          <a:rPr lang="en-US" sz="1600" b="1" i="1">
                            <a:solidFill>
                              <a:prstClr val="black"/>
                            </a:solidFill>
                            <a:latin typeface="Cambria Math" panose="02040503050406030204" pitchFamily="18" charset="0"/>
                            <a:ea typeface="Cambria Math" panose="02040503050406030204" pitchFamily="18" charset="0"/>
                          </a:rPr>
                          <m:t>,</m:t>
                        </m:r>
                        <m:r>
                          <a:rPr lang="en-US" sz="1600" b="1" i="1">
                            <a:solidFill>
                              <a:prstClr val="black"/>
                            </a:solidFill>
                            <a:latin typeface="Cambria Math" panose="02040503050406030204" pitchFamily="18" charset="0"/>
                            <a:ea typeface="Cambria Math" panose="02040503050406030204" pitchFamily="18" charset="0"/>
                          </a:rPr>
                          <m:t>𝒃</m:t>
                        </m:r>
                      </m:e>
                    </m:d>
                    <m:r>
                      <a:rPr lang="id-ID" sz="1600" b="1" i="1" smtClean="0">
                        <a:solidFill>
                          <a:prstClr val="black"/>
                        </a:solidFill>
                        <a:latin typeface="Cambria Math" panose="02040503050406030204" pitchFamily="18" charset="0"/>
                        <a:ea typeface="Cambria Math" panose="02040503050406030204" pitchFamily="18" charset="0"/>
                      </a:rPr>
                      <m:t>=</m:t>
                    </m:r>
                  </m:oMath>
                </a14:m>
                <a:r>
                  <a:rPr lang="en-US" sz="1600" b="0" dirty="0">
                    <a:solidFill>
                      <a:schemeClr val="tx1"/>
                    </a:solidFill>
                    <a:ea typeface="Cambria Math" panose="02040503050406030204" pitchFamily="18" charset="0"/>
                  </a:rPr>
                  <a:t> </a:t>
                </a:r>
                <a14:m>
                  <m:oMath xmlns:m="http://schemas.openxmlformats.org/officeDocument/2006/math">
                    <m:r>
                      <a:rPr lang="en-US" sz="1600" b="0" i="1" smtClean="0">
                        <a:solidFill>
                          <a:schemeClr val="tx1"/>
                        </a:solidFill>
                        <a:latin typeface="Cambria Math" panose="02040503050406030204" pitchFamily="18" charset="0"/>
                        <a:ea typeface="Cambria Math" panose="02040503050406030204" pitchFamily="18" charset="0"/>
                      </a:rPr>
                      <m:t>𝑊</m:t>
                    </m:r>
                    <m:r>
                      <a:rPr lang="id-ID" sz="1600" b="0" i="1" smtClean="0">
                        <a:solidFill>
                          <a:schemeClr val="tx1"/>
                        </a:solidFill>
                        <a:latin typeface="Cambria Math" panose="02040503050406030204" pitchFamily="18" charset="0"/>
                        <a:ea typeface="Cambria Math" panose="02040503050406030204" pitchFamily="18" charset="0"/>
                      </a:rPr>
                      <m:t>𝑥</m:t>
                    </m:r>
                    <m:r>
                      <a:rPr lang="en-US" sz="1600" b="0" i="1" smtClean="0">
                        <a:solidFill>
                          <a:schemeClr val="tx1"/>
                        </a:solidFill>
                        <a:latin typeface="Cambria Math" panose="02040503050406030204" pitchFamily="18" charset="0"/>
                        <a:ea typeface="Cambria Math" panose="02040503050406030204" pitchFamily="18" charset="0"/>
                      </a:rPr>
                      <m:t>+</m:t>
                    </m:r>
                    <m:r>
                      <a:rPr lang="en-US" sz="1600" b="0" i="1" smtClean="0">
                        <a:solidFill>
                          <a:schemeClr val="tx1"/>
                        </a:solidFill>
                        <a:latin typeface="Cambria Math" panose="02040503050406030204" pitchFamily="18" charset="0"/>
                        <a:ea typeface="Cambria Math" panose="02040503050406030204" pitchFamily="18" charset="0"/>
                      </a:rPr>
                      <m:t>𝑏</m:t>
                    </m:r>
                  </m:oMath>
                </a14:m>
                <a:endParaRPr lang="en-US" sz="1600" b="1" dirty="0">
                  <a:solidFill>
                    <a:prstClr val="black"/>
                  </a:solidFill>
                  <a:latin typeface="Verdana" charset="0"/>
                  <a:ea typeface="ＭＳ Ｐゴシック" charset="0"/>
                </a:endParaRPr>
              </a:p>
              <a:p>
                <a:pPr algn="ctr" defTabSz="457200" fontAlgn="base">
                  <a:spcBef>
                    <a:spcPct val="0"/>
                  </a:spcBef>
                  <a:spcAft>
                    <a:spcPct val="0"/>
                  </a:spcAft>
                </a:pPr>
                <a:r>
                  <a:rPr lang="en-US" sz="1600" dirty="0">
                    <a:solidFill>
                      <a:prstClr val="black"/>
                    </a:solidFill>
                    <a:latin typeface="Verdana" charset="0"/>
                    <a:ea typeface="ＭＳ Ｐゴシック" charset="0"/>
                  </a:rPr>
                  <a:t>scores</a:t>
                </a:r>
              </a:p>
            </p:txBody>
          </p:sp>
        </mc:Choice>
        <mc:Fallback>
          <p:sp>
            <p:nvSpPr>
              <p:cNvPr id="17" name="Rectangle 16">
                <a:extLst>
                  <a:ext uri="{FF2B5EF4-FFF2-40B4-BE49-F238E27FC236}">
                    <a16:creationId xmlns:a16="http://schemas.microsoft.com/office/drawing/2014/main" id="{22ACE3F6-2EE4-4462-9460-E09E1AA22059}"/>
                  </a:ext>
                </a:extLst>
              </p:cNvPr>
              <p:cNvSpPr>
                <a:spLocks noRot="1" noChangeAspect="1" noMove="1" noResize="1" noEditPoints="1" noAdjustHandles="1" noChangeArrowheads="1" noChangeShapeType="1" noTextEdit="1"/>
              </p:cNvSpPr>
              <p:nvPr/>
            </p:nvSpPr>
            <p:spPr>
              <a:xfrm>
                <a:off x="6584078" y="5320878"/>
                <a:ext cx="2215717" cy="584775"/>
              </a:xfrm>
              <a:prstGeom prst="rect">
                <a:avLst/>
              </a:prstGeom>
              <a:blipFill>
                <a:blip r:embed="rId6"/>
                <a:stretch>
                  <a:fillRect b="-12500"/>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D19BC228-7D18-4EF6-9F81-9D53B2E0F756}"/>
              </a:ext>
            </a:extLst>
          </p:cNvPr>
          <p:cNvCxnSpPr>
            <a:cxnSpLocks/>
          </p:cNvCxnSpPr>
          <p:nvPr/>
        </p:nvCxnSpPr>
        <p:spPr>
          <a:xfrm>
            <a:off x="6512256" y="3906612"/>
            <a:ext cx="460931" cy="0"/>
          </a:xfrm>
          <a:prstGeom prst="straightConnector1">
            <a:avLst/>
          </a:prstGeom>
          <a:noFill/>
          <a:ln w="25400" cap="flat" cmpd="sng" algn="ctr">
            <a:solidFill>
              <a:srgbClr val="0066A1"/>
            </a:solidFill>
            <a:prstDash val="solid"/>
            <a:tailEnd type="triangle"/>
          </a:ln>
          <a:effectLst>
            <a:outerShdw blurRad="40000" dist="20000" dir="5400000" rotWithShape="0">
              <a:srgbClr val="000000">
                <a:alpha val="38000"/>
              </a:srgbClr>
            </a:outerShdw>
          </a:effectLst>
        </p:spPr>
      </p:cxnSp>
      <p:grpSp>
        <p:nvGrpSpPr>
          <p:cNvPr id="19" name="Group 18">
            <a:extLst>
              <a:ext uri="{FF2B5EF4-FFF2-40B4-BE49-F238E27FC236}">
                <a16:creationId xmlns:a16="http://schemas.microsoft.com/office/drawing/2014/main" id="{B1BE2727-395C-4F08-9FBF-D466625C4E2C}"/>
              </a:ext>
            </a:extLst>
          </p:cNvPr>
          <p:cNvGrpSpPr/>
          <p:nvPr/>
        </p:nvGrpSpPr>
        <p:grpSpPr>
          <a:xfrm>
            <a:off x="8110920" y="3186776"/>
            <a:ext cx="815050" cy="1920119"/>
            <a:chOff x="8158181" y="2624551"/>
            <a:chExt cx="815050" cy="1920119"/>
          </a:xfrm>
        </p:grpSpPr>
        <p:sp>
          <p:nvSpPr>
            <p:cNvPr id="20" name="Rectangle 19">
              <a:extLst>
                <a:ext uri="{FF2B5EF4-FFF2-40B4-BE49-F238E27FC236}">
                  <a16:creationId xmlns:a16="http://schemas.microsoft.com/office/drawing/2014/main" id="{E1709E4E-D9B5-4259-A430-F23E25AC79E2}"/>
                </a:ext>
              </a:extLst>
            </p:cNvPr>
            <p:cNvSpPr/>
            <p:nvPr/>
          </p:nvSpPr>
          <p:spPr>
            <a:xfrm>
              <a:off x="8159385" y="3175322"/>
              <a:ext cx="794965" cy="369332"/>
            </a:xfrm>
            <a:prstGeom prst="rect">
              <a:avLst/>
            </a:prstGeom>
          </p:spPr>
          <p:txBody>
            <a:bodyPr wrap="square">
              <a:spAutoFit/>
            </a:bodyPr>
            <a:lstStyle/>
            <a:p>
              <a:pPr defTabSz="457200" fontAlgn="base">
                <a:spcBef>
                  <a:spcPct val="0"/>
                </a:spcBef>
                <a:spcAft>
                  <a:spcPct val="0"/>
                </a:spcAft>
              </a:pPr>
              <a:r>
                <a:rPr lang="en-US" dirty="0">
                  <a:solidFill>
                    <a:prstClr val="black"/>
                  </a:solidFill>
                  <a:latin typeface="Verdana" charset="0"/>
                  <a:ea typeface="ＭＳ Ｐゴシック" charset="0"/>
                </a:rPr>
                <a:t>Ship</a:t>
              </a:r>
            </a:p>
          </p:txBody>
        </p:sp>
        <p:sp>
          <p:nvSpPr>
            <p:cNvPr id="21" name="Rectangle 20">
              <a:extLst>
                <a:ext uri="{FF2B5EF4-FFF2-40B4-BE49-F238E27FC236}">
                  <a16:creationId xmlns:a16="http://schemas.microsoft.com/office/drawing/2014/main" id="{ADC98F9A-E41D-4FE1-B929-9B8F2EC2EDB8}"/>
                </a:ext>
              </a:extLst>
            </p:cNvPr>
            <p:cNvSpPr/>
            <p:nvPr/>
          </p:nvSpPr>
          <p:spPr>
            <a:xfrm>
              <a:off x="8178266" y="4175338"/>
              <a:ext cx="794965" cy="369332"/>
            </a:xfrm>
            <a:prstGeom prst="rect">
              <a:avLst/>
            </a:prstGeom>
          </p:spPr>
          <p:txBody>
            <a:bodyPr wrap="square">
              <a:spAutoFit/>
            </a:bodyPr>
            <a:lstStyle/>
            <a:p>
              <a:pPr defTabSz="457200" fontAlgn="base">
                <a:spcBef>
                  <a:spcPct val="0"/>
                </a:spcBef>
                <a:spcAft>
                  <a:spcPct val="0"/>
                </a:spcAft>
              </a:pPr>
              <a:r>
                <a:rPr lang="en-US" dirty="0">
                  <a:solidFill>
                    <a:prstClr val="black"/>
                  </a:solidFill>
                  <a:latin typeface="Verdana" charset="0"/>
                  <a:ea typeface="ＭＳ Ｐゴシック" charset="0"/>
                </a:rPr>
                <a:t>Dog</a:t>
              </a:r>
            </a:p>
          </p:txBody>
        </p:sp>
        <p:sp>
          <p:nvSpPr>
            <p:cNvPr id="22" name="Rectangle 21">
              <a:extLst>
                <a:ext uri="{FF2B5EF4-FFF2-40B4-BE49-F238E27FC236}">
                  <a16:creationId xmlns:a16="http://schemas.microsoft.com/office/drawing/2014/main" id="{26240E71-40A8-4BD2-88EB-76E710FFF38A}"/>
                </a:ext>
              </a:extLst>
            </p:cNvPr>
            <p:cNvSpPr/>
            <p:nvPr/>
          </p:nvSpPr>
          <p:spPr>
            <a:xfrm>
              <a:off x="8159384" y="2624551"/>
              <a:ext cx="794965" cy="369332"/>
            </a:xfrm>
            <a:prstGeom prst="rect">
              <a:avLst/>
            </a:prstGeom>
          </p:spPr>
          <p:txBody>
            <a:bodyPr wrap="square">
              <a:spAutoFit/>
            </a:bodyPr>
            <a:lstStyle/>
            <a:p>
              <a:pPr defTabSz="457200" fontAlgn="base">
                <a:spcBef>
                  <a:spcPct val="0"/>
                </a:spcBef>
                <a:spcAft>
                  <a:spcPct val="0"/>
                </a:spcAft>
              </a:pPr>
              <a:r>
                <a:rPr lang="en-US" dirty="0">
                  <a:solidFill>
                    <a:prstClr val="black"/>
                  </a:solidFill>
                  <a:latin typeface="Verdana" charset="0"/>
                  <a:ea typeface="ＭＳ Ｐゴシック" charset="0"/>
                </a:rPr>
                <a:t>Cat</a:t>
              </a:r>
            </a:p>
          </p:txBody>
        </p:sp>
        <p:sp>
          <p:nvSpPr>
            <p:cNvPr id="23" name="Rectangle 22">
              <a:extLst>
                <a:ext uri="{FF2B5EF4-FFF2-40B4-BE49-F238E27FC236}">
                  <a16:creationId xmlns:a16="http://schemas.microsoft.com/office/drawing/2014/main" id="{B278FD29-5CDD-4254-8739-75D726FA5001}"/>
                </a:ext>
              </a:extLst>
            </p:cNvPr>
            <p:cNvSpPr/>
            <p:nvPr/>
          </p:nvSpPr>
          <p:spPr>
            <a:xfrm>
              <a:off x="8158181" y="3673980"/>
              <a:ext cx="794965" cy="369332"/>
            </a:xfrm>
            <a:prstGeom prst="rect">
              <a:avLst/>
            </a:prstGeom>
          </p:spPr>
          <p:txBody>
            <a:bodyPr wrap="square">
              <a:spAutoFit/>
            </a:bodyPr>
            <a:lstStyle/>
            <a:p>
              <a:pPr defTabSz="457200" fontAlgn="base">
                <a:spcBef>
                  <a:spcPct val="0"/>
                </a:spcBef>
                <a:spcAft>
                  <a:spcPct val="0"/>
                </a:spcAft>
              </a:pPr>
              <a:r>
                <a:rPr lang="id-ID" dirty="0">
                  <a:solidFill>
                    <a:prstClr val="black"/>
                  </a:solidFill>
                  <a:latin typeface="Verdana" charset="0"/>
                  <a:ea typeface="ＭＳ Ｐゴシック" charset="0"/>
                </a:rPr>
                <a:t>...</a:t>
              </a:r>
              <a:endParaRPr lang="en-US" dirty="0">
                <a:solidFill>
                  <a:prstClr val="black"/>
                </a:solidFill>
                <a:latin typeface="Verdana" charset="0"/>
                <a:ea typeface="ＭＳ Ｐゴシック" charset="0"/>
              </a:endParaRPr>
            </a:p>
          </p:txBody>
        </p:sp>
      </p:grpSp>
      <p:cxnSp>
        <p:nvCxnSpPr>
          <p:cNvPr id="24" name="Straight Arrow Connector 29">
            <a:extLst>
              <a:ext uri="{FF2B5EF4-FFF2-40B4-BE49-F238E27FC236}">
                <a16:creationId xmlns:a16="http://schemas.microsoft.com/office/drawing/2014/main" id="{B287C6DC-8F45-472A-AE41-D8DB88370611}"/>
              </a:ext>
            </a:extLst>
          </p:cNvPr>
          <p:cNvCxnSpPr>
            <a:cxnSpLocks/>
          </p:cNvCxnSpPr>
          <p:nvPr/>
        </p:nvCxnSpPr>
        <p:spPr>
          <a:xfrm rot="16200000" flipH="1">
            <a:off x="2230338" y="3453158"/>
            <a:ext cx="1188720" cy="3657600"/>
          </a:xfrm>
          <a:prstGeom prst="bentConnector2">
            <a:avLst/>
          </a:prstGeom>
          <a:noFill/>
          <a:ln w="25400" cap="flat" cmpd="sng" algn="ctr">
            <a:solidFill>
              <a:srgbClr val="0066A1"/>
            </a:solidFill>
            <a:prstDash val="solid"/>
            <a:tailEnd type="triangle"/>
          </a:ln>
          <a:effectLst>
            <a:outerShdw blurRad="40000" dist="20000" dir="5400000" rotWithShape="0">
              <a:srgbClr val="000000">
                <a:alpha val="38000"/>
              </a:srgbClr>
            </a:outerShdw>
          </a:effectLst>
        </p:spPr>
      </p:cxnSp>
      <p:cxnSp>
        <p:nvCxnSpPr>
          <p:cNvPr id="25" name="Straight Connector 24">
            <a:extLst>
              <a:ext uri="{FF2B5EF4-FFF2-40B4-BE49-F238E27FC236}">
                <a16:creationId xmlns:a16="http://schemas.microsoft.com/office/drawing/2014/main" id="{C819FD3D-6E6C-40CA-8105-30139A3AADE8}"/>
              </a:ext>
            </a:extLst>
          </p:cNvPr>
          <p:cNvCxnSpPr/>
          <p:nvPr/>
        </p:nvCxnSpPr>
        <p:spPr>
          <a:xfrm>
            <a:off x="1697372" y="2868493"/>
            <a:ext cx="0" cy="2264735"/>
          </a:xfrm>
          <a:prstGeom prst="line">
            <a:avLst/>
          </a:prstGeom>
          <a:noFill/>
          <a:ln w="9525" cap="flat" cmpd="sng" algn="ctr">
            <a:solidFill>
              <a:srgbClr val="810031">
                <a:shade val="95000"/>
                <a:satMod val="105000"/>
              </a:srgbClr>
            </a:solidFill>
            <a:prstDash val="solid"/>
          </a:ln>
          <a:effectLst/>
        </p:spPr>
      </p:cxnSp>
      <p:graphicFrame>
        <p:nvGraphicFramePr>
          <p:cNvPr id="26" name="Table 25">
            <a:extLst>
              <a:ext uri="{FF2B5EF4-FFF2-40B4-BE49-F238E27FC236}">
                <a16:creationId xmlns:a16="http://schemas.microsoft.com/office/drawing/2014/main" id="{76386319-38A7-4D81-926E-595CC1328D4E}"/>
              </a:ext>
            </a:extLst>
          </p:cNvPr>
          <p:cNvGraphicFramePr>
            <a:graphicFrameLocks noGrp="1"/>
          </p:cNvGraphicFramePr>
          <p:nvPr>
            <p:extLst>
              <p:ext uri="{D42A27DB-BD31-4B8C-83A1-F6EECF244321}">
                <p14:modId xmlns:p14="http://schemas.microsoft.com/office/powerpoint/2010/main" val="1848206116"/>
              </p:ext>
            </p:extLst>
          </p:nvPr>
        </p:nvGraphicFramePr>
        <p:xfrm>
          <a:off x="447321" y="3089337"/>
          <a:ext cx="1097280" cy="1123406"/>
        </p:xfrm>
        <a:graphic>
          <a:graphicData uri="http://schemas.openxmlformats.org/drawingml/2006/table">
            <a:tbl>
              <a:tblPr firstRow="1" bandRow="1"/>
              <a:tblGrid>
                <a:gridCol w="548640">
                  <a:extLst>
                    <a:ext uri="{9D8B030D-6E8A-4147-A177-3AD203B41FA5}">
                      <a16:colId xmlns:a16="http://schemas.microsoft.com/office/drawing/2014/main" val="2718709655"/>
                    </a:ext>
                  </a:extLst>
                </a:gridCol>
                <a:gridCol w="548640">
                  <a:extLst>
                    <a:ext uri="{9D8B030D-6E8A-4147-A177-3AD203B41FA5}">
                      <a16:colId xmlns:a16="http://schemas.microsoft.com/office/drawing/2014/main" val="1556641051"/>
                    </a:ext>
                  </a:extLst>
                </a:gridCol>
              </a:tblGrid>
              <a:tr h="561703">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n-US" sz="1300" dirty="0"/>
                        <a:t>59</a:t>
                      </a:r>
                    </a:p>
                  </a:txBody>
                  <a:tcPr marL="87086" marR="87086" marT="43543" marB="43543"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lumMod val="50000"/>
                        <a:lumOff val="50000"/>
                        <a:alpha val="34000"/>
                      </a:sysClr>
                    </a:solid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n-US" sz="1300" dirty="0"/>
                        <a:t>73</a:t>
                      </a:r>
                    </a:p>
                  </a:txBody>
                  <a:tcPr marL="87086" marR="87086" marT="43543" marB="43543"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lumMod val="50000"/>
                        <a:lumOff val="50000"/>
                        <a:alpha val="34000"/>
                      </a:sysClr>
                    </a:solidFill>
                  </a:tcPr>
                </a:tc>
                <a:extLst>
                  <a:ext uri="{0D108BD9-81ED-4DB2-BD59-A6C34878D82A}">
                    <a16:rowId xmlns:a16="http://schemas.microsoft.com/office/drawing/2014/main" val="1505183090"/>
                  </a:ext>
                </a:extLst>
              </a:tr>
              <a:tr h="561703">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n-US" sz="1300" dirty="0"/>
                        <a:t>24</a:t>
                      </a:r>
                    </a:p>
                  </a:txBody>
                  <a:tcPr marL="87086" marR="87086" marT="43543" marB="43543"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lumMod val="50000"/>
                        <a:lumOff val="50000"/>
                        <a:alpha val="34000"/>
                      </a:sysClr>
                    </a:solid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n-US" sz="1300" dirty="0"/>
                        <a:t>2</a:t>
                      </a:r>
                    </a:p>
                  </a:txBody>
                  <a:tcPr marL="87086" marR="87086" marT="43543" marB="43543"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lumMod val="50000"/>
                        <a:lumOff val="50000"/>
                        <a:alpha val="34000"/>
                      </a:sysClr>
                    </a:solidFill>
                  </a:tcPr>
                </a:tc>
                <a:extLst>
                  <a:ext uri="{0D108BD9-81ED-4DB2-BD59-A6C34878D82A}">
                    <a16:rowId xmlns:a16="http://schemas.microsoft.com/office/drawing/2014/main" val="2316322574"/>
                  </a:ext>
                </a:extLst>
              </a:tr>
            </a:tbl>
          </a:graphicData>
        </a:graphic>
      </p:graphicFrame>
    </p:spTree>
    <p:extLst>
      <p:ext uri="{BB962C8B-B14F-4D97-AF65-F5344CB8AC3E}">
        <p14:creationId xmlns:p14="http://schemas.microsoft.com/office/powerpoint/2010/main" val="204551939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500"/>
                                        <p:tgtEl>
                                          <p:spTgt spid="15"/>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up)">
                                      <p:cBhvr>
                                        <p:cTn id="23" dur="500"/>
                                        <p:tgtEl>
                                          <p:spTgt spid="17"/>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00"/>
                                        <p:tgtEl>
                                          <p:spTgt spid="11"/>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par>
                          <p:cTn id="40" fill="hold">
                            <p:stCondLst>
                              <p:cond delay="4500"/>
                            </p:stCondLst>
                            <p:childTnLst>
                              <p:par>
                                <p:cTn id="41" presetID="22" presetClass="entr" presetSubtype="1"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up)">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D4C22-507E-44E3-88E1-FBEBEE2506C1}"/>
              </a:ext>
            </a:extLst>
          </p:cNvPr>
          <p:cNvSpPr>
            <a:spLocks noGrp="1"/>
          </p:cNvSpPr>
          <p:nvPr>
            <p:ph type="title"/>
          </p:nvPr>
        </p:nvSpPr>
        <p:spPr/>
        <p:txBody>
          <a:bodyPr/>
          <a:lstStyle/>
          <a:p>
            <a:r>
              <a:rPr lang="id-ID" dirty="0"/>
              <a:t>Klasifikasi Linier Multi-kelas </a:t>
            </a:r>
            <a:endParaRPr lang="en-US" dirty="0"/>
          </a:p>
        </p:txBody>
      </p:sp>
      <p:sp>
        <p:nvSpPr>
          <p:cNvPr id="3" name="Content Placeholder 2">
            <a:extLst>
              <a:ext uri="{FF2B5EF4-FFF2-40B4-BE49-F238E27FC236}">
                <a16:creationId xmlns:a16="http://schemas.microsoft.com/office/drawing/2014/main" id="{FBB36B2E-8B4A-4598-B38F-48066E2D8DE8}"/>
              </a:ext>
            </a:extLst>
          </p:cNvPr>
          <p:cNvSpPr>
            <a:spLocks noGrp="1"/>
          </p:cNvSpPr>
          <p:nvPr>
            <p:ph idx="1"/>
          </p:nvPr>
        </p:nvSpPr>
        <p:spPr/>
        <p:txBody>
          <a:bodyPr/>
          <a:lstStyle/>
          <a:p>
            <a:r>
              <a:rPr lang="id-ID" dirty="0"/>
              <a:t>Di sini dapat kita visualisasikan bahwa kita membuat 10 bobot klasifikasi linier untuk masing-masing kelas</a:t>
            </a:r>
          </a:p>
          <a:p>
            <a:r>
              <a:rPr lang="id-ID" dirty="0"/>
              <a:t>Perhatikan bahwa ukuran citra dan bobot sama</a:t>
            </a:r>
            <a:endParaRPr lang="en-US" dirty="0"/>
          </a:p>
        </p:txBody>
      </p:sp>
      <p:sp>
        <p:nvSpPr>
          <p:cNvPr id="4" name="Date Placeholder 3">
            <a:extLst>
              <a:ext uri="{FF2B5EF4-FFF2-40B4-BE49-F238E27FC236}">
                <a16:creationId xmlns:a16="http://schemas.microsoft.com/office/drawing/2014/main" id="{9A93B83A-EFD5-4288-B27A-533FC6F15515}"/>
              </a:ext>
            </a:extLst>
          </p:cNvPr>
          <p:cNvSpPr>
            <a:spLocks noGrp="1"/>
          </p:cNvSpPr>
          <p:nvPr>
            <p:ph type="dt" sz="half" idx="10"/>
          </p:nvPr>
        </p:nvSpPr>
        <p:spPr/>
        <p:txBody>
          <a:bodyPr/>
          <a:lstStyle/>
          <a:p>
            <a:fld id="{47CEA4B6-0A06-45D7-B7BF-F41801AEE81A}" type="datetime1">
              <a:rPr lang="id-ID" smtClean="0"/>
              <a:t>01/08/2019</a:t>
            </a:fld>
            <a:endParaRPr lang="id-ID" dirty="0"/>
          </a:p>
        </p:txBody>
      </p:sp>
      <p:sp>
        <p:nvSpPr>
          <p:cNvPr id="5" name="Footer Placeholder 4">
            <a:extLst>
              <a:ext uri="{FF2B5EF4-FFF2-40B4-BE49-F238E27FC236}">
                <a16:creationId xmlns:a16="http://schemas.microsoft.com/office/drawing/2014/main" id="{ED014831-30AD-4F63-90FC-7C64D30FEE8E}"/>
              </a:ext>
            </a:extLst>
          </p:cNvPr>
          <p:cNvSpPr>
            <a:spLocks noGrp="1"/>
          </p:cNvSpPr>
          <p:nvPr>
            <p:ph type="ftr" sz="quarter" idx="11"/>
          </p:nvPr>
        </p:nvSpPr>
        <p:spPr/>
        <p:txBody>
          <a:bodyPr/>
          <a:lstStyle/>
          <a:p>
            <a:r>
              <a:rPr lang="en-US"/>
              <a:t>Machine Learning: Pengantar Deep Learning</a:t>
            </a:r>
            <a:endParaRPr lang="id-ID" dirty="0"/>
          </a:p>
        </p:txBody>
      </p:sp>
      <p:sp>
        <p:nvSpPr>
          <p:cNvPr id="6" name="Slide Number Placeholder 5">
            <a:extLst>
              <a:ext uri="{FF2B5EF4-FFF2-40B4-BE49-F238E27FC236}">
                <a16:creationId xmlns:a16="http://schemas.microsoft.com/office/drawing/2014/main" id="{0870AC81-DEE3-4873-BF61-8C5C67007162}"/>
              </a:ext>
            </a:extLst>
          </p:cNvPr>
          <p:cNvSpPr>
            <a:spLocks noGrp="1"/>
          </p:cNvSpPr>
          <p:nvPr>
            <p:ph type="sldNum" sz="quarter" idx="12"/>
          </p:nvPr>
        </p:nvSpPr>
        <p:spPr/>
        <p:txBody>
          <a:bodyPr/>
          <a:lstStyle/>
          <a:p>
            <a:fld id="{DF0E258F-04D6-46E9-8B77-0866F5CD991D}" type="slidenum">
              <a:rPr lang="id-ID" smtClean="0"/>
              <a:pPr/>
              <a:t>9</a:t>
            </a:fld>
            <a:endParaRPr lang="id-ID" dirty="0"/>
          </a:p>
        </p:txBody>
      </p:sp>
      <p:pic>
        <p:nvPicPr>
          <p:cNvPr id="27" name="Picture 2" descr="http://www.warrenphotographic.co.uk/photography/bigs/15065-Silver-tabby-cat-sitting-white-background.jpg">
            <a:extLst>
              <a:ext uri="{FF2B5EF4-FFF2-40B4-BE49-F238E27FC236}">
                <a16:creationId xmlns:a16="http://schemas.microsoft.com/office/drawing/2014/main" id="{9D402B38-2FB0-4650-892E-47059A804E42}"/>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479514" y="3617420"/>
            <a:ext cx="1568196" cy="1611492"/>
          </a:xfrm>
          <a:prstGeom prst="rect">
            <a:avLst/>
          </a:prstGeom>
          <a:noFill/>
          <a:ln>
            <a:solidFill>
              <a:srgbClr val="0066A1"/>
            </a:solidFill>
          </a:ln>
          <a:scene3d>
            <a:camera prst="isometricOffAxis2Right"/>
            <a:lightRig rig="threePt" dir="t"/>
          </a:scene3d>
          <a:extLst>
            <a:ext uri="{909E8E84-426E-40DD-AFC4-6F175D3DCCD1}">
              <a14:hiddenFill xmlns:a14="http://schemas.microsoft.com/office/drawing/2010/main">
                <a:solidFill>
                  <a:srgbClr val="FFFFFF"/>
                </a:solidFill>
              </a14:hiddenFill>
            </a:ext>
          </a:extLst>
        </p:spPr>
      </p:pic>
      <p:cxnSp>
        <p:nvCxnSpPr>
          <p:cNvPr id="28" name="Straight Connector 9">
            <a:extLst>
              <a:ext uri="{FF2B5EF4-FFF2-40B4-BE49-F238E27FC236}">
                <a16:creationId xmlns:a16="http://schemas.microsoft.com/office/drawing/2014/main" id="{5AFF9124-6E12-4654-A9EB-FE7C6614F924}"/>
              </a:ext>
            </a:extLst>
          </p:cNvPr>
          <p:cNvCxnSpPr>
            <a:cxnSpLocks/>
          </p:cNvCxnSpPr>
          <p:nvPr/>
        </p:nvCxnSpPr>
        <p:spPr>
          <a:xfrm>
            <a:off x="1881548" y="3606373"/>
            <a:ext cx="658462" cy="434464"/>
          </a:xfrm>
          <a:prstGeom prst="curvedConnector2">
            <a:avLst/>
          </a:prstGeom>
          <a:noFill/>
          <a:ln w="25400" cap="flat" cmpd="sng" algn="ctr">
            <a:solidFill>
              <a:srgbClr val="0066A1"/>
            </a:solidFill>
            <a:prstDash val="solid"/>
            <a:headEnd type="none" w="med" len="med"/>
            <a:tailEnd type="triangle" w="med" len="med"/>
          </a:ln>
          <a:effectLst>
            <a:outerShdw blurRad="40000" dist="20000" dir="5400000" rotWithShape="0">
              <a:srgbClr val="000000">
                <a:alpha val="38000"/>
              </a:srgbClr>
            </a:outerShdw>
          </a:effectLst>
        </p:spPr>
      </p:cxnSp>
      <p:sp>
        <p:nvSpPr>
          <p:cNvPr id="29" name="Cube 28">
            <a:extLst>
              <a:ext uri="{FF2B5EF4-FFF2-40B4-BE49-F238E27FC236}">
                <a16:creationId xmlns:a16="http://schemas.microsoft.com/office/drawing/2014/main" id="{8F3B4FE6-C86C-4D87-AB50-EE8C80A6CF1E}"/>
              </a:ext>
            </a:extLst>
          </p:cNvPr>
          <p:cNvSpPr/>
          <p:nvPr/>
        </p:nvSpPr>
        <p:spPr>
          <a:xfrm>
            <a:off x="2047710" y="4228945"/>
            <a:ext cx="1643062" cy="236944"/>
          </a:xfrm>
          <a:prstGeom prst="cube">
            <a:avLst/>
          </a:prstGeom>
          <a:gradFill rotWithShape="1">
            <a:gsLst>
              <a:gs pos="0">
                <a:srgbClr val="810031">
                  <a:tint val="50000"/>
                  <a:satMod val="300000"/>
                </a:srgbClr>
              </a:gs>
              <a:gs pos="35000">
                <a:srgbClr val="810031">
                  <a:tint val="37000"/>
                  <a:satMod val="300000"/>
                </a:srgbClr>
              </a:gs>
              <a:gs pos="100000">
                <a:srgbClr val="810031">
                  <a:tint val="15000"/>
                  <a:satMod val="350000"/>
                </a:srgbClr>
              </a:gs>
            </a:gsLst>
            <a:lin ang="16200000" scaled="1"/>
          </a:gradFill>
          <a:ln w="9525" cap="flat" cmpd="sng" algn="ctr">
            <a:solidFill>
              <a:srgbClr val="810031">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Verdana"/>
              <a:ea typeface="+mn-ea"/>
              <a:cs typeface="+mn-cs"/>
            </a:endParaRPr>
          </a:p>
        </p:txBody>
      </p:sp>
      <p:sp>
        <p:nvSpPr>
          <p:cNvPr id="30" name="Cube 29">
            <a:extLst>
              <a:ext uri="{FF2B5EF4-FFF2-40B4-BE49-F238E27FC236}">
                <a16:creationId xmlns:a16="http://schemas.microsoft.com/office/drawing/2014/main" id="{A3649470-B47E-40EF-9CC3-A5F781AB0544}"/>
              </a:ext>
            </a:extLst>
          </p:cNvPr>
          <p:cNvSpPr/>
          <p:nvPr/>
        </p:nvSpPr>
        <p:spPr>
          <a:xfrm>
            <a:off x="4190684" y="5406189"/>
            <a:ext cx="1643062" cy="236944"/>
          </a:xfrm>
          <a:prstGeom prst="cube">
            <a:avLst/>
          </a:prstGeom>
          <a:gradFill rotWithShape="1">
            <a:gsLst>
              <a:gs pos="0">
                <a:srgbClr val="0066A1">
                  <a:tint val="50000"/>
                  <a:satMod val="300000"/>
                </a:srgbClr>
              </a:gs>
              <a:gs pos="35000">
                <a:srgbClr val="0066A1">
                  <a:tint val="37000"/>
                  <a:satMod val="300000"/>
                </a:srgbClr>
              </a:gs>
              <a:gs pos="100000">
                <a:srgbClr val="0066A1">
                  <a:tint val="15000"/>
                  <a:satMod val="350000"/>
                </a:srgbClr>
              </a:gs>
            </a:gsLst>
            <a:lin ang="16200000" scaled="1"/>
          </a:gradFill>
          <a:ln w="952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Verdana"/>
              <a:ea typeface="+mn-ea"/>
              <a:cs typeface="+mn-cs"/>
            </a:endParaRPr>
          </a:p>
        </p:txBody>
      </p:sp>
      <p:sp>
        <p:nvSpPr>
          <p:cNvPr id="31" name="Cube 30">
            <a:extLst>
              <a:ext uri="{FF2B5EF4-FFF2-40B4-BE49-F238E27FC236}">
                <a16:creationId xmlns:a16="http://schemas.microsoft.com/office/drawing/2014/main" id="{8C640057-68BC-4AFB-B25F-6A5D3868E358}"/>
              </a:ext>
            </a:extLst>
          </p:cNvPr>
          <p:cNvSpPr/>
          <p:nvPr/>
        </p:nvSpPr>
        <p:spPr>
          <a:xfrm>
            <a:off x="4190684" y="5169245"/>
            <a:ext cx="1643062" cy="236944"/>
          </a:xfrm>
          <a:prstGeom prst="cube">
            <a:avLst/>
          </a:prstGeom>
          <a:gradFill rotWithShape="1">
            <a:gsLst>
              <a:gs pos="0">
                <a:srgbClr val="0066A1">
                  <a:tint val="50000"/>
                  <a:satMod val="300000"/>
                </a:srgbClr>
              </a:gs>
              <a:gs pos="35000">
                <a:srgbClr val="0066A1">
                  <a:tint val="37000"/>
                  <a:satMod val="300000"/>
                </a:srgbClr>
              </a:gs>
              <a:gs pos="100000">
                <a:srgbClr val="0066A1">
                  <a:tint val="15000"/>
                  <a:satMod val="350000"/>
                </a:srgbClr>
              </a:gs>
            </a:gsLst>
            <a:lin ang="16200000" scaled="1"/>
          </a:gradFill>
          <a:ln w="952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Verdana"/>
              <a:ea typeface="+mn-ea"/>
              <a:cs typeface="+mn-cs"/>
            </a:endParaRPr>
          </a:p>
        </p:txBody>
      </p:sp>
      <p:sp>
        <p:nvSpPr>
          <p:cNvPr id="32" name="Cube 31">
            <a:extLst>
              <a:ext uri="{FF2B5EF4-FFF2-40B4-BE49-F238E27FC236}">
                <a16:creationId xmlns:a16="http://schemas.microsoft.com/office/drawing/2014/main" id="{3230E112-E3FF-46F9-97E5-092F70742876}"/>
              </a:ext>
            </a:extLst>
          </p:cNvPr>
          <p:cNvSpPr/>
          <p:nvPr/>
        </p:nvSpPr>
        <p:spPr>
          <a:xfrm>
            <a:off x="4190684" y="4932301"/>
            <a:ext cx="1643062" cy="236944"/>
          </a:xfrm>
          <a:prstGeom prst="cube">
            <a:avLst/>
          </a:prstGeom>
          <a:gradFill rotWithShape="1">
            <a:gsLst>
              <a:gs pos="0">
                <a:srgbClr val="0066A1">
                  <a:tint val="50000"/>
                  <a:satMod val="300000"/>
                </a:srgbClr>
              </a:gs>
              <a:gs pos="35000">
                <a:srgbClr val="0066A1">
                  <a:tint val="37000"/>
                  <a:satMod val="300000"/>
                </a:srgbClr>
              </a:gs>
              <a:gs pos="100000">
                <a:srgbClr val="0066A1">
                  <a:tint val="15000"/>
                  <a:satMod val="350000"/>
                </a:srgbClr>
              </a:gs>
            </a:gsLst>
            <a:lin ang="16200000" scaled="1"/>
          </a:gradFill>
          <a:ln w="952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Verdana"/>
              <a:ea typeface="+mn-ea"/>
              <a:cs typeface="+mn-cs"/>
            </a:endParaRPr>
          </a:p>
        </p:txBody>
      </p:sp>
      <p:sp>
        <p:nvSpPr>
          <p:cNvPr id="33" name="Cube 32">
            <a:extLst>
              <a:ext uri="{FF2B5EF4-FFF2-40B4-BE49-F238E27FC236}">
                <a16:creationId xmlns:a16="http://schemas.microsoft.com/office/drawing/2014/main" id="{5ED96E59-81DF-4B06-BD83-B2F82D6A1876}"/>
              </a:ext>
            </a:extLst>
          </p:cNvPr>
          <p:cNvSpPr/>
          <p:nvPr/>
        </p:nvSpPr>
        <p:spPr>
          <a:xfrm>
            <a:off x="4190684" y="4695357"/>
            <a:ext cx="1643062" cy="236944"/>
          </a:xfrm>
          <a:prstGeom prst="cube">
            <a:avLst/>
          </a:prstGeom>
          <a:gradFill rotWithShape="1">
            <a:gsLst>
              <a:gs pos="0">
                <a:srgbClr val="0066A1">
                  <a:tint val="50000"/>
                  <a:satMod val="300000"/>
                </a:srgbClr>
              </a:gs>
              <a:gs pos="35000">
                <a:srgbClr val="0066A1">
                  <a:tint val="37000"/>
                  <a:satMod val="300000"/>
                </a:srgbClr>
              </a:gs>
              <a:gs pos="100000">
                <a:srgbClr val="0066A1">
                  <a:tint val="15000"/>
                  <a:satMod val="350000"/>
                </a:srgbClr>
              </a:gs>
            </a:gsLst>
            <a:lin ang="16200000" scaled="1"/>
          </a:gradFill>
          <a:ln w="952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Verdana"/>
              <a:ea typeface="+mn-ea"/>
              <a:cs typeface="+mn-cs"/>
            </a:endParaRPr>
          </a:p>
        </p:txBody>
      </p:sp>
      <p:sp>
        <p:nvSpPr>
          <p:cNvPr id="34" name="Cube 33">
            <a:extLst>
              <a:ext uri="{FF2B5EF4-FFF2-40B4-BE49-F238E27FC236}">
                <a16:creationId xmlns:a16="http://schemas.microsoft.com/office/drawing/2014/main" id="{259B3479-DDC2-4BBE-88E3-66F7D693F73F}"/>
              </a:ext>
            </a:extLst>
          </p:cNvPr>
          <p:cNvSpPr/>
          <p:nvPr/>
        </p:nvSpPr>
        <p:spPr>
          <a:xfrm>
            <a:off x="4190684" y="4458413"/>
            <a:ext cx="1643062" cy="236944"/>
          </a:xfrm>
          <a:prstGeom prst="cube">
            <a:avLst/>
          </a:prstGeom>
          <a:gradFill rotWithShape="1">
            <a:gsLst>
              <a:gs pos="0">
                <a:srgbClr val="0066A1">
                  <a:tint val="50000"/>
                  <a:satMod val="300000"/>
                </a:srgbClr>
              </a:gs>
              <a:gs pos="35000">
                <a:srgbClr val="0066A1">
                  <a:tint val="37000"/>
                  <a:satMod val="300000"/>
                </a:srgbClr>
              </a:gs>
              <a:gs pos="100000">
                <a:srgbClr val="0066A1">
                  <a:tint val="15000"/>
                  <a:satMod val="350000"/>
                </a:srgbClr>
              </a:gs>
            </a:gsLst>
            <a:lin ang="16200000" scaled="1"/>
          </a:gradFill>
          <a:ln w="952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Verdana"/>
              <a:ea typeface="+mn-ea"/>
              <a:cs typeface="+mn-cs"/>
            </a:endParaRPr>
          </a:p>
        </p:txBody>
      </p:sp>
      <p:sp>
        <p:nvSpPr>
          <p:cNvPr id="35" name="Cube 34">
            <a:extLst>
              <a:ext uri="{FF2B5EF4-FFF2-40B4-BE49-F238E27FC236}">
                <a16:creationId xmlns:a16="http://schemas.microsoft.com/office/drawing/2014/main" id="{B995750A-F5EA-49EF-B32D-C0B4EF29FC67}"/>
              </a:ext>
            </a:extLst>
          </p:cNvPr>
          <p:cNvSpPr/>
          <p:nvPr/>
        </p:nvSpPr>
        <p:spPr>
          <a:xfrm>
            <a:off x="4190684" y="4221469"/>
            <a:ext cx="1643062" cy="236944"/>
          </a:xfrm>
          <a:prstGeom prst="cube">
            <a:avLst/>
          </a:prstGeom>
          <a:gradFill rotWithShape="1">
            <a:gsLst>
              <a:gs pos="0">
                <a:srgbClr val="0066A1">
                  <a:tint val="50000"/>
                  <a:satMod val="300000"/>
                </a:srgbClr>
              </a:gs>
              <a:gs pos="35000">
                <a:srgbClr val="0066A1">
                  <a:tint val="37000"/>
                  <a:satMod val="300000"/>
                </a:srgbClr>
              </a:gs>
              <a:gs pos="100000">
                <a:srgbClr val="0066A1">
                  <a:tint val="15000"/>
                  <a:satMod val="350000"/>
                </a:srgbClr>
              </a:gs>
            </a:gsLst>
            <a:lin ang="16200000" scaled="1"/>
          </a:gradFill>
          <a:ln w="952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Verdana"/>
              <a:ea typeface="+mn-ea"/>
              <a:cs typeface="+mn-cs"/>
            </a:endParaRPr>
          </a:p>
        </p:txBody>
      </p:sp>
      <p:sp>
        <p:nvSpPr>
          <p:cNvPr id="36" name="Cube 35">
            <a:extLst>
              <a:ext uri="{FF2B5EF4-FFF2-40B4-BE49-F238E27FC236}">
                <a16:creationId xmlns:a16="http://schemas.microsoft.com/office/drawing/2014/main" id="{7D80B47E-8DEF-457F-8CD8-0D38B5775A2A}"/>
              </a:ext>
            </a:extLst>
          </p:cNvPr>
          <p:cNvSpPr/>
          <p:nvPr/>
        </p:nvSpPr>
        <p:spPr>
          <a:xfrm>
            <a:off x="6613542" y="4174445"/>
            <a:ext cx="412317" cy="1468688"/>
          </a:xfrm>
          <a:prstGeom prst="cube">
            <a:avLst/>
          </a:prstGeom>
          <a:gradFill rotWithShape="1">
            <a:gsLst>
              <a:gs pos="0">
                <a:srgbClr val="71953D">
                  <a:tint val="50000"/>
                  <a:satMod val="300000"/>
                </a:srgbClr>
              </a:gs>
              <a:gs pos="35000">
                <a:srgbClr val="71953D">
                  <a:tint val="37000"/>
                  <a:satMod val="300000"/>
                </a:srgbClr>
              </a:gs>
              <a:gs pos="100000">
                <a:srgbClr val="71953D">
                  <a:tint val="15000"/>
                  <a:satMod val="350000"/>
                </a:srgbClr>
              </a:gs>
            </a:gsLst>
            <a:lin ang="16200000" scaled="1"/>
          </a:gradFill>
          <a:ln w="952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Verdana"/>
              <a:ea typeface="+mn-ea"/>
              <a:cs typeface="+mn-cs"/>
            </a:endParaRPr>
          </a:p>
        </p:txBody>
      </p:sp>
      <mc:AlternateContent xmlns:mc="http://schemas.openxmlformats.org/markup-compatibility/2006">
        <mc:Choice xmlns:a14="http://schemas.microsoft.com/office/drawing/2010/main" Requires="a14">
          <p:sp>
            <p:nvSpPr>
              <p:cNvPr id="37" name="Rectangle 36">
                <a:extLst>
                  <a:ext uri="{FF2B5EF4-FFF2-40B4-BE49-F238E27FC236}">
                    <a16:creationId xmlns:a16="http://schemas.microsoft.com/office/drawing/2014/main" id="{C0780C2C-5BBF-40E7-8EAE-6C31076522DB}"/>
                  </a:ext>
                </a:extLst>
              </p:cNvPr>
              <p:cNvSpPr/>
              <p:nvPr/>
            </p:nvSpPr>
            <p:spPr>
              <a:xfrm>
                <a:off x="2024137" y="4552080"/>
                <a:ext cx="974434" cy="261610"/>
              </a:xfrm>
              <a:prstGeom prst="rect">
                <a:avLst/>
              </a:prstGeom>
            </p:spPr>
            <p:txBody>
              <a:bodyPr wrap="none">
                <a:spAutoFit/>
              </a:bodyPr>
              <a:lstStyle/>
              <a:p>
                <a:pPr defTabSz="457200" fontAlgn="base">
                  <a:spcBef>
                    <a:spcPct val="0"/>
                  </a:spcBef>
                  <a:spcAft>
                    <a:spcPct val="0"/>
                  </a:spcAft>
                </a:pPr>
                <a14:m>
                  <m:oMath xmlns:m="http://schemas.openxmlformats.org/officeDocument/2006/math">
                    <m:r>
                      <a:rPr lang="en-US" sz="1100" i="1">
                        <a:solidFill>
                          <a:prstClr val="black"/>
                        </a:solidFill>
                        <a:latin typeface="Cambria Math" panose="02040503050406030204" pitchFamily="18" charset="0"/>
                      </a:rPr>
                      <m:t>𝑥</m:t>
                    </m:r>
                  </m:oMath>
                </a14:m>
                <a:r>
                  <a:rPr lang="en-US" sz="1100" dirty="0">
                    <a:solidFill>
                      <a:prstClr val="black"/>
                    </a:solidFill>
                    <a:latin typeface="Verdana" charset="0"/>
                    <a:ea typeface="ＭＳ Ｐゴシック" charset="0"/>
                  </a:rPr>
                  <a:t> [1x3072]</a:t>
                </a:r>
              </a:p>
            </p:txBody>
          </p:sp>
        </mc:Choice>
        <mc:Fallback>
          <p:sp>
            <p:nvSpPr>
              <p:cNvPr id="37" name="Rectangle 36">
                <a:extLst>
                  <a:ext uri="{FF2B5EF4-FFF2-40B4-BE49-F238E27FC236}">
                    <a16:creationId xmlns:a16="http://schemas.microsoft.com/office/drawing/2014/main" id="{C0780C2C-5BBF-40E7-8EAE-6C31076522DB}"/>
                  </a:ext>
                </a:extLst>
              </p:cNvPr>
              <p:cNvSpPr>
                <a:spLocks noRot="1" noChangeAspect="1" noMove="1" noResize="1" noEditPoints="1" noAdjustHandles="1" noChangeArrowheads="1" noChangeShapeType="1" noTextEdit="1"/>
              </p:cNvSpPr>
              <p:nvPr/>
            </p:nvSpPr>
            <p:spPr>
              <a:xfrm>
                <a:off x="2024137" y="4552080"/>
                <a:ext cx="974434" cy="261610"/>
              </a:xfrm>
              <a:prstGeom prst="rect">
                <a:avLst/>
              </a:prstGeom>
              <a:blipFill>
                <a:blip r:embed="rId3"/>
                <a:stretch>
                  <a:fillRect t="-2326" b="-1395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 name="Rectangle 37">
                <a:extLst>
                  <a:ext uri="{FF2B5EF4-FFF2-40B4-BE49-F238E27FC236}">
                    <a16:creationId xmlns:a16="http://schemas.microsoft.com/office/drawing/2014/main" id="{9245F49C-9586-477C-8C83-6C1C1728BBB3}"/>
                  </a:ext>
                </a:extLst>
              </p:cNvPr>
              <p:cNvSpPr/>
              <p:nvPr/>
            </p:nvSpPr>
            <p:spPr>
              <a:xfrm>
                <a:off x="6526265" y="3721537"/>
                <a:ext cx="1022268" cy="369332"/>
              </a:xfrm>
              <a:prstGeom prst="rect">
                <a:avLst/>
              </a:prstGeom>
            </p:spPr>
            <p:txBody>
              <a:bodyPr wrap="none">
                <a:spAutoFit/>
              </a:bodyPr>
              <a:lstStyle/>
              <a:p>
                <a:pPr defTabSz="457200" fontAlgn="base">
                  <a:spcBef>
                    <a:spcPct val="0"/>
                  </a:spcBef>
                  <a:spcAft>
                    <a:spcPct val="0"/>
                  </a:spcAft>
                </a:pPr>
                <a14:m>
                  <m:oMathPara xmlns:m="http://schemas.openxmlformats.org/officeDocument/2006/math">
                    <m:oMathParaPr>
                      <m:jc m:val="centerGroup"/>
                    </m:oMathParaPr>
                    <m:oMath xmlns:m="http://schemas.openxmlformats.org/officeDocument/2006/math">
                      <m:r>
                        <a:rPr lang="en-US" i="1">
                          <a:solidFill>
                            <a:prstClr val="black"/>
                          </a:solidFill>
                          <a:latin typeface="Cambria Math" panose="02040503050406030204" pitchFamily="18" charset="0"/>
                          <a:ea typeface="Cambria Math" panose="02040503050406030204" pitchFamily="18" charset="0"/>
                        </a:rPr>
                        <m:t>𝑊𝑥</m:t>
                      </m:r>
                      <m:r>
                        <a:rPr lang="en-US" i="1">
                          <a:solidFill>
                            <a:prstClr val="black"/>
                          </a:solidFill>
                          <a:latin typeface="Cambria Math" panose="02040503050406030204" pitchFamily="18" charset="0"/>
                          <a:ea typeface="Cambria Math" panose="02040503050406030204" pitchFamily="18" charset="0"/>
                        </a:rPr>
                        <m:t>+</m:t>
                      </m:r>
                      <m:r>
                        <a:rPr lang="en-US" i="1">
                          <a:solidFill>
                            <a:prstClr val="black"/>
                          </a:solidFill>
                          <a:latin typeface="Cambria Math" panose="02040503050406030204" pitchFamily="18" charset="0"/>
                          <a:ea typeface="Cambria Math" panose="02040503050406030204" pitchFamily="18" charset="0"/>
                        </a:rPr>
                        <m:t>𝑏</m:t>
                      </m:r>
                    </m:oMath>
                  </m:oMathPara>
                </a14:m>
                <a:endParaRPr lang="en-US" dirty="0">
                  <a:solidFill>
                    <a:prstClr val="black"/>
                  </a:solidFill>
                  <a:latin typeface="Verdana" charset="0"/>
                  <a:ea typeface="ＭＳ Ｐゴシック" charset="0"/>
                </a:endParaRPr>
              </a:p>
            </p:txBody>
          </p:sp>
        </mc:Choice>
        <mc:Fallback>
          <p:sp>
            <p:nvSpPr>
              <p:cNvPr id="38" name="Rectangle 37">
                <a:extLst>
                  <a:ext uri="{FF2B5EF4-FFF2-40B4-BE49-F238E27FC236}">
                    <a16:creationId xmlns:a16="http://schemas.microsoft.com/office/drawing/2014/main" id="{9245F49C-9586-477C-8C83-6C1C1728BBB3}"/>
                  </a:ext>
                </a:extLst>
              </p:cNvPr>
              <p:cNvSpPr>
                <a:spLocks noRot="1" noChangeAspect="1" noMove="1" noResize="1" noEditPoints="1" noAdjustHandles="1" noChangeArrowheads="1" noChangeShapeType="1" noTextEdit="1"/>
              </p:cNvSpPr>
              <p:nvPr/>
            </p:nvSpPr>
            <p:spPr>
              <a:xfrm>
                <a:off x="6526265" y="3721537"/>
                <a:ext cx="1022268"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Rectangle 38">
                <a:extLst>
                  <a:ext uri="{FF2B5EF4-FFF2-40B4-BE49-F238E27FC236}">
                    <a16:creationId xmlns:a16="http://schemas.microsoft.com/office/drawing/2014/main" id="{E3403FAA-00C3-4D1F-9302-9516699B8295}"/>
                  </a:ext>
                </a:extLst>
              </p:cNvPr>
              <p:cNvSpPr/>
              <p:nvPr/>
            </p:nvSpPr>
            <p:spPr>
              <a:xfrm>
                <a:off x="4115994" y="5760650"/>
                <a:ext cx="1397242" cy="261610"/>
              </a:xfrm>
              <a:prstGeom prst="rect">
                <a:avLst/>
              </a:prstGeom>
            </p:spPr>
            <p:txBody>
              <a:bodyPr wrap="none">
                <a:spAutoFit/>
              </a:bodyPr>
              <a:lstStyle/>
              <a:p>
                <a:pPr defTabSz="457200" fontAlgn="base">
                  <a:spcBef>
                    <a:spcPct val="0"/>
                  </a:spcBef>
                  <a:spcAft>
                    <a:spcPct val="0"/>
                  </a:spcAft>
                </a:pPr>
                <a14:m>
                  <m:oMath xmlns:m="http://schemas.openxmlformats.org/officeDocument/2006/math">
                    <m:r>
                      <a:rPr lang="en-US" sz="1100" i="1">
                        <a:solidFill>
                          <a:prstClr val="black"/>
                        </a:solidFill>
                        <a:latin typeface="Cambria Math" panose="02040503050406030204" pitchFamily="18" charset="0"/>
                      </a:rPr>
                      <m:t>𝑊</m:t>
                    </m:r>
                  </m:oMath>
                </a14:m>
                <a:r>
                  <a:rPr lang="en-US" sz="1100" dirty="0">
                    <a:solidFill>
                      <a:prstClr val="black"/>
                    </a:solidFill>
                    <a:latin typeface="Verdana" charset="0"/>
                    <a:ea typeface="ＭＳ Ｐゴシック" charset="0"/>
                  </a:rPr>
                  <a:t> 10 x [1x3072]</a:t>
                </a:r>
              </a:p>
            </p:txBody>
          </p:sp>
        </mc:Choice>
        <mc:Fallback>
          <p:sp>
            <p:nvSpPr>
              <p:cNvPr id="39" name="Rectangle 38">
                <a:extLst>
                  <a:ext uri="{FF2B5EF4-FFF2-40B4-BE49-F238E27FC236}">
                    <a16:creationId xmlns:a16="http://schemas.microsoft.com/office/drawing/2014/main" id="{E3403FAA-00C3-4D1F-9302-9516699B8295}"/>
                  </a:ext>
                </a:extLst>
              </p:cNvPr>
              <p:cNvSpPr>
                <a:spLocks noRot="1" noChangeAspect="1" noMove="1" noResize="1" noEditPoints="1" noAdjustHandles="1" noChangeArrowheads="1" noChangeShapeType="1" noTextEdit="1"/>
              </p:cNvSpPr>
              <p:nvPr/>
            </p:nvSpPr>
            <p:spPr>
              <a:xfrm>
                <a:off x="4115994" y="5760650"/>
                <a:ext cx="1397242" cy="261610"/>
              </a:xfrm>
              <a:prstGeom prst="rect">
                <a:avLst/>
              </a:prstGeom>
              <a:blipFill>
                <a:blip r:embed="rId5"/>
                <a:stretch>
                  <a:fillRect t="-2326" b="-13953"/>
                </a:stretch>
              </a:blipFill>
            </p:spPr>
            <p:txBody>
              <a:bodyPr/>
              <a:lstStyle/>
              <a:p>
                <a:r>
                  <a:rPr lang="en-US">
                    <a:noFill/>
                  </a:rPr>
                  <a:t> </a:t>
                </a:r>
              </a:p>
            </p:txBody>
          </p:sp>
        </mc:Fallback>
      </mc:AlternateContent>
      <p:sp>
        <p:nvSpPr>
          <p:cNvPr id="40" name="Oval 39">
            <a:extLst>
              <a:ext uri="{FF2B5EF4-FFF2-40B4-BE49-F238E27FC236}">
                <a16:creationId xmlns:a16="http://schemas.microsoft.com/office/drawing/2014/main" id="{C618AC1C-B97D-4E18-BF2A-6D740AB8A61E}"/>
              </a:ext>
            </a:extLst>
          </p:cNvPr>
          <p:cNvSpPr/>
          <p:nvPr/>
        </p:nvSpPr>
        <p:spPr>
          <a:xfrm>
            <a:off x="6687680" y="4315011"/>
            <a:ext cx="182880" cy="182880"/>
          </a:xfrm>
          <a:prstGeom prst="ellipse">
            <a:avLst/>
          </a:prstGeom>
          <a:gradFill rotWithShape="1">
            <a:gsLst>
              <a:gs pos="0">
                <a:srgbClr val="0066A1">
                  <a:tint val="50000"/>
                  <a:satMod val="300000"/>
                </a:srgbClr>
              </a:gs>
              <a:gs pos="35000">
                <a:srgbClr val="0066A1">
                  <a:tint val="37000"/>
                  <a:satMod val="300000"/>
                </a:srgbClr>
              </a:gs>
              <a:gs pos="100000">
                <a:srgbClr val="0066A1">
                  <a:tint val="15000"/>
                  <a:satMod val="350000"/>
                </a:srgbClr>
              </a:gs>
            </a:gsLst>
            <a:lin ang="16200000" scaled="1"/>
          </a:gradFill>
          <a:ln w="9525" cap="flat" cmpd="sng" algn="ctr">
            <a:solidFill>
              <a:srgbClr val="0066A1">
                <a:shade val="95000"/>
                <a:satMod val="105000"/>
              </a:srgbClr>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Verdana"/>
              <a:ea typeface="+mn-ea"/>
              <a:cs typeface="+mn-cs"/>
            </a:endParaRPr>
          </a:p>
        </p:txBody>
      </p:sp>
      <mc:AlternateContent xmlns:mc="http://schemas.openxmlformats.org/markup-compatibility/2006">
        <mc:Choice xmlns:a14="http://schemas.microsoft.com/office/drawing/2010/main" Requires="a14">
          <p:sp>
            <p:nvSpPr>
              <p:cNvPr id="41" name="Rectangle 40">
                <a:extLst>
                  <a:ext uri="{FF2B5EF4-FFF2-40B4-BE49-F238E27FC236}">
                    <a16:creationId xmlns:a16="http://schemas.microsoft.com/office/drawing/2014/main" id="{8EB93EEE-C09C-41DA-92A4-735FA150BE8D}"/>
                  </a:ext>
                </a:extLst>
              </p:cNvPr>
              <p:cNvSpPr/>
              <p:nvPr/>
            </p:nvSpPr>
            <p:spPr>
              <a:xfrm>
                <a:off x="6526265" y="5704488"/>
                <a:ext cx="786626" cy="261610"/>
              </a:xfrm>
              <a:prstGeom prst="rect">
                <a:avLst/>
              </a:prstGeom>
            </p:spPr>
            <p:txBody>
              <a:bodyPr wrap="none">
                <a:spAutoFit/>
              </a:bodyPr>
              <a:lstStyle/>
              <a:p>
                <a:pPr defTabSz="457200" fontAlgn="base">
                  <a:spcBef>
                    <a:spcPct val="0"/>
                  </a:spcBef>
                  <a:spcAft>
                    <a:spcPct val="0"/>
                  </a:spcAft>
                </a:pPr>
                <a14:m>
                  <m:oMath xmlns:m="http://schemas.openxmlformats.org/officeDocument/2006/math">
                    <m:r>
                      <a:rPr lang="en-US" sz="1100" i="1">
                        <a:solidFill>
                          <a:prstClr val="black"/>
                        </a:solidFill>
                        <a:latin typeface="Cambria Math" panose="02040503050406030204" pitchFamily="18" charset="0"/>
                      </a:rPr>
                      <m:t>𝑧</m:t>
                    </m:r>
                  </m:oMath>
                </a14:m>
                <a:r>
                  <a:rPr lang="en-US" sz="1100" dirty="0">
                    <a:solidFill>
                      <a:prstClr val="black"/>
                    </a:solidFill>
                    <a:latin typeface="Verdana" charset="0"/>
                    <a:ea typeface="ＭＳ Ｐゴシック" charset="0"/>
                  </a:rPr>
                  <a:t> [1x10]</a:t>
                </a:r>
              </a:p>
            </p:txBody>
          </p:sp>
        </mc:Choice>
        <mc:Fallback>
          <p:sp>
            <p:nvSpPr>
              <p:cNvPr id="41" name="Rectangle 40">
                <a:extLst>
                  <a:ext uri="{FF2B5EF4-FFF2-40B4-BE49-F238E27FC236}">
                    <a16:creationId xmlns:a16="http://schemas.microsoft.com/office/drawing/2014/main" id="{8EB93EEE-C09C-41DA-92A4-735FA150BE8D}"/>
                  </a:ext>
                </a:extLst>
              </p:cNvPr>
              <p:cNvSpPr>
                <a:spLocks noRot="1" noChangeAspect="1" noMove="1" noResize="1" noEditPoints="1" noAdjustHandles="1" noChangeArrowheads="1" noChangeShapeType="1" noTextEdit="1"/>
              </p:cNvSpPr>
              <p:nvPr/>
            </p:nvSpPr>
            <p:spPr>
              <a:xfrm>
                <a:off x="6526265" y="5704488"/>
                <a:ext cx="786626" cy="261610"/>
              </a:xfrm>
              <a:prstGeom prst="rect">
                <a:avLst/>
              </a:prstGeom>
              <a:blipFill>
                <a:blip r:embed="rId6"/>
                <a:stretch>
                  <a:fillRect t="-2326" b="-13953"/>
                </a:stretch>
              </a:blipFill>
            </p:spPr>
            <p:txBody>
              <a:bodyPr/>
              <a:lstStyle/>
              <a:p>
                <a:r>
                  <a:rPr lang="en-US">
                    <a:noFill/>
                  </a:rPr>
                  <a:t> </a:t>
                </a:r>
              </a:p>
            </p:txBody>
          </p:sp>
        </mc:Fallback>
      </mc:AlternateContent>
      <p:cxnSp>
        <p:nvCxnSpPr>
          <p:cNvPr id="42" name="Straight Arrow Connector 41">
            <a:extLst>
              <a:ext uri="{FF2B5EF4-FFF2-40B4-BE49-F238E27FC236}">
                <a16:creationId xmlns:a16="http://schemas.microsoft.com/office/drawing/2014/main" id="{DD2A9283-B7C7-4998-B69A-9EC9C5959CBF}"/>
              </a:ext>
            </a:extLst>
          </p:cNvPr>
          <p:cNvCxnSpPr>
            <a:cxnSpLocks/>
          </p:cNvCxnSpPr>
          <p:nvPr/>
        </p:nvCxnSpPr>
        <p:spPr>
          <a:xfrm>
            <a:off x="3903501" y="4359111"/>
            <a:ext cx="212493" cy="0"/>
          </a:xfrm>
          <a:prstGeom prst="straightConnector1">
            <a:avLst/>
          </a:prstGeom>
          <a:noFill/>
          <a:ln w="25400" cap="flat" cmpd="sng" algn="ctr">
            <a:solidFill>
              <a:srgbClr val="0066A1"/>
            </a:solidFill>
            <a:prstDash val="solid"/>
            <a:tailEnd type="triangle"/>
          </a:ln>
          <a:effectLst>
            <a:outerShdw blurRad="40000" dist="20000" dir="5400000" rotWithShape="0">
              <a:srgbClr val="000000">
                <a:alpha val="38000"/>
              </a:srgbClr>
            </a:outerShdw>
          </a:effectLst>
        </p:spPr>
      </p:cxnSp>
      <p:cxnSp>
        <p:nvCxnSpPr>
          <p:cNvPr id="43" name="Straight Arrow Connector 42">
            <a:extLst>
              <a:ext uri="{FF2B5EF4-FFF2-40B4-BE49-F238E27FC236}">
                <a16:creationId xmlns:a16="http://schemas.microsoft.com/office/drawing/2014/main" id="{FC16FA8B-9E51-4D0E-AF46-7CBD6EE3D820}"/>
              </a:ext>
            </a:extLst>
          </p:cNvPr>
          <p:cNvCxnSpPr>
            <a:cxnSpLocks/>
          </p:cNvCxnSpPr>
          <p:nvPr/>
        </p:nvCxnSpPr>
        <p:spPr>
          <a:xfrm>
            <a:off x="6054384" y="4398496"/>
            <a:ext cx="471881" cy="7955"/>
          </a:xfrm>
          <a:prstGeom prst="straightConnector1">
            <a:avLst/>
          </a:prstGeom>
          <a:noFill/>
          <a:ln w="25400" cap="flat" cmpd="sng" algn="ctr">
            <a:solidFill>
              <a:srgbClr val="0066A1"/>
            </a:solidFill>
            <a:prstDash val="solid"/>
            <a:tailEnd type="triangle"/>
          </a:ln>
          <a:effectLst>
            <a:outerShdw blurRad="40000" dist="20000" dir="5400000" rotWithShape="0">
              <a:srgbClr val="000000">
                <a:alpha val="38000"/>
              </a:srgbClr>
            </a:outerShdw>
          </a:effectLst>
        </p:spPr>
      </p:cxnSp>
    </p:spTree>
    <p:extLst>
      <p:ext uri="{BB962C8B-B14F-4D97-AF65-F5344CB8AC3E}">
        <p14:creationId xmlns:p14="http://schemas.microsoft.com/office/powerpoint/2010/main" val="3759556427"/>
      </p:ext>
    </p:extLst>
  </p:cSld>
  <p:clrMapOvr>
    <a:masterClrMapping/>
  </p:clrMapOvr>
  <p:transition spd="slow">
    <p:wipe dir="r"/>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Product Sans"/>
        <a:ea typeface=""/>
        <a:cs typeface=""/>
      </a:majorFont>
      <a:minorFont>
        <a:latin typeface="Product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1913</TotalTime>
  <Words>881</Words>
  <Application>Microsoft Office PowerPoint</Application>
  <PresentationFormat>On-screen Show (4:3)</PresentationFormat>
  <Paragraphs>221</Paragraphs>
  <Slides>22</Slides>
  <Notes>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22</vt:i4>
      </vt:variant>
    </vt:vector>
  </HeadingPairs>
  <TitlesOfParts>
    <vt:vector size="34" baseType="lpstr">
      <vt:lpstr>Arial</vt:lpstr>
      <vt:lpstr>Calibri</vt:lpstr>
      <vt:lpstr>Calibri Light</vt:lpstr>
      <vt:lpstr>Cambria Math</vt:lpstr>
      <vt:lpstr>Courier New</vt:lpstr>
      <vt:lpstr>HP Simplified</vt:lpstr>
      <vt:lpstr>Product Sans</vt:lpstr>
      <vt:lpstr>Segoe UI Light</vt:lpstr>
      <vt:lpstr>Verdana</vt:lpstr>
      <vt:lpstr>Office Theme</vt:lpstr>
      <vt:lpstr>1_Office Theme</vt:lpstr>
      <vt:lpstr>2_Office Theme</vt:lpstr>
      <vt:lpstr>PowerPoint Presentation</vt:lpstr>
      <vt:lpstr>Representasi Deep Learning</vt:lpstr>
      <vt:lpstr>Deep Representation</vt:lpstr>
      <vt:lpstr>Deep Representation</vt:lpstr>
      <vt:lpstr>Deep Representation</vt:lpstr>
      <vt:lpstr>Apakah benar demikian? Mari kita selidiki</vt:lpstr>
      <vt:lpstr>CIFAR-10</vt:lpstr>
      <vt:lpstr>Klasifikasi Linier Multi-kelas </vt:lpstr>
      <vt:lpstr>Klasifikasi Linier Multi-kelas </vt:lpstr>
      <vt:lpstr>Klasifikasi Linier Multi-kelas </vt:lpstr>
      <vt:lpstr>Apa yang akan terlihat jika kita visualisasikan bobot tersebut?</vt:lpstr>
      <vt:lpstr>Visualisasi Bobot</vt:lpstr>
      <vt:lpstr>Visualisasi Bobot</vt:lpstr>
      <vt:lpstr>Visualisasi Bobot</vt:lpstr>
      <vt:lpstr>Lalu bagaimana hubungannya dengan  Jaringan Saraf Tiruan?  Apakah visualisasi bobot akan serupa dengan ide representasi fitur?</vt:lpstr>
      <vt:lpstr>Representation pada MLP</vt:lpstr>
      <vt:lpstr>Representation pada MLP</vt:lpstr>
      <vt:lpstr>Representation pada MLP</vt:lpstr>
      <vt:lpstr>Representasi pada Deep Learning</vt:lpstr>
      <vt:lpstr>Representasi pada Deep Learning</vt:lpstr>
      <vt:lpstr>Lebih jauh akan kita perdalam pada pertemuan berikutnya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Anditya Arifianto</cp:lastModifiedBy>
  <cp:revision>221</cp:revision>
  <dcterms:created xsi:type="dcterms:W3CDTF">2019-04-17T03:34:48Z</dcterms:created>
  <dcterms:modified xsi:type="dcterms:W3CDTF">2019-07-31T22:48:22Z</dcterms:modified>
</cp:coreProperties>
</file>