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E670-80BC-6641-BCC8-05E31AA1E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678D7-8C4F-A14F-834E-6F8AA2BF6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0D4F-E962-C64C-9A15-C4D6DD49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E35D-FB7B-1548-BF28-986B6058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15AC0-6F6E-7742-B589-755E630D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1D83-1B44-534E-9707-2945051B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6EF8B-EC72-884D-B828-BFACDAA2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2FCB-F10E-994A-A5E0-9958C010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6206-F97B-5843-A4A1-E446D4F8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D3C2-A0E0-0146-B1DE-41D7DA69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A2CE1-2329-5C4E-8E05-F83305C5D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B74EB-B43F-5C43-988A-61989106B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3A0C-1886-8A4E-8DA6-F84B44DB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B995-8EF8-EE42-954C-4586B5E3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1752-3E83-0B4C-BA7E-FF55CF2D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3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BB9F-72BB-964D-8252-652CDECA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2B81-8902-FD4F-89EC-2451A01D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D9EA0-D7BD-6246-81AF-50F5A1B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F029-F7F2-354A-B989-D4B87A3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4144-198C-BF43-A9EF-9C258D21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4FDE-6FE8-9B48-B872-F9A2D66E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789E-3C3A-0446-A123-11A6A0CF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D8D7-1B4D-6945-813C-F0231761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5173-0FED-4648-A81D-7C5272D0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1691-B121-B34D-A39F-00056B87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7294-1278-EC47-83D9-BAF31D57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012B-1BF2-534C-8F39-0C30F45D6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EC7FC-8D57-CA4E-BF92-C31557F9B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C1ADD-87DA-1E42-A193-E4B35ECD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14898-EE85-534B-AC12-10D14D27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108CD-9388-2D48-9552-FAA028A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1CD0-5B66-BA49-A1EC-D87A65F8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BF2A6-09DA-C244-B98C-DE3ABB35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DA402-47EC-9249-8929-964B6821A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A502A-CBA2-AA43-A5ED-3AAF2056B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A8A6F-1886-CE42-B22A-420168ACA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129B7-1BDD-C345-8A6F-7B5CD7E4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66170-AC8A-C34D-91FB-FF989859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08D7E-07D6-6840-B249-E43A477E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C889-999C-1641-A0BF-7C452645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29EA5-3DE1-C942-A20C-2967118F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7745-E143-D340-992B-82B6C53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8938B-D8D3-AE45-A48E-B7E6E756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E394E-BE2C-FE40-883C-8D5D834D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E92F4-DB15-D94E-AA90-F66BDCAE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C71F-CD7B-E54F-8B7E-8356D31B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4F07-8D09-AA42-B049-D8AC81C7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85BB-CC7D-FF40-BEE9-7AE47B2D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D81A8-CEE2-2949-837E-53144213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901F8-8D76-CB45-B10B-5C26FE6F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9F21-30B3-8E4A-8CC1-26A22A5C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508DD-F00A-D84F-84A3-7E2F60BA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8748-3DF6-7A46-B9CD-53C7F259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9EEBC-2BB1-0A4C-ACDB-BC8052D1A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6FAB-18D9-9848-9B27-D74033CBA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4A530-5F1D-C24B-B5B9-C0E18889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0523-031B-994E-9632-08249DDF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B28C-8551-CA4B-B478-5D2E9591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D02A5-973C-8343-A173-BBFD38DA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3CAE-4AAB-6A48-B8F8-ECB84593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9323-B7B3-F744-95C4-2BFF3CE62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B3F1-164D-9544-88B8-9A188B704FC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BDA2-68DE-A84F-9C42-0957AE4E3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D256-2A48-B148-8EC5-D36C510A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82AC-438F-CF4A-BD6D-327ADA8C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twitter-sentiment-analysis-1" TargetMode="External" /><Relationship Id="rId2" Type="http://schemas.openxmlformats.org/officeDocument/2006/relationships/hyperlink" Target="https://paperswithcode.com/paper/an-ensemble-of-simple-convolutional-neural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github.com/Vedurumudi-Priyanka/Twitter-Sentiment-Analysis" TargetMode="External" /><Relationship Id="rId4" Type="http://schemas.openxmlformats.org/officeDocument/2006/relationships/hyperlink" Target="https://github.com/ansh941/MnistSimpleCN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38607-E7A1-274C-B4FC-943340F0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Final Exam Practice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3D52-415D-9D49-9979-E3ED1BA2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90219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Your Tasks: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Prepare your git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Reproduce requested baseline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Submit to your git folder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Final Exam Period: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Exam Period: Jan 8–Jan 22, 2022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Evaluation: Jan 23-28, 2022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Result Submission to Faculty: Jan 29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E95AB57-79B4-DD46-8087-EEC3446579E3}"/>
              </a:ext>
            </a:extLst>
          </p:cNvPr>
          <p:cNvSpPr txBox="1"/>
          <p:nvPr/>
        </p:nvSpPr>
        <p:spPr>
          <a:xfrm>
            <a:off x="1330180" y="5601729"/>
            <a:ext cx="1003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To Do: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Please make FINAL Exam folder in your git and submit your codes with explanation (comments in codes).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E292FF-1325-144F-946E-07A9EB49242A}"/>
              </a:ext>
            </a:extLst>
          </p:cNvPr>
          <p:cNvSpPr txBox="1">
            <a:spLocks/>
          </p:cNvSpPr>
          <p:nvPr/>
        </p:nvSpPr>
        <p:spPr>
          <a:xfrm>
            <a:off x="5938343" y="1794239"/>
            <a:ext cx="625365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Your Exam Papers: </a:t>
            </a:r>
          </a:p>
          <a:p>
            <a:r>
              <a:rPr lang="en-US" sz="2000" dirty="0">
                <a:hlinkClick r:id="rId2"/>
              </a:rPr>
              <a:t>Paper 1</a:t>
            </a:r>
            <a:r>
              <a:rPr lang="en-US" sz="2000" dirty="0"/>
              <a:t>: Ensemble of CNNs for MNIST</a:t>
            </a:r>
          </a:p>
          <a:p>
            <a:r>
              <a:rPr lang="en-US" sz="2000" dirty="0">
                <a:hlinkClick r:id="rId3"/>
              </a:rPr>
              <a:t>Paper 2</a:t>
            </a:r>
            <a:r>
              <a:rPr lang="en-US" sz="2000" dirty="0"/>
              <a:t>: Ensemble for Twitter Sentiment Analysis</a:t>
            </a:r>
          </a:p>
          <a:p>
            <a:pPr marL="0" indent="0">
              <a:buNone/>
            </a:pPr>
            <a:br>
              <a:rPr lang="en-US" sz="2000" b="1" dirty="0"/>
            </a:br>
            <a:r>
              <a:rPr lang="en-US" sz="2000" b="1" dirty="0"/>
              <a:t>Your Tasks: </a:t>
            </a:r>
          </a:p>
          <a:p>
            <a:r>
              <a:rPr lang="en-US" sz="2000" dirty="0"/>
              <a:t>Get the source codes of both papers (</a:t>
            </a:r>
            <a:r>
              <a:rPr lang="en-US" sz="2000" dirty="0">
                <a:hlinkClick r:id="rId4"/>
              </a:rPr>
              <a:t>Code 1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Code 2</a:t>
            </a:r>
            <a:r>
              <a:rPr lang="en-US" sz="2000" dirty="0"/>
              <a:t>)</a:t>
            </a:r>
          </a:p>
          <a:p>
            <a:r>
              <a:rPr lang="en-US" sz="2000" dirty="0"/>
              <a:t>Reproduce and modify both papers</a:t>
            </a:r>
          </a:p>
          <a:p>
            <a:r>
              <a:rPr lang="en-US" sz="2000" dirty="0"/>
              <a:t>Submit your codes to gits</a:t>
            </a:r>
          </a:p>
          <a:p>
            <a:r>
              <a:rPr lang="en-US" sz="2000" dirty="0"/>
              <a:t>Potential Future Modification: </a:t>
            </a:r>
          </a:p>
          <a:p>
            <a:pPr lvl="1"/>
            <a:r>
              <a:rPr lang="en-US" sz="16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1198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Final Exam Practice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Practice and Evaluation</dc:title>
  <dc:creator>Risman Adnan</dc:creator>
  <cp:lastModifiedBy>Risman Adnan</cp:lastModifiedBy>
  <cp:revision>5</cp:revision>
  <dcterms:created xsi:type="dcterms:W3CDTF">2021-11-11T22:31:57Z</dcterms:created>
  <dcterms:modified xsi:type="dcterms:W3CDTF">2022-01-08T01:11:08Z</dcterms:modified>
</cp:coreProperties>
</file>