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79" r:id="rId4"/>
    <p:sldId id="280" r:id="rId5"/>
    <p:sldId id="281" r:id="rId6"/>
    <p:sldId id="278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460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906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658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571b1dc4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2571b1dc4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ct val="100000"/>
              <a:buFont typeface="Calibri"/>
              <a:buNone/>
            </a:pPr>
            <a:r>
              <a:rPr lang="en-US" dirty="0">
                <a:solidFill>
                  <a:srgbClr val="8296B0"/>
                </a:solidFill>
              </a:rPr>
              <a:t>Technical Documentation on Lab 1 Reproduce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(Deposit/Withdraw Ether) </a:t>
            </a:r>
            <a:endParaRPr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4303786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B3A6"/>
              </a:buClr>
              <a:buSzPts val="2400"/>
              <a:buNone/>
            </a:pPr>
            <a:r>
              <a:rPr lang="en-US">
                <a:solidFill>
                  <a:srgbClr val="ECB3A6"/>
                </a:solidFill>
              </a:rPr>
              <a:t>Rizqy Eka Putra Rizaldy</a:t>
            </a:r>
            <a:endParaRPr>
              <a:solidFill>
                <a:srgbClr val="ECB3A6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CB3A6"/>
              </a:buClr>
              <a:buSzPts val="2400"/>
              <a:buNone/>
            </a:pPr>
            <a:r>
              <a:rPr lang="en-US">
                <a:solidFill>
                  <a:srgbClr val="ECB3A6"/>
                </a:solidFill>
              </a:rPr>
              <a:t>School of Electrical Engineering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CB3A6"/>
              </a:buClr>
              <a:buSzPts val="2400"/>
              <a:buNone/>
            </a:pPr>
            <a:r>
              <a:rPr lang="en-US">
                <a:solidFill>
                  <a:srgbClr val="ECB3A6"/>
                </a:solidFill>
              </a:rPr>
              <a:t>Department of Computer Engineering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CB3A6"/>
              </a:buClr>
              <a:buSzPts val="2400"/>
              <a:buNone/>
            </a:pPr>
            <a:r>
              <a:rPr lang="en-US">
                <a:solidFill>
                  <a:srgbClr val="ECB3A6"/>
                </a:solidFill>
              </a:rPr>
              <a:t>1103184149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alibri"/>
              <a:buNone/>
            </a:pPr>
            <a:r>
              <a:rPr lang="en-US" dirty="0">
                <a:solidFill>
                  <a:srgbClr val="FFFF00"/>
                </a:solidFill>
              </a:rPr>
              <a:t>Create Initial Smart Contract with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basic functionalities : </a:t>
            </a:r>
          </a:p>
        </p:txBody>
      </p:sp>
      <p:sp>
        <p:nvSpPr>
          <p:cNvPr id="92" name="Google Shape;92;p14"/>
          <p:cNvSpPr/>
          <p:nvPr/>
        </p:nvSpPr>
        <p:spPr>
          <a:xfrm rot="885861">
            <a:off x="9428376" y="-716842"/>
            <a:ext cx="3850849" cy="3489496"/>
          </a:xfrm>
          <a:prstGeom prst="pie">
            <a:avLst>
              <a:gd name="adj1" fmla="val 0"/>
              <a:gd name="adj2" fmla="val 16200000"/>
            </a:avLst>
          </a:prstGeom>
          <a:solidFill>
            <a:srgbClr val="FFFF00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AF8C39-86C7-4B12-A9C8-ECDCF51DB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7" y="2021205"/>
            <a:ext cx="8562137" cy="40560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alibri"/>
              <a:buNone/>
            </a:pPr>
            <a:r>
              <a:rPr lang="en-US" dirty="0">
                <a:solidFill>
                  <a:srgbClr val="FFFF00"/>
                </a:solidFill>
              </a:rPr>
              <a:t>Test Deposit Ethereum</a:t>
            </a:r>
          </a:p>
        </p:txBody>
      </p:sp>
      <p:sp>
        <p:nvSpPr>
          <p:cNvPr id="92" name="Google Shape;92;p14"/>
          <p:cNvSpPr/>
          <p:nvPr/>
        </p:nvSpPr>
        <p:spPr>
          <a:xfrm rot="885861">
            <a:off x="9428376" y="-716842"/>
            <a:ext cx="3850849" cy="3489496"/>
          </a:xfrm>
          <a:prstGeom prst="pie">
            <a:avLst>
              <a:gd name="adj1" fmla="val 0"/>
              <a:gd name="adj2" fmla="val 16200000"/>
            </a:avLst>
          </a:prstGeom>
          <a:solidFill>
            <a:srgbClr val="FFFF00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3BFF9-A29E-4B7C-92A7-7DEE5EA6A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8461"/>
            <a:ext cx="9120549" cy="435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7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alibri"/>
              <a:buNone/>
            </a:pPr>
            <a:r>
              <a:rPr lang="en-US" dirty="0">
                <a:solidFill>
                  <a:srgbClr val="FFFF00"/>
                </a:solidFill>
              </a:rPr>
              <a:t>Add Withdraw Money Function</a:t>
            </a:r>
          </a:p>
        </p:txBody>
      </p:sp>
      <p:sp>
        <p:nvSpPr>
          <p:cNvPr id="92" name="Google Shape;92;p14"/>
          <p:cNvSpPr/>
          <p:nvPr/>
        </p:nvSpPr>
        <p:spPr>
          <a:xfrm rot="885861">
            <a:off x="9428376" y="-716842"/>
            <a:ext cx="3850849" cy="3489496"/>
          </a:xfrm>
          <a:prstGeom prst="pie">
            <a:avLst>
              <a:gd name="adj1" fmla="val 0"/>
              <a:gd name="adj2" fmla="val 16200000"/>
            </a:avLst>
          </a:prstGeom>
          <a:solidFill>
            <a:srgbClr val="FFFF00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B33925-1D25-49A1-9156-B9CECD117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9038"/>
            <a:ext cx="8618522" cy="412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9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alibri"/>
              <a:buNone/>
            </a:pPr>
            <a:r>
              <a:rPr lang="en-US" dirty="0">
                <a:solidFill>
                  <a:srgbClr val="FFFF00"/>
                </a:solidFill>
              </a:rPr>
              <a:t>Balance Increased After Deposit</a:t>
            </a:r>
          </a:p>
        </p:txBody>
      </p:sp>
      <p:sp>
        <p:nvSpPr>
          <p:cNvPr id="92" name="Google Shape;92;p14"/>
          <p:cNvSpPr/>
          <p:nvPr/>
        </p:nvSpPr>
        <p:spPr>
          <a:xfrm rot="885861">
            <a:off x="9428376" y="-716842"/>
            <a:ext cx="3850849" cy="3489496"/>
          </a:xfrm>
          <a:prstGeom prst="pie">
            <a:avLst>
              <a:gd name="adj1" fmla="val 0"/>
              <a:gd name="adj2" fmla="val 16200000"/>
            </a:avLst>
          </a:prstGeom>
          <a:solidFill>
            <a:srgbClr val="FFFF00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5E249-EED7-4041-B46B-847F3A686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8203"/>
            <a:ext cx="8797869" cy="419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36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>
            <a:spLocks noGrp="1"/>
          </p:cNvSpPr>
          <p:nvPr>
            <p:ph type="title"/>
          </p:nvPr>
        </p:nvSpPr>
        <p:spPr>
          <a:xfrm>
            <a:off x="2570175" y="2394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38709"/>
              <a:buFont typeface="Calibri"/>
              <a:buNone/>
            </a:pPr>
            <a:r>
              <a:rPr lang="en-US" sz="9300">
                <a:solidFill>
                  <a:srgbClr val="FFFF00"/>
                </a:solidFill>
              </a:rPr>
              <a:t>Lab Done </a:t>
            </a:r>
            <a:endParaRPr sz="93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libri"/>
              <a:buNone/>
            </a:pPr>
            <a:endParaRPr sz="3600">
              <a:solidFill>
                <a:srgbClr val="FFFF00"/>
              </a:solidFill>
            </a:endParaRPr>
          </a:p>
        </p:txBody>
      </p:sp>
      <p:sp>
        <p:nvSpPr>
          <p:cNvPr id="262" name="Google Shape;262;p35"/>
          <p:cNvSpPr txBox="1">
            <a:spLocks noGrp="1"/>
          </p:cNvSpPr>
          <p:nvPr>
            <p:ph type="body" idx="1"/>
          </p:nvPr>
        </p:nvSpPr>
        <p:spPr>
          <a:xfrm>
            <a:off x="2465225" y="3937658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solidFill>
                  <a:srgbClr val="EED0AA"/>
                </a:solidFill>
              </a:rPr>
              <a:t>And that is the example of applying blockchain on a simple supply-chain application!</a:t>
            </a:r>
            <a:endParaRPr sz="1800">
              <a:solidFill>
                <a:srgbClr val="EED0AA"/>
              </a:solidFill>
            </a:endParaRPr>
          </a:p>
        </p:txBody>
      </p:sp>
      <p:sp>
        <p:nvSpPr>
          <p:cNvPr id="263" name="Google Shape;263;p35"/>
          <p:cNvSpPr/>
          <p:nvPr/>
        </p:nvSpPr>
        <p:spPr>
          <a:xfrm rot="499606">
            <a:off x="202928" y="3114067"/>
            <a:ext cx="3362143" cy="3046828"/>
          </a:xfrm>
          <a:prstGeom prst="pie">
            <a:avLst>
              <a:gd name="adj1" fmla="val 0"/>
              <a:gd name="adj2" fmla="val 16200000"/>
            </a:avLst>
          </a:prstGeom>
          <a:solidFill>
            <a:srgbClr val="FFFF00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Widescreen</PresentationFormat>
  <Paragraphs>11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Technical Documentation on Lab 1 Reproduce (Deposit/Withdraw Ether) </vt:lpstr>
      <vt:lpstr>Create Initial Smart Contract with  basic functionalities : </vt:lpstr>
      <vt:lpstr>Test Deposit Ethereum</vt:lpstr>
      <vt:lpstr>Add Withdraw Money Function</vt:lpstr>
      <vt:lpstr>Balance Increased After Deposit</vt:lpstr>
      <vt:lpstr>Lab Done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Documentation on Lab 1 Reproduce (Deposit/Withdraw Ether) </dc:title>
  <cp:lastModifiedBy>RIZQY</cp:lastModifiedBy>
  <cp:revision>1</cp:revision>
  <dcterms:modified xsi:type="dcterms:W3CDTF">2022-04-22T06:32:18Z</dcterms:modified>
</cp:coreProperties>
</file>