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</p:sldMasterIdLst>
  <p:notesMasterIdLst>
    <p:notesMasterId r:id="rId11"/>
  </p:notesMasterIdLst>
  <p:sldIdLst>
    <p:sldId id="326" r:id="rId3"/>
    <p:sldId id="265" r:id="rId4"/>
    <p:sldId id="360" r:id="rId5"/>
    <p:sldId id="366" r:id="rId6"/>
    <p:sldId id="367" r:id="rId7"/>
    <p:sldId id="365" r:id="rId8"/>
    <p:sldId id="350" r:id="rId9"/>
    <p:sldId id="368" r:id="rId10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6416" autoAdjust="0"/>
  </p:normalViewPr>
  <p:slideViewPr>
    <p:cSldViewPr snapToGrid="0">
      <p:cViewPr>
        <p:scale>
          <a:sx n="50" d="100"/>
          <a:sy n="50" d="100"/>
        </p:scale>
        <p:origin x="-696" y="-72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pPr/>
              <a:t>2023/3/19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09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9" r:id="rId28"/>
    <p:sldLayoutId id="2147483780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" b="6058"/>
          <a:stretch>
            <a:fillRect/>
          </a:stretch>
        </p:blipFill>
        <p:spPr/>
      </p:pic>
      <p:sp>
        <p:nvSpPr>
          <p:cNvPr id="24" name="テキスト プレースホルダー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552451" y="5848351"/>
            <a:ext cx="7200900" cy="1238250"/>
          </a:xfrm>
        </p:spPr>
        <p:txBody>
          <a:bodyPr>
            <a:noAutofit/>
          </a:bodyPr>
          <a:lstStyle/>
          <a:p>
            <a:r>
              <a:rPr lang="en-US" altLang="ja-JP" sz="4800" dirty="0" err="1">
                <a:latin typeface="Route 159 Bold" pitchFamily="50" charset="0"/>
              </a:rPr>
              <a:t>Sistem</a:t>
            </a:r>
            <a:r>
              <a:rPr lang="en-US" altLang="ja-JP" sz="4800" dirty="0">
                <a:latin typeface="Route 159 Bold" pitchFamily="50" charset="0"/>
              </a:rPr>
              <a:t> </a:t>
            </a:r>
            <a:r>
              <a:rPr kumimoji="1" lang="en-US" altLang="ja-JP" sz="4800" dirty="0" smtClean="0">
                <a:latin typeface="Route 159 Bold" pitchFamily="50" charset="0"/>
              </a:rPr>
              <a:t>Multimedia</a:t>
            </a:r>
            <a:r>
              <a:rPr kumimoji="1" lang="en-US" altLang="ja-JP" sz="4800" dirty="0" smtClean="0">
                <a:latin typeface="Route 159 Bold" pitchFamily="50" charset="0"/>
              </a:rPr>
              <a:t/>
            </a:r>
            <a:br>
              <a:rPr kumimoji="1" lang="en-US" altLang="ja-JP" sz="4800" dirty="0" smtClean="0">
                <a:latin typeface="Route 159 Bold" pitchFamily="50" charset="0"/>
              </a:rPr>
            </a:br>
            <a:r>
              <a:rPr lang="en-US" altLang="ja-JP" sz="4800" dirty="0" err="1" smtClean="0">
                <a:latin typeface="Route 159 Bold" pitchFamily="50" charset="0"/>
              </a:rPr>
              <a:t>Teknik</a:t>
            </a:r>
            <a:r>
              <a:rPr lang="en-US" altLang="ja-JP" sz="4800" dirty="0" smtClean="0">
                <a:latin typeface="Route 159 Bold" pitchFamily="50" charset="0"/>
              </a:rPr>
              <a:t> </a:t>
            </a:r>
            <a:r>
              <a:rPr lang="en-US" altLang="ja-JP" sz="4800" dirty="0" err="1" smtClean="0">
                <a:latin typeface="Route 159 Bold" pitchFamily="50" charset="0"/>
              </a:rPr>
              <a:t>Informatika</a:t>
            </a:r>
            <a:endParaRPr kumimoji="1" lang="ja-JP" altLang="en-US" sz="4800" dirty="0">
              <a:latin typeface="Route 159 Bold" pitchFamily="50" charset="0"/>
            </a:endParaRP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en-US" altLang="ja-JP" dirty="0" smtClean="0"/>
              <a:t>Muhammad </a:t>
            </a:r>
            <a:r>
              <a:rPr kumimoji="1" lang="en-US" altLang="ja-JP" dirty="0" err="1" smtClean="0"/>
              <a:t>Ibnu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Sa’ad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S.Kom</a:t>
            </a:r>
            <a:r>
              <a:rPr kumimoji="1" lang="en-US" altLang="ja-JP" dirty="0" smtClean="0"/>
              <a:t>., </a:t>
            </a:r>
            <a:r>
              <a:rPr kumimoji="1" lang="en-US" altLang="ja-JP" dirty="0" err="1" smtClean="0"/>
              <a:t>M.Kom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d-ID" altLang="ja-JP" dirty="0" smtClean="0"/>
              <a:t>WELCOME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67403"/>
      </p:ext>
    </p:extLst>
  </p:cSld>
  <p:clrMapOvr>
    <a:masterClrMapping/>
  </p:clrMapOvr>
  <p:transition spd="slow" advTm="3418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406400" y="1173479"/>
            <a:ext cx="7152630" cy="8207948"/>
          </a:xfrm>
        </p:spPr>
        <p:txBody>
          <a:bodyPr>
            <a:normAutofit/>
          </a:bodyPr>
          <a:lstStyle/>
          <a:p>
            <a:r>
              <a:rPr lang="en-US" altLang="ja-JP" sz="6600" dirty="0" smtClean="0">
                <a:solidFill>
                  <a:schemeClr val="accent1"/>
                </a:solidFill>
              </a:rPr>
              <a:t>SISTEM </a:t>
            </a:r>
            <a:r>
              <a:rPr lang="en-US" altLang="ja-JP" sz="6600" dirty="0" smtClean="0">
                <a:solidFill>
                  <a:schemeClr val="accent1"/>
                </a:solidFill>
              </a:rPr>
              <a:t>MULTIMEDIA</a:t>
            </a:r>
            <a:r>
              <a:rPr lang="en-US" altLang="ja-JP" sz="6600" dirty="0" smtClean="0">
                <a:solidFill>
                  <a:schemeClr val="accent1"/>
                </a:solidFill>
              </a:rPr>
              <a:t/>
            </a:r>
            <a:br>
              <a:rPr lang="en-US" altLang="ja-JP" sz="6600" dirty="0" smtClean="0">
                <a:solidFill>
                  <a:schemeClr val="accent1"/>
                </a:solidFill>
              </a:rPr>
            </a:br>
            <a:r>
              <a:rPr lang="en-US" altLang="ja-JP" sz="6600" dirty="0" smtClean="0">
                <a:solidFill>
                  <a:schemeClr val="accent1"/>
                </a:solidFill>
              </a:rPr>
              <a:t>TI </a:t>
            </a:r>
            <a:r>
              <a:rPr lang="en-US" altLang="ja-JP" sz="6600" dirty="0" err="1" smtClean="0">
                <a:solidFill>
                  <a:schemeClr val="accent1"/>
                </a:solidFill>
              </a:rPr>
              <a:t>Pagi</a:t>
            </a:r>
            <a:endParaRPr kumimoji="1" lang="ja-JP" altLang="en-US" sz="6600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 smtClean="0"/>
              <a:t>Pengertian</a:t>
            </a:r>
            <a:r>
              <a:rPr kumimoji="1" lang="en-US" altLang="ja-JP" dirty="0" smtClean="0"/>
              <a:t> Multimedia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 smtClean="0"/>
              <a:t>Thank’s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 smtClean="0"/>
              <a:t>Manfaat</a:t>
            </a:r>
            <a:r>
              <a:rPr kumimoji="1" lang="en-US" altLang="ja-JP" dirty="0" smtClean="0"/>
              <a:t> Multimedia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 smtClean="0"/>
              <a:t>Perkembangan</a:t>
            </a:r>
            <a:r>
              <a:rPr lang="en-US" altLang="ja-JP" dirty="0" smtClean="0"/>
              <a:t> Multimedia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Jenis-Jenis</a:t>
            </a:r>
            <a:r>
              <a:rPr lang="en-US" altLang="ja-JP" dirty="0"/>
              <a:t> Multimedia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Multimedia </a:t>
            </a:r>
            <a:r>
              <a:rPr kumimoji="1" lang="en-US" altLang="ja-JP" dirty="0" err="1" smtClean="0"/>
              <a:t>Kecerdasan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Buatan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705320" y="3036219"/>
            <a:ext cx="6705129" cy="1748684"/>
          </a:xfrm>
        </p:spPr>
        <p:txBody>
          <a:bodyPr/>
          <a:lstStyle/>
          <a:p>
            <a:r>
              <a:rPr lang="en-US" altLang="ja-JP" dirty="0" err="1" smtClean="0"/>
              <a:t>Pengertian</a:t>
            </a:r>
            <a:r>
              <a:rPr lang="en-US" altLang="ja-JP" dirty="0" smtClean="0"/>
              <a:t> Multimedia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Istilah</a:t>
            </a:r>
            <a:r>
              <a:rPr lang="en-US" sz="2400" dirty="0"/>
              <a:t> “multimedia”,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 smtClean="0"/>
              <a:t>pakar</a:t>
            </a:r>
            <a:r>
              <a:rPr lang="en-US" sz="2400" dirty="0"/>
              <a:t>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pengertian</a:t>
            </a:r>
            <a:r>
              <a:rPr lang="en-US" sz="2400" dirty="0"/>
              <a:t>. Richard </a:t>
            </a:r>
            <a:r>
              <a:rPr lang="en-US" sz="2400" dirty="0" smtClean="0"/>
              <a:t>E. </a:t>
            </a:r>
            <a:r>
              <a:rPr lang="it-IT" sz="2400" dirty="0" smtClean="0"/>
              <a:t>Mayer </a:t>
            </a:r>
            <a:r>
              <a:rPr lang="it-IT" sz="2400" dirty="0"/>
              <a:t>sendiri mendifiniskan “multimedia” sebagai “presentasi materi </a:t>
            </a:r>
            <a:r>
              <a:rPr lang="it-IT" sz="2400" dirty="0" smtClean="0"/>
              <a:t>dengan </a:t>
            </a:r>
            <a:r>
              <a:rPr lang="sv-SE" sz="2400" dirty="0"/>
              <a:t>menggunakan </a:t>
            </a:r>
            <a:r>
              <a:rPr lang="sv-SE" sz="2400" dirty="0" smtClean="0"/>
              <a:t>kata -</a:t>
            </a:r>
            <a:r>
              <a:rPr lang="sv-SE" sz="2400" dirty="0"/>
              <a:t> </a:t>
            </a:r>
            <a:r>
              <a:rPr lang="sv-SE" sz="2400" dirty="0" smtClean="0"/>
              <a:t>kata </a:t>
            </a:r>
            <a:r>
              <a:rPr lang="sv-SE" sz="2400" dirty="0"/>
              <a:t>sekaligus </a:t>
            </a:r>
            <a:r>
              <a:rPr lang="sv-SE" sz="2400" dirty="0" smtClean="0"/>
              <a:t>gambar-gambar.</a:t>
            </a:r>
            <a:endParaRPr lang="sv-SE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32312529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833937" y="3086409"/>
            <a:ext cx="10010744" cy="1203151"/>
          </a:xfrm>
        </p:spPr>
        <p:txBody>
          <a:bodyPr>
            <a:noAutofit/>
          </a:bodyPr>
          <a:lstStyle/>
          <a:p>
            <a:r>
              <a:rPr lang="en-US" altLang="ja-JP" sz="8800" b="1" dirty="0" err="1" smtClean="0">
                <a:solidFill>
                  <a:schemeClr val="accent1"/>
                </a:solidFill>
                <a:latin typeface="Route 159 Bold" pitchFamily="50" charset="0"/>
              </a:rPr>
              <a:t>Manfaat</a:t>
            </a:r>
            <a:r>
              <a:rPr lang="en-US" altLang="ja-JP" sz="8800" b="1" dirty="0" smtClean="0">
                <a:solidFill>
                  <a:schemeClr val="accent1"/>
                </a:solidFill>
                <a:latin typeface="Route 159 Bold" pitchFamily="50" charset="0"/>
              </a:rPr>
              <a:t> &amp; </a:t>
            </a:r>
            <a:r>
              <a:rPr lang="en-US" altLang="ja-JP" sz="8800" b="1" dirty="0" err="1" smtClean="0">
                <a:solidFill>
                  <a:schemeClr val="accent1"/>
                </a:solidFill>
                <a:latin typeface="Route 159 Bold" pitchFamily="50" charset="0"/>
              </a:rPr>
              <a:t>Kelebihan</a:t>
            </a:r>
            <a:r>
              <a:rPr lang="en-US" altLang="ja-JP" sz="8800" b="1" dirty="0" smtClean="0">
                <a:solidFill>
                  <a:schemeClr val="accent1"/>
                </a:solidFill>
                <a:latin typeface="Route 159 Bold" pitchFamily="50" charset="0"/>
              </a:rPr>
              <a:t> Multimedia</a:t>
            </a:r>
            <a:endParaRPr kumimoji="1" lang="ja-JP" altLang="en-US" sz="8800" b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1026" name="Picture 2" descr="C:\Users\Asus-GK\Desktop\status-hero-icon-512x512-d73e2394af429c6fb7f0c6039724686e435ad2ce4c2235c6e470fa8d457c6c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657350"/>
            <a:ext cx="607695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134216"/>
      </p:ext>
    </p:extLst>
  </p:cSld>
  <p:clrMapOvr>
    <a:masterClrMapping/>
  </p:clrMapOvr>
  <p:transition spd="slow" advTm="519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-590550" y="3036219"/>
            <a:ext cx="8248650" cy="1748684"/>
          </a:xfrm>
        </p:spPr>
        <p:txBody>
          <a:bodyPr/>
          <a:lstStyle/>
          <a:p>
            <a:r>
              <a:rPr lang="en-US" altLang="ja-JP" dirty="0" err="1" smtClean="0"/>
              <a:t>Perkembangan</a:t>
            </a:r>
            <a:r>
              <a:rPr lang="en-US" altLang="ja-JP" dirty="0" smtClean="0"/>
              <a:t> Multimedia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/>
            <a:endParaRPr lang="sv-SE" sz="2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67428991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Elemen</a:t>
            </a:r>
            <a:r>
              <a:rPr lang="en-US" altLang="ja-JP" dirty="0" smtClean="0"/>
              <a:t> Multimedia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id-ID" altLang="ja-JP" dirty="0" smtClean="0"/>
              <a:t>5 Hal yang harus selalu diingat selama KULIAH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media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kumimoji="1" lang="ja-JP" altLang="en-US" b="1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media </a:t>
            </a:r>
            <a:r>
              <a:rPr lang="en-US" dirty="0" err="1"/>
              <a:t>ampuh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penyimpan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pemampatan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dikenakan</a:t>
            </a:r>
            <a:r>
              <a:rPr lang="en-US" dirty="0"/>
              <a:t>.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 </a:t>
            </a:r>
            <a:r>
              <a:rPr lang="en-US" i="1" dirty="0"/>
              <a:t>lossless 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 </a:t>
            </a:r>
            <a:r>
              <a:rPr lang="en-US" i="1" dirty="0" err="1"/>
              <a:t>lossy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.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diciptakan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Pemanfaatan</a:t>
            </a:r>
            <a:r>
              <a:rPr lang="en-US" sz="1600" dirty="0"/>
              <a:t> media video </a:t>
            </a:r>
            <a:r>
              <a:rPr lang="en-US" sz="1600" dirty="0" err="1"/>
              <a:t>dalam</a:t>
            </a:r>
            <a:r>
              <a:rPr lang="en-US" sz="1600" dirty="0"/>
              <a:t> proses </a:t>
            </a:r>
            <a:r>
              <a:rPr lang="en-US" sz="1600" dirty="0" err="1"/>
              <a:t>pembelajaran</a:t>
            </a:r>
            <a:r>
              <a:rPr lang="en-US" sz="1600" dirty="0"/>
              <a:t> di </a:t>
            </a:r>
            <a:r>
              <a:rPr lang="en-US" sz="1600" dirty="0" err="1"/>
              <a:t>ruang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yang </a:t>
            </a:r>
            <a:r>
              <a:rPr lang="en-US" sz="1600" dirty="0" err="1"/>
              <a:t>biasa</a:t>
            </a:r>
            <a:endParaRPr kumimoji="1" lang="ja-JP" altLang="en-US" sz="16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 smtClean="0"/>
              <a:t>Teks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smtClean="0"/>
              <a:t>Video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ja-JP" dirty="0" err="1" smtClean="0"/>
              <a:t>Suara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dirty="0" err="1" smtClean="0"/>
              <a:t>Gambar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Statis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 err="1" smtClean="0"/>
              <a:t>Animasi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218397"/>
      </p:ext>
    </p:extLst>
  </p:cSld>
  <p:clrMapOvr>
    <a:masterClrMapping/>
  </p:clrMapOvr>
  <p:transition spd="slow" advTm="15313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>
          <a:xfrm>
            <a:off x="1428631" y="1801157"/>
            <a:ext cx="15543451" cy="1585999"/>
          </a:xfrm>
        </p:spPr>
        <p:txBody>
          <a:bodyPr/>
          <a:lstStyle/>
          <a:p>
            <a:r>
              <a:rPr kumimoji="1" lang="en-US" altLang="ja-JP" dirty="0" smtClean="0"/>
              <a:t>Multimedia </a:t>
            </a:r>
            <a:r>
              <a:rPr kumimoji="1" lang="en-US" altLang="ja-JP" dirty="0" err="1" smtClean="0"/>
              <a:t>Kecerdasan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Buatan</a:t>
            </a:r>
            <a:endParaRPr kumimoji="1" lang="ja-JP" altLang="en-US" dirty="0"/>
          </a:p>
        </p:txBody>
      </p:sp>
      <p:pic>
        <p:nvPicPr>
          <p:cNvPr id="2050" name="Picture 2" descr="E:\Backup C\Dekstop\logo2\580b57fcd9996e24bc43c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97" y="5704591"/>
            <a:ext cx="3681412" cy="229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Backup C\Dekstop\logo2\zoo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608" y="6026060"/>
            <a:ext cx="4419600" cy="164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sus-GK\Desktop\600px-Instagram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808" y="6159410"/>
            <a:ext cx="1381124" cy="138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sus-GK\Desktop\600px-Facebook_f_logo_(2019)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359" y="6116547"/>
            <a:ext cx="1466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sus-GK\Desktop\icon game vide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342" y="6109494"/>
            <a:ext cx="1472981" cy="147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>
          <a:xfrm>
            <a:off x="1428631" y="1801157"/>
            <a:ext cx="15543451" cy="1585999"/>
          </a:xfrm>
        </p:spPr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>
          <a:xfrm>
            <a:off x="1366342" y="7503840"/>
            <a:ext cx="15553728" cy="864046"/>
          </a:xfrm>
        </p:spPr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6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18321</TotalTime>
  <Words>163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Vega - Footer Only</vt:lpstr>
      <vt:lpstr>Vega - Free</vt:lpstr>
      <vt:lpstr>Sistem Multimedia Teknik Informatika</vt:lpstr>
      <vt:lpstr>SISTEM MULTIMEDIA TI Pagi</vt:lpstr>
      <vt:lpstr>Pengertian Multimedia</vt:lpstr>
      <vt:lpstr>Manfaat &amp; Kelebihan Multimedia</vt:lpstr>
      <vt:lpstr>Perkembangan Multimedia</vt:lpstr>
      <vt:lpstr>Elemen Multimedia</vt:lpstr>
      <vt:lpstr>Multimedia Kecerdasan Buatan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CEPAT LULUS</dc:title>
  <dc:creator>HPR</dc:creator>
  <cp:lastModifiedBy>Asus-GK</cp:lastModifiedBy>
  <cp:revision>438</cp:revision>
  <dcterms:created xsi:type="dcterms:W3CDTF">2015-09-05T11:42:45Z</dcterms:created>
  <dcterms:modified xsi:type="dcterms:W3CDTF">2023-03-19T00:01:12Z</dcterms:modified>
</cp:coreProperties>
</file>