
<file path=[Content_Types].xml><?xml version="1.0" encoding="utf-8"?>
<Types xmlns="http://schemas.openxmlformats.org/package/2006/content-types">
  <Default Extension="png" ContentType="image/png"/>
  <Default Extension="bin" ContentType="image/unknown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6"/>
  </p:notesMasterIdLst>
  <p:sldIdLst>
    <p:sldId id="256" r:id="rId2"/>
    <p:sldId id="315" r:id="rId3"/>
    <p:sldId id="317" r:id="rId4"/>
    <p:sldId id="259" r:id="rId5"/>
    <p:sldId id="276" r:id="rId6"/>
    <p:sldId id="258" r:id="rId7"/>
    <p:sldId id="290" r:id="rId8"/>
    <p:sldId id="318" r:id="rId9"/>
    <p:sldId id="320" r:id="rId10"/>
    <p:sldId id="321" r:id="rId11"/>
    <p:sldId id="323" r:id="rId12"/>
    <p:sldId id="324" r:id="rId13"/>
    <p:sldId id="325" r:id="rId14"/>
    <p:sldId id="322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Bell MT" panose="02020503060305020303" pitchFamily="18" charset="0"/>
      <p:regular r:id="rId21"/>
      <p:bold r:id="rId22"/>
      <p:italic r:id="rId23"/>
    </p:embeddedFont>
    <p:embeddedFont>
      <p:font typeface="Exo" panose="020B0604020202020204" charset="0"/>
      <p:regular r:id="rId24"/>
      <p:bold r:id="rId25"/>
      <p:italic r:id="rId26"/>
      <p:boldItalic r:id="rId27"/>
    </p:embeddedFont>
    <p:embeddedFont>
      <p:font typeface="PT Sans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7531F9-9D2B-4239-A5C3-116116FBEDE6}">
  <a:tblStyle styleId="{ED7531F9-9D2B-4239-A5C3-116116FBED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8" autoAdjust="0"/>
    <p:restoredTop sz="94660"/>
  </p:normalViewPr>
  <p:slideViewPr>
    <p:cSldViewPr snapToGrid="0">
      <p:cViewPr varScale="1">
        <p:scale>
          <a:sx n="93" d="100"/>
          <a:sy n="93" d="100"/>
        </p:scale>
        <p:origin x="93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68814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816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2" name="Google Shape;4412;gedfa3e31c0_2_21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3" name="Google Shape;4413;gedfa3e31c0_2_21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645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1" name="Google Shape;4291;gedfa3e31c0_2_209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2" name="Google Shape;4292;gedfa3e31c0_2_209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859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0" name="Google Shape;4060;gedfa3e31c0_2_20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1" name="Google Shape;4061;gedfa3e31c0_2_20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6689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9" name="Google Shape;4009;gedfa3e31c0_2_208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0" name="Google Shape;4010;gedfa3e31c0_2_208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803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4" name="Google Shape;4144;gedfa3e31c0_2_20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5" name="Google Shape;4145;gedfa3e31c0_2_20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143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71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9" name="Google Shape;3579;gedfa3e31c0_2_20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0" name="Google Shape;3580;gedfa3e31c0_2_20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854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5457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" name="Google Shape;3696;gedfa3e31c0_2_19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7" name="Google Shape;3697;gedfa3e31c0_2_19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003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538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5" name="Google Shape;4465;gedfa3e31c0_2_21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6" name="Google Shape;4466;gedfa3e31c0_2_21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32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368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9" name="Google Shape;3319;gedfa3e31c0_2_20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0" name="Google Shape;3320;gedfa3e31c0_2_20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402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9" name="Google Shape;1979;p2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980" name="Google Shape;1980;p2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8" name="Google Shape;2018;p24"/>
          <p:cNvGrpSpPr/>
          <p:nvPr/>
        </p:nvGrpSpPr>
        <p:grpSpPr>
          <a:xfrm>
            <a:off x="4674957" y="4956042"/>
            <a:ext cx="1520982" cy="302065"/>
            <a:chOff x="5642557" y="-150670"/>
            <a:chExt cx="1520982" cy="302065"/>
          </a:xfrm>
        </p:grpSpPr>
        <p:sp>
          <p:nvSpPr>
            <p:cNvPr id="2019" name="Google Shape;2019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4" name="Google Shape;2024;p24"/>
          <p:cNvGrpSpPr/>
          <p:nvPr/>
        </p:nvGrpSpPr>
        <p:grpSpPr>
          <a:xfrm rot="5400000">
            <a:off x="85100" y="2306825"/>
            <a:ext cx="98902" cy="553090"/>
            <a:chOff x="4898850" y="4820550"/>
            <a:chExt cx="98902" cy="553090"/>
          </a:xfrm>
        </p:grpSpPr>
        <p:sp>
          <p:nvSpPr>
            <p:cNvPr id="2025" name="Google Shape;2025;p2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0" name="Google Shape;2030;p24"/>
          <p:cNvGrpSpPr/>
          <p:nvPr/>
        </p:nvGrpSpPr>
        <p:grpSpPr>
          <a:xfrm>
            <a:off x="-1744592" y="3592129"/>
            <a:ext cx="2297800" cy="347400"/>
            <a:chOff x="-1439792" y="3592129"/>
            <a:chExt cx="2297800" cy="347400"/>
          </a:xfrm>
        </p:grpSpPr>
        <p:sp>
          <p:nvSpPr>
            <p:cNvPr id="2031" name="Google Shape;2031;p24"/>
            <p:cNvSpPr/>
            <p:nvPr/>
          </p:nvSpPr>
          <p:spPr>
            <a:xfrm>
              <a:off x="-1439792" y="3871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4"/>
            <p:cNvSpPr/>
            <p:nvPr/>
          </p:nvSpPr>
          <p:spPr>
            <a:xfrm>
              <a:off x="-1136692" y="3592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3" name="Google Shape;2033;p24"/>
          <p:cNvSpPr/>
          <p:nvPr/>
        </p:nvSpPr>
        <p:spPr>
          <a:xfrm rot="10800000">
            <a:off x="414162" y="44656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4" name="Google Shape;2034;p24"/>
          <p:cNvGrpSpPr/>
          <p:nvPr/>
        </p:nvGrpSpPr>
        <p:grpSpPr>
          <a:xfrm>
            <a:off x="-222733" y="225814"/>
            <a:ext cx="1507157" cy="586800"/>
            <a:chOff x="-222733" y="225814"/>
            <a:chExt cx="1507157" cy="586800"/>
          </a:xfrm>
        </p:grpSpPr>
        <p:sp>
          <p:nvSpPr>
            <p:cNvPr id="2035" name="Google Shape;2035;p24"/>
            <p:cNvSpPr/>
            <p:nvPr/>
          </p:nvSpPr>
          <p:spPr>
            <a:xfrm rot="-5400000">
              <a:off x="348812" y="-12299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6" name="Google Shape;2036;p24"/>
            <p:cNvGrpSpPr/>
            <p:nvPr/>
          </p:nvGrpSpPr>
          <p:grpSpPr>
            <a:xfrm>
              <a:off x="-222733" y="452241"/>
              <a:ext cx="1105976" cy="133969"/>
              <a:chOff x="8183182" y="663852"/>
              <a:chExt cx="1475028" cy="178673"/>
            </a:xfrm>
          </p:grpSpPr>
          <p:grpSp>
            <p:nvGrpSpPr>
              <p:cNvPr id="2037" name="Google Shape;2037;p24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038" name="Google Shape;2038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3" name="Google Shape;2043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4" name="Google Shape;2044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5" name="Google Shape;2045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48" name="Google Shape;2048;p24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049" name="Google Shape;2049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2" name="Google Shape;2052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3" name="Google Shape;2053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4" name="Google Shape;2054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5" name="Google Shape;2055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6" name="Google Shape;2056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7" name="Google Shape;2057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8" name="Google Shape;2058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9" name="Google Shape;2059;p24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0" name="Google Shape;2060;p24"/>
          <p:cNvGrpSpPr/>
          <p:nvPr/>
        </p:nvGrpSpPr>
        <p:grpSpPr>
          <a:xfrm>
            <a:off x="8041407" y="183762"/>
            <a:ext cx="1520982" cy="302065"/>
            <a:chOff x="5642557" y="-150670"/>
            <a:chExt cx="1520982" cy="302065"/>
          </a:xfrm>
        </p:grpSpPr>
        <p:sp>
          <p:nvSpPr>
            <p:cNvPr id="2061" name="Google Shape;2061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6" name="Google Shape;2066;p24"/>
          <p:cNvGrpSpPr/>
          <p:nvPr/>
        </p:nvGrpSpPr>
        <p:grpSpPr>
          <a:xfrm rot="5400000">
            <a:off x="8360264" y="2845229"/>
            <a:ext cx="883262" cy="242091"/>
            <a:chOff x="2300350" y="2601250"/>
            <a:chExt cx="2275275" cy="623625"/>
          </a:xfrm>
        </p:grpSpPr>
        <p:sp>
          <p:nvSpPr>
            <p:cNvPr id="2067" name="Google Shape;2067;p2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3" name="Google Shape;2073;p24"/>
          <p:cNvGrpSpPr/>
          <p:nvPr/>
        </p:nvGrpSpPr>
        <p:grpSpPr>
          <a:xfrm>
            <a:off x="8267392" y="4678866"/>
            <a:ext cx="1105976" cy="133969"/>
            <a:chOff x="8183182" y="663852"/>
            <a:chExt cx="1475028" cy="178673"/>
          </a:xfrm>
        </p:grpSpPr>
        <p:grpSp>
          <p:nvGrpSpPr>
            <p:cNvPr id="2074" name="Google Shape;2074;p2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075" name="Google Shape;2075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5" name="Google Shape;2085;p2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086" name="Google Shape;2086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96" name="Google Shape;2096;p24"/>
          <p:cNvGrpSpPr/>
          <p:nvPr/>
        </p:nvGrpSpPr>
        <p:grpSpPr>
          <a:xfrm>
            <a:off x="5023301" y="238994"/>
            <a:ext cx="1252897" cy="51000"/>
            <a:chOff x="2915381" y="4104819"/>
            <a:chExt cx="1252897" cy="51000"/>
          </a:xfrm>
        </p:grpSpPr>
        <p:sp>
          <p:nvSpPr>
            <p:cNvPr id="2097" name="Google Shape;2097;p2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1" name="Google Shape;2111;p2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1" name="Google Shape;2221;p2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222" name="Google Shape;2222;p2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0" name="Google Shape;2260;p2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61" name="Google Shape;2261;p26"/>
          <p:cNvSpPr txBox="1">
            <a:spLocks noGrp="1"/>
          </p:cNvSpPr>
          <p:nvPr>
            <p:ph type="title" idx="2"/>
          </p:nvPr>
        </p:nvSpPr>
        <p:spPr>
          <a:xfrm>
            <a:off x="841275" y="2611096"/>
            <a:ext cx="2040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62" name="Google Shape;2262;p26"/>
          <p:cNvSpPr txBox="1">
            <a:spLocks noGrp="1"/>
          </p:cNvSpPr>
          <p:nvPr>
            <p:ph type="subTitle" idx="1"/>
          </p:nvPr>
        </p:nvSpPr>
        <p:spPr>
          <a:xfrm>
            <a:off x="841275" y="3019695"/>
            <a:ext cx="2040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3" name="Google Shape;2263;p26"/>
          <p:cNvSpPr txBox="1">
            <a:spLocks noGrp="1"/>
          </p:cNvSpPr>
          <p:nvPr>
            <p:ph type="title" idx="3" hasCustomPrompt="1"/>
          </p:nvPr>
        </p:nvSpPr>
        <p:spPr>
          <a:xfrm>
            <a:off x="744825" y="1668255"/>
            <a:ext cx="2233500" cy="788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4" name="Google Shape;2264;p26"/>
          <p:cNvSpPr txBox="1">
            <a:spLocks noGrp="1"/>
          </p:cNvSpPr>
          <p:nvPr>
            <p:ph type="title" idx="4"/>
          </p:nvPr>
        </p:nvSpPr>
        <p:spPr>
          <a:xfrm>
            <a:off x="3551593" y="2972975"/>
            <a:ext cx="2040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65" name="Google Shape;2265;p26"/>
          <p:cNvSpPr txBox="1">
            <a:spLocks noGrp="1"/>
          </p:cNvSpPr>
          <p:nvPr>
            <p:ph type="subTitle" idx="5"/>
          </p:nvPr>
        </p:nvSpPr>
        <p:spPr>
          <a:xfrm>
            <a:off x="3551593" y="3381574"/>
            <a:ext cx="2040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6" name="Google Shape;2266;p26"/>
          <p:cNvSpPr txBox="1">
            <a:spLocks noGrp="1"/>
          </p:cNvSpPr>
          <p:nvPr>
            <p:ph type="title" idx="6" hasCustomPrompt="1"/>
          </p:nvPr>
        </p:nvSpPr>
        <p:spPr>
          <a:xfrm>
            <a:off x="3455143" y="2030134"/>
            <a:ext cx="2233500" cy="788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7" name="Google Shape;2267;p26"/>
          <p:cNvSpPr txBox="1">
            <a:spLocks noGrp="1"/>
          </p:cNvSpPr>
          <p:nvPr>
            <p:ph type="title" idx="7"/>
          </p:nvPr>
        </p:nvSpPr>
        <p:spPr>
          <a:xfrm>
            <a:off x="6261925" y="2611096"/>
            <a:ext cx="2040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68" name="Google Shape;2268;p26"/>
          <p:cNvSpPr txBox="1">
            <a:spLocks noGrp="1"/>
          </p:cNvSpPr>
          <p:nvPr>
            <p:ph type="subTitle" idx="8"/>
          </p:nvPr>
        </p:nvSpPr>
        <p:spPr>
          <a:xfrm>
            <a:off x="6261925" y="3019695"/>
            <a:ext cx="2040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9" name="Google Shape;2269;p26"/>
          <p:cNvSpPr txBox="1">
            <a:spLocks noGrp="1"/>
          </p:cNvSpPr>
          <p:nvPr>
            <p:ph type="title" idx="9" hasCustomPrompt="1"/>
          </p:nvPr>
        </p:nvSpPr>
        <p:spPr>
          <a:xfrm>
            <a:off x="6165475" y="1668255"/>
            <a:ext cx="2233500" cy="788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2270" name="Google Shape;2270;p26"/>
          <p:cNvGrpSpPr/>
          <p:nvPr/>
        </p:nvGrpSpPr>
        <p:grpSpPr>
          <a:xfrm>
            <a:off x="-11" y="4335989"/>
            <a:ext cx="1284435" cy="586800"/>
            <a:chOff x="-11" y="4335989"/>
            <a:chExt cx="1284435" cy="586800"/>
          </a:xfrm>
        </p:grpSpPr>
        <p:sp>
          <p:nvSpPr>
            <p:cNvPr id="2271" name="Google Shape;2271;p26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2" name="Google Shape;2272;p26"/>
            <p:cNvGrpSpPr/>
            <p:nvPr/>
          </p:nvGrpSpPr>
          <p:grpSpPr>
            <a:xfrm rot="10800000">
              <a:off x="-11" y="4508353"/>
              <a:ext cx="883262" cy="242091"/>
              <a:chOff x="2300350" y="2601250"/>
              <a:chExt cx="2275275" cy="623625"/>
            </a:xfrm>
          </p:grpSpPr>
          <p:sp>
            <p:nvSpPr>
              <p:cNvPr id="2273" name="Google Shape;2273;p26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26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26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26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26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26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79" name="Google Shape;2279;p26"/>
          <p:cNvGrpSpPr/>
          <p:nvPr/>
        </p:nvGrpSpPr>
        <p:grpSpPr>
          <a:xfrm>
            <a:off x="1398057" y="-114308"/>
            <a:ext cx="1520982" cy="302065"/>
            <a:chOff x="5642557" y="-150670"/>
            <a:chExt cx="1520982" cy="302065"/>
          </a:xfrm>
        </p:grpSpPr>
        <p:sp>
          <p:nvSpPr>
            <p:cNvPr id="2280" name="Google Shape;2280;p2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5" name="Google Shape;2285;p26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2286" name="Google Shape;2286;p2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1" name="Google Shape;2291;p26"/>
          <p:cNvSpPr/>
          <p:nvPr/>
        </p:nvSpPr>
        <p:spPr>
          <a:xfrm>
            <a:off x="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2" name="Google Shape;2292;p26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3" name="Google Shape;2293;p26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4" name="Google Shape;2294;p2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95" name="Google Shape;2295;p26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2296" name="Google Shape;2296;p2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1" name="Google Shape;2301;p26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2302" name="Google Shape;2302;p2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51106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1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25" name="Google Shape;1225;p1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3" name="Google Shape;1263;p16"/>
          <p:cNvSpPr txBox="1">
            <a:spLocks noGrp="1"/>
          </p:cNvSpPr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64" name="Google Shape;1264;p16"/>
          <p:cNvSpPr txBox="1">
            <a:spLocks noGrp="1"/>
          </p:cNvSpPr>
          <p:nvPr>
            <p:ph type="subTitle" idx="1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65" name="Google Shape;1265;p16"/>
          <p:cNvSpPr txBox="1">
            <a:spLocks noGrp="1"/>
          </p:cNvSpPr>
          <p:nvPr>
            <p:ph type="title" idx="2" hasCustomPrompt="1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6" name="Google Shape;1266;p16"/>
          <p:cNvSpPr/>
          <p:nvPr/>
        </p:nvSpPr>
        <p:spPr>
          <a:xfrm rot="5400000">
            <a:off x="8206161" y="418730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16"/>
          <p:cNvSpPr/>
          <p:nvPr/>
        </p:nvSpPr>
        <p:spPr>
          <a:xfrm rot="-5400000">
            <a:off x="348812" y="4104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8" name="Google Shape;1268;p16"/>
          <p:cNvGrpSpPr/>
          <p:nvPr/>
        </p:nvGrpSpPr>
        <p:grpSpPr>
          <a:xfrm rot="10800000">
            <a:off x="-11" y="931578"/>
            <a:ext cx="883262" cy="242091"/>
            <a:chOff x="2300350" y="2601250"/>
            <a:chExt cx="2275275" cy="623625"/>
          </a:xfrm>
        </p:grpSpPr>
        <p:sp>
          <p:nvSpPr>
            <p:cNvPr id="1269" name="Google Shape;1269;p1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1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1276" name="Google Shape;1276;p1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16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1282" name="Google Shape;1282;p16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4" name="Google Shape;1284;p16"/>
          <p:cNvSpPr/>
          <p:nvPr/>
        </p:nvSpPr>
        <p:spPr>
          <a:xfrm rot="10800000">
            <a:off x="568018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5" name="Google Shape;1285;p16"/>
          <p:cNvGrpSpPr/>
          <p:nvPr/>
        </p:nvGrpSpPr>
        <p:grpSpPr>
          <a:xfrm rot="5400000">
            <a:off x="7927205" y="4153629"/>
            <a:ext cx="1823016" cy="296643"/>
            <a:chOff x="7857346" y="3902355"/>
            <a:chExt cx="1823016" cy="296643"/>
          </a:xfrm>
        </p:grpSpPr>
        <p:sp>
          <p:nvSpPr>
            <p:cNvPr id="1286" name="Google Shape;1286;p16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16"/>
          <p:cNvGrpSpPr/>
          <p:nvPr/>
        </p:nvGrpSpPr>
        <p:grpSpPr>
          <a:xfrm>
            <a:off x="2610895" y="-1455296"/>
            <a:ext cx="347400" cy="2297800"/>
            <a:chOff x="2610895" y="-1455296"/>
            <a:chExt cx="347400" cy="2297800"/>
          </a:xfrm>
        </p:grpSpPr>
        <p:sp>
          <p:nvSpPr>
            <p:cNvPr id="1293" name="Google Shape;1293;p16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5" name="Google Shape;1295;p16"/>
          <p:cNvSpPr/>
          <p:nvPr/>
        </p:nvSpPr>
        <p:spPr>
          <a:xfrm rot="10800000" flipH="1">
            <a:off x="2358070" y="47660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1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7" name="Google Shape;1297;p16"/>
          <p:cNvGrpSpPr/>
          <p:nvPr/>
        </p:nvGrpSpPr>
        <p:grpSpPr>
          <a:xfrm>
            <a:off x="5373295" y="-112914"/>
            <a:ext cx="1520982" cy="302065"/>
            <a:chOff x="5642557" y="-150670"/>
            <a:chExt cx="1520982" cy="302065"/>
          </a:xfrm>
        </p:grpSpPr>
        <p:sp>
          <p:nvSpPr>
            <p:cNvPr id="1298" name="Google Shape;1298;p1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80991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150" name="Google Shape;1150;p1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8" name="Google Shape;1188;p15"/>
          <p:cNvSpPr txBox="1">
            <a:spLocks noGrp="1"/>
          </p:cNvSpPr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89" name="Google Shape;1189;p15"/>
          <p:cNvSpPr txBox="1">
            <a:spLocks noGrp="1"/>
          </p:cNvSpPr>
          <p:nvPr>
            <p:ph type="subTitle" idx="1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0" name="Google Shape;1190;p15"/>
          <p:cNvSpPr txBox="1">
            <a:spLocks noGrp="1"/>
          </p:cNvSpPr>
          <p:nvPr>
            <p:ph type="title" idx="2" hasCustomPrompt="1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91" name="Google Shape;1191;p15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1192" name="Google Shape;1192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7" name="Google Shape;1197;p15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15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15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15"/>
          <p:cNvSpPr/>
          <p:nvPr/>
        </p:nvSpPr>
        <p:spPr>
          <a:xfrm rot="10800000" flipH="1">
            <a:off x="2891470" y="48422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15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1203" name="Google Shape;1203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15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1209" name="Google Shape;1209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15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1215" name="Google Shape;1215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15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1221" name="Google Shape;1221;p15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85521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10" name="Google Shape;410;p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6"/>
          <p:cNvGrpSpPr/>
          <p:nvPr/>
        </p:nvGrpSpPr>
        <p:grpSpPr>
          <a:xfrm>
            <a:off x="494301" y="4792125"/>
            <a:ext cx="1252897" cy="51000"/>
            <a:chOff x="2915381" y="4104819"/>
            <a:chExt cx="1252897" cy="51000"/>
          </a:xfrm>
        </p:grpSpPr>
        <p:sp>
          <p:nvSpPr>
            <p:cNvPr id="451" name="Google Shape;451;p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" name="Google Shape;465;p6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6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467" name="Google Shape;467;p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473" name="Google Shape;473;p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8" name="Google Shape;478;p6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Google Shape;479;p6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480" name="Google Shape;480;p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6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487" name="Google Shape;487;p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4379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94" name="Google Shape;494;p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" name="Google Shape;532;p7"/>
          <p:cNvSpPr txBox="1">
            <a:spLocks noGrp="1"/>
          </p:cNvSpPr>
          <p:nvPr>
            <p:ph type="title"/>
          </p:nvPr>
        </p:nvSpPr>
        <p:spPr>
          <a:xfrm>
            <a:off x="4433200" y="1945637"/>
            <a:ext cx="399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7"/>
          <p:cNvSpPr txBox="1">
            <a:spLocks noGrp="1"/>
          </p:cNvSpPr>
          <p:nvPr>
            <p:ph type="subTitle" idx="1"/>
          </p:nvPr>
        </p:nvSpPr>
        <p:spPr>
          <a:xfrm>
            <a:off x="4433200" y="2519285"/>
            <a:ext cx="3997800" cy="7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7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7"/>
          <p:cNvSpPr/>
          <p:nvPr/>
        </p:nvSpPr>
        <p:spPr>
          <a:xfrm rot="-5400000">
            <a:off x="348812" y="-552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 rot="10800000">
            <a:off x="-11" y="465966"/>
            <a:ext cx="883262" cy="242091"/>
            <a:chOff x="2300350" y="2601250"/>
            <a:chExt cx="2275275" cy="623625"/>
          </a:xfrm>
        </p:grpSpPr>
        <p:sp>
          <p:nvSpPr>
            <p:cNvPr id="537" name="Google Shape;537;p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7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544" name="Google Shape;544;p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9" name="Google Shape;549;p7"/>
          <p:cNvSpPr/>
          <p:nvPr/>
        </p:nvSpPr>
        <p:spPr>
          <a:xfrm rot="5400000">
            <a:off x="5514970" y="-390021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7"/>
          <p:cNvSpPr/>
          <p:nvPr/>
        </p:nvSpPr>
        <p:spPr>
          <a:xfrm rot="5400000">
            <a:off x="5794270" y="-86921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1" name="Google Shape;551;p7"/>
          <p:cNvGrpSpPr/>
          <p:nvPr/>
        </p:nvGrpSpPr>
        <p:grpSpPr>
          <a:xfrm>
            <a:off x="3502226" y="841481"/>
            <a:ext cx="1252897" cy="51000"/>
            <a:chOff x="2915381" y="4104819"/>
            <a:chExt cx="1252897" cy="51000"/>
          </a:xfrm>
        </p:grpSpPr>
        <p:sp>
          <p:nvSpPr>
            <p:cNvPr id="552" name="Google Shape;552;p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7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7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568" name="Google Shape;568;p7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7"/>
          <p:cNvSpPr/>
          <p:nvPr/>
        </p:nvSpPr>
        <p:spPr>
          <a:xfrm rot="10800000">
            <a:off x="419712" y="40640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2" name="Google Shape;572;p7"/>
          <p:cNvGrpSpPr/>
          <p:nvPr/>
        </p:nvGrpSpPr>
        <p:grpSpPr>
          <a:xfrm rot="5400000">
            <a:off x="29239" y="3087771"/>
            <a:ext cx="98902" cy="553090"/>
            <a:chOff x="4898850" y="4820550"/>
            <a:chExt cx="98902" cy="553090"/>
          </a:xfrm>
        </p:grpSpPr>
        <p:sp>
          <p:nvSpPr>
            <p:cNvPr id="573" name="Google Shape;573;p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7"/>
          <p:cNvGrpSpPr/>
          <p:nvPr/>
        </p:nvGrpSpPr>
        <p:grpSpPr>
          <a:xfrm>
            <a:off x="4954518" y="4958766"/>
            <a:ext cx="1520982" cy="302065"/>
            <a:chOff x="5642557" y="-150670"/>
            <a:chExt cx="1520982" cy="302065"/>
          </a:xfrm>
        </p:grpSpPr>
        <p:sp>
          <p:nvSpPr>
            <p:cNvPr id="579" name="Google Shape;579;p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86" name="Google Shape;586;p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4" name="Google Shape;624;p8"/>
          <p:cNvSpPr txBox="1">
            <a:spLocks noGrp="1"/>
          </p:cNvSpPr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5" name="Google Shape;625;p8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6" name="Google Shape;626;p8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627" name="Google Shape;627;p8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8"/>
          <p:cNvGrpSpPr/>
          <p:nvPr/>
        </p:nvGrpSpPr>
        <p:grpSpPr>
          <a:xfrm>
            <a:off x="8059521" y="3662080"/>
            <a:ext cx="1823016" cy="196994"/>
            <a:chOff x="7857346" y="4002005"/>
            <a:chExt cx="1823016" cy="196994"/>
          </a:xfrm>
        </p:grpSpPr>
        <p:sp>
          <p:nvSpPr>
            <p:cNvPr id="630" name="Google Shape;630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8"/>
          <p:cNvSpPr/>
          <p:nvPr/>
        </p:nvSpPr>
        <p:spPr>
          <a:xfrm rot="10800000">
            <a:off x="7375212" y="40449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4" name="Google Shape;634;p8"/>
          <p:cNvGrpSpPr/>
          <p:nvPr/>
        </p:nvGrpSpPr>
        <p:grpSpPr>
          <a:xfrm rot="-5400000" flipH="1">
            <a:off x="3660496" y="4907217"/>
            <a:ext cx="1823016" cy="296643"/>
            <a:chOff x="7857346" y="3902355"/>
            <a:chExt cx="1823016" cy="296643"/>
          </a:xfrm>
        </p:grpSpPr>
        <p:sp>
          <p:nvSpPr>
            <p:cNvPr id="635" name="Google Shape;635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1" name="Google Shape;641;p8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8"/>
          <p:cNvSpPr/>
          <p:nvPr/>
        </p:nvSpPr>
        <p:spPr>
          <a:xfrm rot="10800000">
            <a:off x="4395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4" name="Google Shape;644;p8"/>
          <p:cNvGrpSpPr/>
          <p:nvPr/>
        </p:nvGrpSpPr>
        <p:grpSpPr>
          <a:xfrm>
            <a:off x="7812807" y="1533337"/>
            <a:ext cx="1520982" cy="302065"/>
            <a:chOff x="5642557" y="-150670"/>
            <a:chExt cx="1520982" cy="302065"/>
          </a:xfrm>
        </p:grpSpPr>
        <p:sp>
          <p:nvSpPr>
            <p:cNvPr id="645" name="Google Shape;645;p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8"/>
          <p:cNvGrpSpPr/>
          <p:nvPr/>
        </p:nvGrpSpPr>
        <p:grpSpPr>
          <a:xfrm rot="5400000">
            <a:off x="424642" y="3926674"/>
            <a:ext cx="302065" cy="1520982"/>
            <a:chOff x="-108754" y="2690919"/>
            <a:chExt cx="302065" cy="1520982"/>
          </a:xfrm>
        </p:grpSpPr>
        <p:sp>
          <p:nvSpPr>
            <p:cNvPr id="651" name="Google Shape;651;p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6" name="Google Shape;656;p8"/>
          <p:cNvSpPr/>
          <p:nvPr/>
        </p:nvSpPr>
        <p:spPr>
          <a:xfrm rot="-5400000" flipH="1">
            <a:off x="1059557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7" name="Google Shape;657;p8"/>
          <p:cNvGrpSpPr/>
          <p:nvPr/>
        </p:nvGrpSpPr>
        <p:grpSpPr>
          <a:xfrm>
            <a:off x="8327763" y="172353"/>
            <a:ext cx="883262" cy="242091"/>
            <a:chOff x="2300350" y="2601250"/>
            <a:chExt cx="2275275" cy="623625"/>
          </a:xfrm>
        </p:grpSpPr>
        <p:sp>
          <p:nvSpPr>
            <p:cNvPr id="658" name="Google Shape;658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8"/>
          <p:cNvGrpSpPr/>
          <p:nvPr/>
        </p:nvGrpSpPr>
        <p:grpSpPr>
          <a:xfrm flipH="1">
            <a:off x="-248008" y="1713528"/>
            <a:ext cx="883262" cy="242091"/>
            <a:chOff x="2300350" y="2601250"/>
            <a:chExt cx="2275275" cy="623625"/>
          </a:xfrm>
        </p:grpSpPr>
        <p:sp>
          <p:nvSpPr>
            <p:cNvPr id="665" name="Google Shape;665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8"/>
          <p:cNvGrpSpPr/>
          <p:nvPr/>
        </p:nvGrpSpPr>
        <p:grpSpPr>
          <a:xfrm rot="-5400000">
            <a:off x="3666586" y="-57798"/>
            <a:ext cx="1823016" cy="296643"/>
            <a:chOff x="7857346" y="3902355"/>
            <a:chExt cx="1823016" cy="296643"/>
          </a:xfrm>
        </p:grpSpPr>
        <p:sp>
          <p:nvSpPr>
            <p:cNvPr id="672" name="Google Shape;672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" name="Google Shape;970;p1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13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2" name="Google Shape;972;p13"/>
          <p:cNvSpPr txBox="1">
            <a:spLocks noGrp="1"/>
          </p:cNvSpPr>
          <p:nvPr>
            <p:ph type="subTitle" idx="1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3" name="Google Shape;973;p13"/>
          <p:cNvSpPr txBox="1">
            <a:spLocks noGrp="1"/>
          </p:cNvSpPr>
          <p:nvPr>
            <p:ph type="title" idx="3" hasCustomPrompt="1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>
            <a:spLocks noGrp="1"/>
          </p:cNvSpPr>
          <p:nvPr>
            <p:ph type="title" idx="4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5" name="Google Shape;975;p13"/>
          <p:cNvSpPr txBox="1">
            <a:spLocks noGrp="1"/>
          </p:cNvSpPr>
          <p:nvPr>
            <p:ph type="subTitle" idx="5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13"/>
          <p:cNvSpPr txBox="1">
            <a:spLocks noGrp="1"/>
          </p:cNvSpPr>
          <p:nvPr>
            <p:ph type="title" idx="6" hasCustomPrompt="1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>
            <a:spLocks noGrp="1"/>
          </p:cNvSpPr>
          <p:nvPr>
            <p:ph type="title" idx="7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8" name="Google Shape;978;p13"/>
          <p:cNvSpPr txBox="1">
            <a:spLocks noGrp="1"/>
          </p:cNvSpPr>
          <p:nvPr>
            <p:ph type="subTitle" idx="8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13"/>
          <p:cNvSpPr txBox="1">
            <a:spLocks noGrp="1"/>
          </p:cNvSpPr>
          <p:nvPr>
            <p:ph type="title" idx="9" hasCustomPrompt="1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>
            <a:spLocks noGrp="1"/>
          </p:cNvSpPr>
          <p:nvPr>
            <p:ph type="title" idx="13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1" name="Google Shape;981;p13"/>
          <p:cNvSpPr txBox="1">
            <a:spLocks noGrp="1"/>
          </p:cNvSpPr>
          <p:nvPr>
            <p:ph type="subTitle" idx="14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13"/>
          <p:cNvSpPr txBox="1">
            <a:spLocks noGrp="1"/>
          </p:cNvSpPr>
          <p:nvPr>
            <p:ph type="title" idx="15" hasCustomPrompt="1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>
            <a:spLocks noGrp="1"/>
          </p:cNvSpPr>
          <p:nvPr>
            <p:ph type="title" idx="16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4" name="Google Shape;984;p13"/>
          <p:cNvSpPr txBox="1">
            <a:spLocks noGrp="1"/>
          </p:cNvSpPr>
          <p:nvPr>
            <p:ph type="subTitle" idx="17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13"/>
          <p:cNvSpPr txBox="1">
            <a:spLocks noGrp="1"/>
          </p:cNvSpPr>
          <p:nvPr>
            <p:ph type="title" idx="18" hasCustomPrompt="1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>
            <a:spLocks noGrp="1"/>
          </p:cNvSpPr>
          <p:nvPr>
            <p:ph type="title" idx="19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7" name="Google Shape;987;p13"/>
          <p:cNvSpPr txBox="1">
            <a:spLocks noGrp="1"/>
          </p:cNvSpPr>
          <p:nvPr>
            <p:ph type="subTitle" idx="20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13"/>
          <p:cNvSpPr txBox="1">
            <a:spLocks noGrp="1"/>
          </p:cNvSpPr>
          <p:nvPr>
            <p:ph type="title" idx="21" hasCustomPrompt="1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13"/>
          <p:cNvSpPr/>
          <p:nvPr/>
        </p:nvSpPr>
        <p:spPr>
          <a:xfrm rot="5400000" flipH="1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9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3" name="Google Shape;1343;p17"/>
          <p:cNvSpPr txBox="1">
            <a:spLocks noGrp="1"/>
          </p:cNvSpPr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44" name="Google Shape;1344;p17"/>
          <p:cNvSpPr txBox="1">
            <a:spLocks noGrp="1"/>
          </p:cNvSpPr>
          <p:nvPr>
            <p:ph type="subTitle" idx="1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45" name="Google Shape;1345;p17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5" name="Google Shape;1855;p2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856" name="Google Shape;1856;p2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4" name="Google Shape;1894;p2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95" name="Google Shape;1895;p23"/>
          <p:cNvSpPr txBox="1">
            <a:spLocks noGrp="1"/>
          </p:cNvSpPr>
          <p:nvPr>
            <p:ph type="title" idx="2"/>
          </p:nvPr>
        </p:nvSpPr>
        <p:spPr>
          <a:xfrm>
            <a:off x="2152068" y="151281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96" name="Google Shape;1896;p23"/>
          <p:cNvSpPr txBox="1">
            <a:spLocks noGrp="1"/>
          </p:cNvSpPr>
          <p:nvPr>
            <p:ph type="subTitle" idx="1"/>
          </p:nvPr>
        </p:nvSpPr>
        <p:spPr>
          <a:xfrm>
            <a:off x="1992918" y="1911375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7" name="Google Shape;1897;p23"/>
          <p:cNvSpPr txBox="1">
            <a:spLocks noGrp="1"/>
          </p:cNvSpPr>
          <p:nvPr>
            <p:ph type="title" idx="3"/>
          </p:nvPr>
        </p:nvSpPr>
        <p:spPr>
          <a:xfrm>
            <a:off x="2152068" y="2624681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98" name="Google Shape;1898;p23"/>
          <p:cNvSpPr txBox="1">
            <a:spLocks noGrp="1"/>
          </p:cNvSpPr>
          <p:nvPr>
            <p:ph type="subTitle" idx="4"/>
          </p:nvPr>
        </p:nvSpPr>
        <p:spPr>
          <a:xfrm>
            <a:off x="1992918" y="3019025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9" name="Google Shape;1899;p23"/>
          <p:cNvSpPr txBox="1">
            <a:spLocks noGrp="1"/>
          </p:cNvSpPr>
          <p:nvPr>
            <p:ph type="title" idx="5"/>
          </p:nvPr>
        </p:nvSpPr>
        <p:spPr>
          <a:xfrm>
            <a:off x="6055343" y="2624681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0" name="Google Shape;1900;p23"/>
          <p:cNvSpPr txBox="1">
            <a:spLocks noGrp="1"/>
          </p:cNvSpPr>
          <p:nvPr>
            <p:ph type="subTitle" idx="6"/>
          </p:nvPr>
        </p:nvSpPr>
        <p:spPr>
          <a:xfrm>
            <a:off x="5896193" y="3019032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1" name="Google Shape;1901;p23"/>
          <p:cNvSpPr txBox="1">
            <a:spLocks noGrp="1"/>
          </p:cNvSpPr>
          <p:nvPr>
            <p:ph type="title" idx="7"/>
          </p:nvPr>
        </p:nvSpPr>
        <p:spPr>
          <a:xfrm>
            <a:off x="6055343" y="151281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2" name="Google Shape;1902;p23"/>
          <p:cNvSpPr txBox="1">
            <a:spLocks noGrp="1"/>
          </p:cNvSpPr>
          <p:nvPr>
            <p:ph type="subTitle" idx="8"/>
          </p:nvPr>
        </p:nvSpPr>
        <p:spPr>
          <a:xfrm>
            <a:off x="5896193" y="1911375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3" name="Google Shape;1903;p23"/>
          <p:cNvSpPr txBox="1">
            <a:spLocks noGrp="1"/>
          </p:cNvSpPr>
          <p:nvPr>
            <p:ph type="title" idx="9"/>
          </p:nvPr>
        </p:nvSpPr>
        <p:spPr>
          <a:xfrm>
            <a:off x="2152068" y="373318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4" name="Google Shape;1904;p23"/>
          <p:cNvSpPr txBox="1">
            <a:spLocks noGrp="1"/>
          </p:cNvSpPr>
          <p:nvPr>
            <p:ph type="subTitle" idx="13"/>
          </p:nvPr>
        </p:nvSpPr>
        <p:spPr>
          <a:xfrm>
            <a:off x="1992918" y="4126675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5" name="Google Shape;1905;p23"/>
          <p:cNvSpPr txBox="1">
            <a:spLocks noGrp="1"/>
          </p:cNvSpPr>
          <p:nvPr>
            <p:ph type="title" idx="14"/>
          </p:nvPr>
        </p:nvSpPr>
        <p:spPr>
          <a:xfrm>
            <a:off x="6055343" y="373318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6" name="Google Shape;1906;p23"/>
          <p:cNvSpPr txBox="1">
            <a:spLocks noGrp="1"/>
          </p:cNvSpPr>
          <p:nvPr>
            <p:ph type="subTitle" idx="15"/>
          </p:nvPr>
        </p:nvSpPr>
        <p:spPr>
          <a:xfrm>
            <a:off x="5896193" y="4126677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7" name="Google Shape;1907;p23"/>
          <p:cNvSpPr/>
          <p:nvPr/>
        </p:nvSpPr>
        <p:spPr>
          <a:xfrm>
            <a:off x="1455" y="-8885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8" name="Google Shape;1908;p23"/>
          <p:cNvGrpSpPr/>
          <p:nvPr/>
        </p:nvGrpSpPr>
        <p:grpSpPr>
          <a:xfrm rot="-5400000">
            <a:off x="-146785" y="231721"/>
            <a:ext cx="883262" cy="242091"/>
            <a:chOff x="2300350" y="2601250"/>
            <a:chExt cx="2275275" cy="623625"/>
          </a:xfrm>
        </p:grpSpPr>
        <p:sp>
          <p:nvSpPr>
            <p:cNvPr id="1909" name="Google Shape;1909;p2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5" name="Google Shape;1915;p23"/>
          <p:cNvGrpSpPr/>
          <p:nvPr/>
        </p:nvGrpSpPr>
        <p:grpSpPr>
          <a:xfrm>
            <a:off x="1685767" y="463191"/>
            <a:ext cx="1105976" cy="133969"/>
            <a:chOff x="8183182" y="663852"/>
            <a:chExt cx="1475028" cy="178673"/>
          </a:xfrm>
        </p:grpSpPr>
        <p:grpSp>
          <p:nvGrpSpPr>
            <p:cNvPr id="1916" name="Google Shape;1916;p2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17" name="Google Shape;1917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7" name="Google Shape;1927;p2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928" name="Google Shape;1928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38" name="Google Shape;1938;p23"/>
          <p:cNvSpPr/>
          <p:nvPr/>
        </p:nvSpPr>
        <p:spPr>
          <a:xfrm flipH="1">
            <a:off x="8167370" y="7562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23"/>
          <p:cNvSpPr/>
          <p:nvPr/>
        </p:nvSpPr>
        <p:spPr>
          <a:xfrm flipH="1">
            <a:off x="7864270" y="4769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0" name="Google Shape;1940;p23"/>
          <p:cNvGrpSpPr/>
          <p:nvPr/>
        </p:nvGrpSpPr>
        <p:grpSpPr>
          <a:xfrm rot="5400000">
            <a:off x="6864300" y="-51175"/>
            <a:ext cx="98902" cy="553090"/>
            <a:chOff x="4898850" y="4820550"/>
            <a:chExt cx="98902" cy="553090"/>
          </a:xfrm>
        </p:grpSpPr>
        <p:sp>
          <p:nvSpPr>
            <p:cNvPr id="1941" name="Google Shape;1941;p2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6" name="Google Shape;1946;p23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947" name="Google Shape;1947;p2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2" name="Google Shape;1952;p23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953" name="Google Shape;1953;p2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6" name="Google Shape;1956;p23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7" name="Google Shape;1957;p23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958" name="Google Shape;1958;p2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3" name="Google Shape;1963;p23"/>
          <p:cNvGrpSpPr/>
          <p:nvPr/>
        </p:nvGrpSpPr>
        <p:grpSpPr>
          <a:xfrm>
            <a:off x="3945551" y="4775319"/>
            <a:ext cx="1252897" cy="51000"/>
            <a:chOff x="2915381" y="4104819"/>
            <a:chExt cx="1252897" cy="51000"/>
          </a:xfrm>
        </p:grpSpPr>
        <p:sp>
          <p:nvSpPr>
            <p:cNvPr id="1964" name="Google Shape;1964;p2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9925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8" r:id="rId4"/>
    <p:sldLayoutId id="2147483659" r:id="rId5"/>
    <p:sldLayoutId id="2147483663" r:id="rId6"/>
    <p:sldLayoutId id="2147483674" r:id="rId7"/>
    <p:sldLayoutId id="2147483675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searchdatacenter/definition/infrastructur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techtarget.com/searchwindowsserver/definition/system" TargetMode="External"/><Relationship Id="rId4" Type="http://schemas.openxmlformats.org/officeDocument/2006/relationships/hyperlink" Target="https://www.techtarget.com/whatis/definition/componen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33"/>
          <p:cNvSpPr/>
          <p:nvPr/>
        </p:nvSpPr>
        <p:spPr>
          <a:xfrm>
            <a:off x="2130750" y="3329973"/>
            <a:ext cx="4882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3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Here is where your presentation begins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661" name="Google Shape;2661;p33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097989" y="505132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Information 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and Communication </a:t>
            </a: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Technologies </a:t>
            </a:r>
            <a:r>
              <a:rPr lang="fr-FR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presentation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26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0" dur="2000"/>
                                        <p:tgtEl>
                                          <p:spTgt spid="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0" grpId="0" build="p"/>
      <p:bldP spid="27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5" name="Google Shape;4415;p66"/>
          <p:cNvSpPr/>
          <p:nvPr/>
        </p:nvSpPr>
        <p:spPr>
          <a:xfrm>
            <a:off x="3455143" y="2910125"/>
            <a:ext cx="2233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6" name="Google Shape;4416;p66"/>
          <p:cNvSpPr/>
          <p:nvPr/>
        </p:nvSpPr>
        <p:spPr>
          <a:xfrm>
            <a:off x="6165475" y="2548246"/>
            <a:ext cx="2233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7" name="Google Shape;4417;p66"/>
          <p:cNvSpPr/>
          <p:nvPr/>
        </p:nvSpPr>
        <p:spPr>
          <a:xfrm>
            <a:off x="744825" y="2548246"/>
            <a:ext cx="2233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8" name="Google Shape;4418;p6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896644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dirty="0">
                <a:solidFill>
                  <a:schemeClr val="accent2"/>
                </a:solidFill>
              </a:rPr>
              <a:t>Some examples of the population that uses </a:t>
            </a:r>
            <a:r>
              <a:rPr lang="en-US" sz="2000" dirty="0" err="1">
                <a:solidFill>
                  <a:schemeClr val="accent2"/>
                </a:solidFill>
              </a:rPr>
              <a:t>Tik</a:t>
            </a:r>
            <a:r>
              <a:rPr lang="en-US" sz="2000" dirty="0">
                <a:solidFill>
                  <a:schemeClr val="accent2"/>
                </a:solidFill>
              </a:rPr>
              <a:t> to communicate</a:t>
            </a:r>
            <a:endParaRPr sz="2000" dirty="0"/>
          </a:p>
        </p:txBody>
      </p:sp>
      <p:sp>
        <p:nvSpPr>
          <p:cNvPr id="4420" name="Google Shape;4420;p66"/>
          <p:cNvSpPr txBox="1">
            <a:spLocks noGrp="1"/>
          </p:cNvSpPr>
          <p:nvPr>
            <p:ph type="title" idx="2"/>
          </p:nvPr>
        </p:nvSpPr>
        <p:spPr>
          <a:xfrm>
            <a:off x="841275" y="2611096"/>
            <a:ext cx="2040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discord</a:t>
            </a:r>
            <a:endParaRPr dirty="0"/>
          </a:p>
        </p:txBody>
      </p:sp>
      <p:sp>
        <p:nvSpPr>
          <p:cNvPr id="4421" name="Google Shape;4421;p66"/>
          <p:cNvSpPr txBox="1">
            <a:spLocks noGrp="1"/>
          </p:cNvSpPr>
          <p:nvPr>
            <p:ph type="title" idx="3"/>
          </p:nvPr>
        </p:nvSpPr>
        <p:spPr>
          <a:xfrm>
            <a:off x="744825" y="1668255"/>
            <a:ext cx="22335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</a:t>
            </a:r>
            <a:r>
              <a:rPr lang="ar-DZ" dirty="0" smtClean="0"/>
              <a:t>50</a:t>
            </a:r>
            <a:r>
              <a:rPr lang="en" dirty="0" smtClean="0"/>
              <a:t>M</a:t>
            </a:r>
            <a:endParaRPr dirty="0"/>
          </a:p>
        </p:txBody>
      </p:sp>
      <p:sp>
        <p:nvSpPr>
          <p:cNvPr id="4422" name="Google Shape;4422;p66"/>
          <p:cNvSpPr txBox="1">
            <a:spLocks noGrp="1"/>
          </p:cNvSpPr>
          <p:nvPr>
            <p:ph type="title" idx="4"/>
          </p:nvPr>
        </p:nvSpPr>
        <p:spPr>
          <a:xfrm>
            <a:off x="3551593" y="2972975"/>
            <a:ext cx="2040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G</a:t>
            </a:r>
            <a:r>
              <a:rPr lang="en" dirty="0"/>
              <a:t>-</a:t>
            </a:r>
            <a:r>
              <a:rPr lang="en" dirty="0" smtClean="0"/>
              <a:t>mail</a:t>
            </a:r>
            <a:endParaRPr dirty="0"/>
          </a:p>
        </p:txBody>
      </p:sp>
      <p:sp>
        <p:nvSpPr>
          <p:cNvPr id="4424" name="Google Shape;4424;p66"/>
          <p:cNvSpPr txBox="1">
            <a:spLocks noGrp="1"/>
          </p:cNvSpPr>
          <p:nvPr>
            <p:ph type="title" idx="6"/>
          </p:nvPr>
        </p:nvSpPr>
        <p:spPr>
          <a:xfrm>
            <a:off x="3455143" y="2030134"/>
            <a:ext cx="22335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2B</a:t>
            </a:r>
            <a:endParaRPr dirty="0"/>
          </a:p>
        </p:txBody>
      </p:sp>
      <p:sp>
        <p:nvSpPr>
          <p:cNvPr id="4425" name="Google Shape;4425;p66"/>
          <p:cNvSpPr txBox="1">
            <a:spLocks noGrp="1"/>
          </p:cNvSpPr>
          <p:nvPr>
            <p:ph type="title" idx="7"/>
          </p:nvPr>
        </p:nvSpPr>
        <p:spPr>
          <a:xfrm>
            <a:off x="6261925" y="2611096"/>
            <a:ext cx="2040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instagram</a:t>
            </a:r>
            <a:endParaRPr dirty="0"/>
          </a:p>
        </p:txBody>
      </p:sp>
      <p:sp>
        <p:nvSpPr>
          <p:cNvPr id="4427" name="Google Shape;4427;p66"/>
          <p:cNvSpPr txBox="1">
            <a:spLocks noGrp="1"/>
          </p:cNvSpPr>
          <p:nvPr>
            <p:ph type="title" idx="9"/>
          </p:nvPr>
        </p:nvSpPr>
        <p:spPr>
          <a:xfrm>
            <a:off x="6165475" y="1668255"/>
            <a:ext cx="22335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700M</a:t>
            </a:r>
            <a:endParaRPr dirty="0"/>
          </a:p>
        </p:txBody>
      </p:sp>
      <p:grpSp>
        <p:nvGrpSpPr>
          <p:cNvPr id="4428" name="Google Shape;4428;p66"/>
          <p:cNvGrpSpPr/>
          <p:nvPr/>
        </p:nvGrpSpPr>
        <p:grpSpPr>
          <a:xfrm>
            <a:off x="6013064" y="4228553"/>
            <a:ext cx="883262" cy="242091"/>
            <a:chOff x="2300350" y="2601250"/>
            <a:chExt cx="2275275" cy="623625"/>
          </a:xfrm>
        </p:grpSpPr>
        <p:sp>
          <p:nvSpPr>
            <p:cNvPr id="4429" name="Google Shape;4429;p6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6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6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6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6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6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5" name="Google Shape;4435;p66"/>
          <p:cNvGrpSpPr/>
          <p:nvPr/>
        </p:nvGrpSpPr>
        <p:grpSpPr>
          <a:xfrm>
            <a:off x="2138317" y="3907916"/>
            <a:ext cx="1105976" cy="133969"/>
            <a:chOff x="8183182" y="663852"/>
            <a:chExt cx="1475028" cy="178673"/>
          </a:xfrm>
        </p:grpSpPr>
        <p:grpSp>
          <p:nvGrpSpPr>
            <p:cNvPr id="4436" name="Google Shape;4436;p6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437" name="Google Shape;4437;p6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6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6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6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6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6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6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6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5" name="Google Shape;4445;p6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6" name="Google Shape;4446;p6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47" name="Google Shape;4447;p6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448" name="Google Shape;4448;p6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9" name="Google Shape;4449;p6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0" name="Google Shape;4450;p6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1" name="Google Shape;4451;p6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2" name="Google Shape;4452;p6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3" name="Google Shape;4453;p6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4" name="Google Shape;4454;p6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5" name="Google Shape;4455;p6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6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6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58" name="Google Shape;4458;p66"/>
          <p:cNvGrpSpPr/>
          <p:nvPr/>
        </p:nvGrpSpPr>
        <p:grpSpPr>
          <a:xfrm rot="5400000">
            <a:off x="3682250" y="1265812"/>
            <a:ext cx="98902" cy="553090"/>
            <a:chOff x="4898850" y="4820550"/>
            <a:chExt cx="98902" cy="553090"/>
          </a:xfrm>
        </p:grpSpPr>
        <p:sp>
          <p:nvSpPr>
            <p:cNvPr id="4459" name="Google Shape;4459;p6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6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6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6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6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 descr="Camera, instagram, instagram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357" y="318553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iscor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012" y="3138129"/>
            <a:ext cx="806719" cy="80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mail, google icon - Free download on Iconfind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611" y="3534520"/>
            <a:ext cx="746791" cy="74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6858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4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4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4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4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4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4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4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4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4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4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5" grpId="0" animBg="1"/>
      <p:bldP spid="4416" grpId="0" animBg="1"/>
      <p:bldP spid="4417" grpId="0" animBg="1"/>
      <p:bldP spid="4418" grpId="0"/>
      <p:bldP spid="4420" grpId="0"/>
      <p:bldP spid="4421" grpId="0"/>
      <p:bldP spid="4422" grpId="0"/>
      <p:bldP spid="4424" grpId="0"/>
      <p:bldP spid="4425" grpId="0"/>
      <p:bldP spid="44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4" name="Google Shape;4294;p63"/>
          <p:cNvSpPr/>
          <p:nvPr/>
        </p:nvSpPr>
        <p:spPr>
          <a:xfrm>
            <a:off x="713100" y="3393675"/>
            <a:ext cx="4729500" cy="43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5" name="Google Shape;4295;p63"/>
          <p:cNvSpPr txBox="1">
            <a:spLocks noGrp="1"/>
          </p:cNvSpPr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Technologies </a:t>
            </a:r>
            <a:r>
              <a:rPr lang="fr-FR" sz="4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related</a:t>
            </a:r>
            <a:r>
              <a:rPr lang="fr-FR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tic</a:t>
            </a:r>
            <a:endParaRPr sz="4400" dirty="0"/>
          </a:p>
        </p:txBody>
      </p:sp>
      <p:sp>
        <p:nvSpPr>
          <p:cNvPr id="4296" name="Google Shape;4296;p63"/>
          <p:cNvSpPr txBox="1">
            <a:spLocks noGrp="1"/>
          </p:cNvSpPr>
          <p:nvPr>
            <p:ph type="subTitle" idx="1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git ,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github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,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microsoft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 , 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google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services 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97" name="Google Shape;4297;p63"/>
          <p:cNvSpPr txBox="1">
            <a:spLocks noGrp="1"/>
          </p:cNvSpPr>
          <p:nvPr>
            <p:ph type="title" idx="2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ar-DZ" dirty="0" smtClean="0"/>
              <a:t>4</a:t>
            </a:r>
            <a:endParaRPr dirty="0"/>
          </a:p>
        </p:txBody>
      </p:sp>
      <p:grpSp>
        <p:nvGrpSpPr>
          <p:cNvPr id="4298" name="Google Shape;4298;p63"/>
          <p:cNvGrpSpPr/>
          <p:nvPr/>
        </p:nvGrpSpPr>
        <p:grpSpPr>
          <a:xfrm rot="-5400000" flipH="1">
            <a:off x="7383127" y="3012828"/>
            <a:ext cx="883262" cy="242091"/>
            <a:chOff x="2300350" y="2601250"/>
            <a:chExt cx="2275275" cy="623625"/>
          </a:xfrm>
        </p:grpSpPr>
        <p:sp>
          <p:nvSpPr>
            <p:cNvPr id="4299" name="Google Shape;4299;p6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6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6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6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6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6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5" name="Google Shape;4305;p63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4306" name="Google Shape;4306;p6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6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6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6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6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1" name="Google Shape;4311;p63"/>
          <p:cNvGrpSpPr/>
          <p:nvPr/>
        </p:nvGrpSpPr>
        <p:grpSpPr>
          <a:xfrm>
            <a:off x="2502517" y="715516"/>
            <a:ext cx="1105976" cy="133969"/>
            <a:chOff x="8183182" y="663852"/>
            <a:chExt cx="1475028" cy="178673"/>
          </a:xfrm>
        </p:grpSpPr>
        <p:grpSp>
          <p:nvGrpSpPr>
            <p:cNvPr id="4312" name="Google Shape;4312;p6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313" name="Google Shape;4313;p6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6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6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6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7" name="Google Shape;4317;p6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8" name="Google Shape;4318;p6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4319;p6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6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1" name="Google Shape;4321;p6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2" name="Google Shape;4322;p6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23" name="Google Shape;4323;p6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324" name="Google Shape;4324;p6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5" name="Google Shape;4325;p6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6" name="Google Shape;4326;p6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7" name="Google Shape;4327;p6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8" name="Google Shape;4328;p6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9" name="Google Shape;4329;p6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6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6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6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6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34" name="Google Shape;4334;p63"/>
          <p:cNvGrpSpPr/>
          <p:nvPr/>
        </p:nvGrpSpPr>
        <p:grpSpPr>
          <a:xfrm>
            <a:off x="5835364" y="1296428"/>
            <a:ext cx="883262" cy="242091"/>
            <a:chOff x="2300350" y="2601250"/>
            <a:chExt cx="2275275" cy="623625"/>
          </a:xfrm>
        </p:grpSpPr>
        <p:sp>
          <p:nvSpPr>
            <p:cNvPr id="4335" name="Google Shape;4335;p6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6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6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6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6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6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1" name="Google Shape;4341;p63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4342" name="Google Shape;4342;p6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6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6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6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6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6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8" name="Google Shape;4348;p63"/>
          <p:cNvGrpSpPr/>
          <p:nvPr/>
        </p:nvGrpSpPr>
        <p:grpSpPr>
          <a:xfrm rot="5400000">
            <a:off x="4397925" y="1382925"/>
            <a:ext cx="98902" cy="553090"/>
            <a:chOff x="4898850" y="4820550"/>
            <a:chExt cx="98902" cy="553090"/>
          </a:xfrm>
        </p:grpSpPr>
        <p:sp>
          <p:nvSpPr>
            <p:cNvPr id="4349" name="Google Shape;4349;p6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6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6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6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6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4" name="Google Shape;4354;p63"/>
          <p:cNvGrpSpPr/>
          <p:nvPr/>
        </p:nvGrpSpPr>
        <p:grpSpPr>
          <a:xfrm>
            <a:off x="5564542" y="4282016"/>
            <a:ext cx="1105976" cy="133969"/>
            <a:chOff x="8183182" y="663852"/>
            <a:chExt cx="1475028" cy="178673"/>
          </a:xfrm>
        </p:grpSpPr>
        <p:grpSp>
          <p:nvGrpSpPr>
            <p:cNvPr id="4355" name="Google Shape;4355;p6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356" name="Google Shape;4356;p6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7" name="Google Shape;4357;p6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8" name="Google Shape;4358;p6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9" name="Google Shape;4359;p6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0" name="Google Shape;4360;p6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1" name="Google Shape;4361;p6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2" name="Google Shape;4362;p6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3" name="Google Shape;4363;p6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4" name="Google Shape;4364;p6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5" name="Google Shape;4365;p6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66" name="Google Shape;4366;p6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367" name="Google Shape;4367;p6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8" name="Google Shape;4368;p6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9" name="Google Shape;4369;p6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0" name="Google Shape;4370;p6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1" name="Google Shape;4371;p6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2" name="Google Shape;4372;p6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3" name="Google Shape;4373;p6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4" name="Google Shape;4374;p6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5" name="Google Shape;4375;p6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6" name="Google Shape;4376;p6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523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4" grpId="0" animBg="1"/>
      <p:bldP spid="4295" grpId="0"/>
      <p:bldP spid="429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3" name="Google Shape;4063;p60"/>
          <p:cNvSpPr txBox="1">
            <a:spLocks noGrp="1"/>
          </p:cNvSpPr>
          <p:nvPr>
            <p:ph type="title"/>
          </p:nvPr>
        </p:nvSpPr>
        <p:spPr>
          <a:xfrm>
            <a:off x="730618" y="56015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G</a:t>
            </a:r>
            <a:r>
              <a:rPr lang="en" dirty="0" smtClean="0"/>
              <a:t>it github</a:t>
            </a: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4064" name="Google Shape;4064;p60"/>
          <p:cNvGrpSpPr/>
          <p:nvPr/>
        </p:nvGrpSpPr>
        <p:grpSpPr>
          <a:xfrm>
            <a:off x="3878582" y="2073135"/>
            <a:ext cx="1818909" cy="1134884"/>
            <a:chOff x="4089166" y="1582291"/>
            <a:chExt cx="1818909" cy="1134884"/>
          </a:xfrm>
        </p:grpSpPr>
        <p:sp>
          <p:nvSpPr>
            <p:cNvPr id="4065" name="Google Shape;4065;p60"/>
            <p:cNvSpPr/>
            <p:nvPr/>
          </p:nvSpPr>
          <p:spPr>
            <a:xfrm>
              <a:off x="4089166" y="1582291"/>
              <a:ext cx="18189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Partner 1</a:t>
              </a:r>
              <a:endParaRPr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4066" name="Google Shape;4066;p60"/>
            <p:cNvSpPr txBox="1"/>
            <p:nvPr/>
          </p:nvSpPr>
          <p:spPr>
            <a:xfrm>
              <a:off x="4089175" y="2041275"/>
              <a:ext cx="18189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The Sun is the star at the center of the Solar System</a:t>
              </a:r>
              <a:endPara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4067" name="Google Shape;4067;p60"/>
          <p:cNvGrpSpPr/>
          <p:nvPr/>
        </p:nvGrpSpPr>
        <p:grpSpPr>
          <a:xfrm>
            <a:off x="6886638" y="2005299"/>
            <a:ext cx="1818906" cy="1134884"/>
            <a:chOff x="6366669" y="1582291"/>
            <a:chExt cx="1818906" cy="1134884"/>
          </a:xfrm>
        </p:grpSpPr>
        <p:sp>
          <p:nvSpPr>
            <p:cNvPr id="4068" name="Google Shape;4068;p60"/>
            <p:cNvSpPr/>
            <p:nvPr/>
          </p:nvSpPr>
          <p:spPr>
            <a:xfrm>
              <a:off x="6366669" y="1582291"/>
              <a:ext cx="18189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Partner 2</a:t>
              </a:r>
              <a:endParaRPr sz="18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4069" name="Google Shape;4069;p60"/>
            <p:cNvSpPr txBox="1"/>
            <p:nvPr/>
          </p:nvSpPr>
          <p:spPr>
            <a:xfrm>
              <a:off x="6366675" y="2041275"/>
              <a:ext cx="18189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Earth is the third planet from the Sun and where we live</a:t>
              </a:r>
              <a:endPara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4073" name="Google Shape;4073;p60"/>
          <p:cNvGrpSpPr/>
          <p:nvPr/>
        </p:nvGrpSpPr>
        <p:grpSpPr>
          <a:xfrm>
            <a:off x="5335435" y="3913889"/>
            <a:ext cx="1818907" cy="1134909"/>
            <a:chOff x="6366669" y="2982243"/>
            <a:chExt cx="1818907" cy="1134909"/>
          </a:xfrm>
        </p:grpSpPr>
        <p:sp>
          <p:nvSpPr>
            <p:cNvPr id="4074" name="Google Shape;4074;p60"/>
            <p:cNvSpPr/>
            <p:nvPr/>
          </p:nvSpPr>
          <p:spPr>
            <a:xfrm>
              <a:off x="6366669" y="2982243"/>
              <a:ext cx="18189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Partner 4</a:t>
              </a:r>
              <a:endParaRPr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4075" name="Google Shape;4075;p60"/>
            <p:cNvSpPr txBox="1"/>
            <p:nvPr/>
          </p:nvSpPr>
          <p:spPr>
            <a:xfrm>
              <a:off x="6366676" y="3441252"/>
              <a:ext cx="18189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Venus is the second planet from the Sun. It’s hot there</a:t>
              </a:r>
              <a:endPara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cxnSp>
        <p:nvCxnSpPr>
          <p:cNvPr id="4082" name="Google Shape;4082;p60"/>
          <p:cNvCxnSpPr/>
          <p:nvPr/>
        </p:nvCxnSpPr>
        <p:spPr>
          <a:xfrm>
            <a:off x="2986287" y="2658083"/>
            <a:ext cx="0" cy="383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06" name="Google Shape;4106;p60"/>
          <p:cNvGrpSpPr/>
          <p:nvPr/>
        </p:nvGrpSpPr>
        <p:grpSpPr>
          <a:xfrm rot="-5400000">
            <a:off x="8263914" y="1082628"/>
            <a:ext cx="883262" cy="242091"/>
            <a:chOff x="2300350" y="2601250"/>
            <a:chExt cx="2275275" cy="623625"/>
          </a:xfrm>
        </p:grpSpPr>
        <p:sp>
          <p:nvSpPr>
            <p:cNvPr id="4107" name="Google Shape;4107;p60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60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60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60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60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60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3" name="Google Shape;4113;p60"/>
          <p:cNvGrpSpPr/>
          <p:nvPr/>
        </p:nvGrpSpPr>
        <p:grpSpPr>
          <a:xfrm>
            <a:off x="1169392" y="1050642"/>
            <a:ext cx="1105976" cy="133969"/>
            <a:chOff x="8183182" y="663852"/>
            <a:chExt cx="1475028" cy="178673"/>
          </a:xfrm>
        </p:grpSpPr>
        <p:grpSp>
          <p:nvGrpSpPr>
            <p:cNvPr id="4114" name="Google Shape;4114;p6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115" name="Google Shape;4115;p6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6" name="Google Shape;4116;p6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7" name="Google Shape;4117;p6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8" name="Google Shape;4118;p6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9" name="Google Shape;4119;p6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0" name="Google Shape;4120;p6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1" name="Google Shape;4121;p6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2" name="Google Shape;4122;p6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3" name="Google Shape;4123;p6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4" name="Google Shape;4124;p6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25" name="Google Shape;4125;p6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126" name="Google Shape;4126;p6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7" name="Google Shape;4127;p6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8" name="Google Shape;4128;p6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9" name="Google Shape;4129;p6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0" name="Google Shape;4130;p6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1" name="Google Shape;4131;p6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2" name="Google Shape;4132;p6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3" name="Google Shape;4133;p6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4" name="Google Shape;4134;p6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5" name="Google Shape;4135;p6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36" name="Google Shape;4136;p60"/>
          <p:cNvGrpSpPr/>
          <p:nvPr/>
        </p:nvGrpSpPr>
        <p:grpSpPr>
          <a:xfrm>
            <a:off x="3358273" y="4239253"/>
            <a:ext cx="883262" cy="242091"/>
            <a:chOff x="2300350" y="2601250"/>
            <a:chExt cx="2275275" cy="623625"/>
          </a:xfrm>
        </p:grpSpPr>
        <p:sp>
          <p:nvSpPr>
            <p:cNvPr id="4137" name="Google Shape;4137;p60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60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60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60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60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60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3881;p56"/>
          <p:cNvGrpSpPr/>
          <p:nvPr/>
        </p:nvGrpSpPr>
        <p:grpSpPr>
          <a:xfrm>
            <a:off x="1813022" y="3826769"/>
            <a:ext cx="572693" cy="574140"/>
            <a:chOff x="-61784125" y="3377700"/>
            <a:chExt cx="316650" cy="317450"/>
          </a:xfrm>
        </p:grpSpPr>
        <p:sp>
          <p:nvSpPr>
            <p:cNvPr id="83" name="Google Shape;3882;p56"/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883;p56"/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884;p56"/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885;p56"/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886;p56"/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887;p56"/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888;p56"/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 descr="Introduction to Git and GitHub | Basic of Git and GitHub | The Start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25" y="1623342"/>
            <a:ext cx="3572955" cy="183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982129" y="1179591"/>
            <a:ext cx="423249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chemeClr val="lt1"/>
                </a:solidFill>
                <a:latin typeface="Exo"/>
                <a:ea typeface="Exo"/>
                <a:cs typeface="Exo"/>
              </a:rPr>
              <a:t>GitHub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is a web-based platform for version control and collaborative software development using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Git</a:t>
            </a:r>
            <a:endParaRPr lang="fr-F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Flèche vers le bas 5"/>
          <p:cNvSpPr/>
          <p:nvPr/>
        </p:nvSpPr>
        <p:spPr>
          <a:xfrm rot="10800000">
            <a:off x="6244885" y="3140183"/>
            <a:ext cx="351124" cy="661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Flèche vers le bas 94"/>
          <p:cNvSpPr/>
          <p:nvPr/>
        </p:nvSpPr>
        <p:spPr>
          <a:xfrm rot="19020612">
            <a:off x="5758984" y="2174825"/>
            <a:ext cx="351124" cy="661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Flèche vers le bas 95"/>
          <p:cNvSpPr/>
          <p:nvPr/>
        </p:nvSpPr>
        <p:spPr>
          <a:xfrm rot="3060200">
            <a:off x="6589785" y="2213674"/>
            <a:ext cx="351124" cy="661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Fold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729" y="2733513"/>
            <a:ext cx="408513" cy="40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3798104" y="1281860"/>
            <a:ext cx="35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>
                <a:solidFill>
                  <a:schemeClr val="lt1"/>
                </a:solidFill>
                <a:latin typeface="Exo"/>
                <a:ea typeface="Exo"/>
                <a:cs typeface="Exo"/>
              </a:rPr>
              <a:t>definition</a:t>
            </a:r>
            <a:endParaRPr lang="fr-FR" sz="2800" b="1" dirty="0">
              <a:solidFill>
                <a:schemeClr val="lt1"/>
              </a:solidFill>
              <a:latin typeface="Exo"/>
              <a:ea typeface="Exo"/>
              <a:cs typeface="Exo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15483" y="2573176"/>
            <a:ext cx="3506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>
                <a:solidFill>
                  <a:schemeClr val="lt1"/>
                </a:solidFill>
                <a:latin typeface="Exo"/>
                <a:ea typeface="Exo"/>
                <a:cs typeface="Exo"/>
              </a:rPr>
              <a:t>example</a:t>
            </a:r>
            <a:endParaRPr lang="fr-FR" sz="3600" b="1" dirty="0">
              <a:solidFill>
                <a:schemeClr val="lt1"/>
              </a:solidFill>
              <a:latin typeface="Exo"/>
              <a:ea typeface="Exo"/>
              <a:cs typeface="Exo"/>
            </a:endParaRPr>
          </a:p>
        </p:txBody>
      </p:sp>
    </p:spTree>
    <p:extLst>
      <p:ext uri="{BB962C8B-B14F-4D97-AF65-F5344CB8AC3E}">
        <p14:creationId xmlns:p14="http://schemas.microsoft.com/office/powerpoint/2010/main" val="69417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3" grpId="0"/>
      <p:bldP spid="3" grpId="0"/>
      <p:bldP spid="6" grpId="0" animBg="1"/>
      <p:bldP spid="95" grpId="0" animBg="1"/>
      <p:bldP spid="96" grpId="0" animBg="1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2" name="Google Shape;4012;p59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>
                <a:solidFill>
                  <a:schemeClr val="accent2"/>
                </a:solidFill>
              </a:rPr>
              <a:t>Microsoft </a:t>
            </a:r>
            <a:r>
              <a:rPr lang="fr-FR" dirty="0" err="1">
                <a:solidFill>
                  <a:schemeClr val="accent2"/>
                </a:solidFill>
              </a:rPr>
              <a:t>submissions</a:t>
            </a:r>
            <a:endParaRPr dirty="0"/>
          </a:p>
        </p:txBody>
      </p:sp>
      <p:grpSp>
        <p:nvGrpSpPr>
          <p:cNvPr id="4023" name="Google Shape;4023;p59"/>
          <p:cNvGrpSpPr/>
          <p:nvPr/>
        </p:nvGrpSpPr>
        <p:grpSpPr>
          <a:xfrm rot="5400000">
            <a:off x="7120250" y="1615250"/>
            <a:ext cx="98902" cy="553090"/>
            <a:chOff x="4898850" y="4820550"/>
            <a:chExt cx="98902" cy="553090"/>
          </a:xfrm>
        </p:grpSpPr>
        <p:sp>
          <p:nvSpPr>
            <p:cNvPr id="4024" name="Google Shape;4024;p5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5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5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5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5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9" name="Google Shape;4029;p59"/>
          <p:cNvGrpSpPr/>
          <p:nvPr/>
        </p:nvGrpSpPr>
        <p:grpSpPr>
          <a:xfrm rot="10800000">
            <a:off x="785473" y="4051927"/>
            <a:ext cx="883262" cy="242091"/>
            <a:chOff x="2300350" y="2601250"/>
            <a:chExt cx="2275275" cy="623625"/>
          </a:xfrm>
        </p:grpSpPr>
        <p:sp>
          <p:nvSpPr>
            <p:cNvPr id="4030" name="Google Shape;4030;p5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5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5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5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5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5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6" name="Google Shape;4036;p59"/>
          <p:cNvGrpSpPr/>
          <p:nvPr/>
        </p:nvGrpSpPr>
        <p:grpSpPr>
          <a:xfrm>
            <a:off x="2818167" y="4305992"/>
            <a:ext cx="1105976" cy="133969"/>
            <a:chOff x="8183182" y="663852"/>
            <a:chExt cx="1475028" cy="178673"/>
          </a:xfrm>
        </p:grpSpPr>
        <p:grpSp>
          <p:nvGrpSpPr>
            <p:cNvPr id="4037" name="Google Shape;4037;p5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038" name="Google Shape;4038;p5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9" name="Google Shape;4039;p5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0" name="Google Shape;4040;p5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1" name="Google Shape;4041;p5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2" name="Google Shape;4042;p5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3" name="Google Shape;4043;p5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4" name="Google Shape;4044;p5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5" name="Google Shape;4045;p5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6" name="Google Shape;4046;p5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7" name="Google Shape;4047;p5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48" name="Google Shape;4048;p5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049" name="Google Shape;4049;p5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0" name="Google Shape;4050;p5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1" name="Google Shape;4051;p5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2" name="Google Shape;4052;p5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3" name="Google Shape;4053;p5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4" name="Google Shape;4054;p5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5" name="Google Shape;4055;p5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6" name="Google Shape;4056;p5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7" name="Google Shape;4057;p5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8" name="Google Shape;4058;p5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ZoneTexte 1"/>
          <p:cNvSpPr txBox="1"/>
          <p:nvPr/>
        </p:nvSpPr>
        <p:spPr>
          <a:xfrm>
            <a:off x="1551398" y="1152265"/>
            <a:ext cx="5795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One of the most influential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sites that we use to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: Project presentation.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Submission</a:t>
            </a:r>
            <a:r>
              <a:rPr lang="ar-DZ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CV </a:t>
            </a:r>
            <a:endParaRPr lang="fr-FR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Google Shape;3643;p52"/>
          <p:cNvSpPr/>
          <p:nvPr/>
        </p:nvSpPr>
        <p:spPr>
          <a:xfrm>
            <a:off x="5166449" y="3979611"/>
            <a:ext cx="17937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outlook</a:t>
            </a:r>
            <a:endParaRPr sz="18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78" name="Google Shape;3646;p52"/>
          <p:cNvSpPr/>
          <p:nvPr/>
        </p:nvSpPr>
        <p:spPr>
          <a:xfrm>
            <a:off x="2194125" y="3979611"/>
            <a:ext cx="17937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 smtClean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powerpoint</a:t>
            </a:r>
            <a:endParaRPr sz="18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81" name="Google Shape;3649;p52"/>
          <p:cNvSpPr/>
          <p:nvPr/>
        </p:nvSpPr>
        <p:spPr>
          <a:xfrm>
            <a:off x="713100" y="2615687"/>
            <a:ext cx="17937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 smtClean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exel</a:t>
            </a:r>
            <a:endParaRPr sz="18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84" name="Google Shape;3652;p52"/>
          <p:cNvSpPr/>
          <p:nvPr/>
        </p:nvSpPr>
        <p:spPr>
          <a:xfrm>
            <a:off x="6637200" y="2615687"/>
            <a:ext cx="17937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 smtClean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oneNote</a:t>
            </a:r>
            <a:endParaRPr sz="18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87" name="Google Shape;3655;p52"/>
          <p:cNvSpPr/>
          <p:nvPr/>
        </p:nvSpPr>
        <p:spPr>
          <a:xfrm>
            <a:off x="3675150" y="2615687"/>
            <a:ext cx="17937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 smtClean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word</a:t>
            </a:r>
            <a:endParaRPr sz="18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89" name="Google Shape;3657;p52"/>
          <p:cNvCxnSpPr>
            <a:stCxn id="109" idx="6"/>
            <a:endCxn id="100" idx="2"/>
          </p:cNvCxnSpPr>
          <p:nvPr/>
        </p:nvCxnSpPr>
        <p:spPr>
          <a:xfrm>
            <a:off x="1775100" y="3497600"/>
            <a:ext cx="11499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3660;p52"/>
          <p:cNvCxnSpPr>
            <a:stCxn id="100" idx="6"/>
          </p:cNvCxnSpPr>
          <p:nvPr/>
        </p:nvCxnSpPr>
        <p:spPr>
          <a:xfrm>
            <a:off x="3256425" y="3497600"/>
            <a:ext cx="1149900" cy="5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3661;p52"/>
          <p:cNvCxnSpPr>
            <a:endCxn id="103" idx="2"/>
          </p:cNvCxnSpPr>
          <p:nvPr/>
        </p:nvCxnSpPr>
        <p:spPr>
          <a:xfrm>
            <a:off x="4737750" y="3502787"/>
            <a:ext cx="1149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Google Shape;3663;p52"/>
          <p:cNvCxnSpPr>
            <a:stCxn id="103" idx="6"/>
            <a:endCxn id="106" idx="2"/>
          </p:cNvCxnSpPr>
          <p:nvPr/>
        </p:nvCxnSpPr>
        <p:spPr>
          <a:xfrm>
            <a:off x="6218775" y="3502787"/>
            <a:ext cx="1149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3665;p52"/>
          <p:cNvCxnSpPr>
            <a:stCxn id="109" idx="0"/>
            <a:endCxn id="81" idx="2"/>
          </p:cNvCxnSpPr>
          <p:nvPr/>
        </p:nvCxnSpPr>
        <p:spPr>
          <a:xfrm rot="10800000" flipH="1">
            <a:off x="1609350" y="3015650"/>
            <a:ext cx="600" cy="3162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3666;p52"/>
          <p:cNvCxnSpPr>
            <a:endCxn id="87" idx="2"/>
          </p:cNvCxnSpPr>
          <p:nvPr/>
        </p:nvCxnSpPr>
        <p:spPr>
          <a:xfrm rot="10800000">
            <a:off x="4572000" y="3015437"/>
            <a:ext cx="0" cy="321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3667;p52"/>
          <p:cNvCxnSpPr>
            <a:stCxn id="106" idx="0"/>
            <a:endCxn id="84" idx="2"/>
          </p:cNvCxnSpPr>
          <p:nvPr/>
        </p:nvCxnSpPr>
        <p:spPr>
          <a:xfrm rot="10800000">
            <a:off x="7534050" y="3015437"/>
            <a:ext cx="0" cy="321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3668;p52"/>
          <p:cNvCxnSpPr>
            <a:stCxn id="75" idx="0"/>
            <a:endCxn id="103" idx="4"/>
          </p:cNvCxnSpPr>
          <p:nvPr/>
        </p:nvCxnSpPr>
        <p:spPr>
          <a:xfrm flipH="1" flipV="1">
            <a:off x="6053025" y="3668537"/>
            <a:ext cx="10274" cy="311074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3669;p52"/>
          <p:cNvCxnSpPr>
            <a:stCxn id="78" idx="0"/>
            <a:endCxn id="100" idx="4"/>
          </p:cNvCxnSpPr>
          <p:nvPr/>
        </p:nvCxnSpPr>
        <p:spPr>
          <a:xfrm flipH="1" flipV="1">
            <a:off x="3090675" y="3663350"/>
            <a:ext cx="300" cy="316261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8" name="Google Shape;3687;p52"/>
          <p:cNvGrpSpPr/>
          <p:nvPr/>
        </p:nvGrpSpPr>
        <p:grpSpPr>
          <a:xfrm>
            <a:off x="2924925" y="3331850"/>
            <a:ext cx="331500" cy="331500"/>
            <a:chOff x="2924924" y="2835362"/>
            <a:chExt cx="331500" cy="331500"/>
          </a:xfrm>
        </p:grpSpPr>
        <p:sp>
          <p:nvSpPr>
            <p:cNvPr id="99" name="Google Shape;3688;p52"/>
            <p:cNvSpPr/>
            <p:nvPr/>
          </p:nvSpPr>
          <p:spPr>
            <a:xfrm>
              <a:off x="2994675" y="2906923"/>
              <a:ext cx="192600" cy="19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659;p52"/>
            <p:cNvSpPr/>
            <p:nvPr/>
          </p:nvSpPr>
          <p:spPr>
            <a:xfrm>
              <a:off x="2924924" y="2835362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3689;p52"/>
          <p:cNvGrpSpPr/>
          <p:nvPr/>
        </p:nvGrpSpPr>
        <p:grpSpPr>
          <a:xfrm>
            <a:off x="5887275" y="3337037"/>
            <a:ext cx="331500" cy="331500"/>
            <a:chOff x="5887274" y="2840549"/>
            <a:chExt cx="331500" cy="331500"/>
          </a:xfrm>
        </p:grpSpPr>
        <p:sp>
          <p:nvSpPr>
            <p:cNvPr id="102" name="Google Shape;3690;p52"/>
            <p:cNvSpPr/>
            <p:nvPr/>
          </p:nvSpPr>
          <p:spPr>
            <a:xfrm>
              <a:off x="5956725" y="2906923"/>
              <a:ext cx="192600" cy="19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662;p52"/>
            <p:cNvSpPr/>
            <p:nvPr/>
          </p:nvSpPr>
          <p:spPr>
            <a:xfrm>
              <a:off x="5887274" y="2840549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3691;p52"/>
          <p:cNvGrpSpPr/>
          <p:nvPr/>
        </p:nvGrpSpPr>
        <p:grpSpPr>
          <a:xfrm>
            <a:off x="7368300" y="3337037"/>
            <a:ext cx="331500" cy="331500"/>
            <a:chOff x="7368299" y="2840549"/>
            <a:chExt cx="331500" cy="331500"/>
          </a:xfrm>
        </p:grpSpPr>
        <p:sp>
          <p:nvSpPr>
            <p:cNvPr id="105" name="Google Shape;3692;p52"/>
            <p:cNvSpPr/>
            <p:nvPr/>
          </p:nvSpPr>
          <p:spPr>
            <a:xfrm>
              <a:off x="7437750" y="2906923"/>
              <a:ext cx="192600" cy="19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664;p52"/>
            <p:cNvSpPr/>
            <p:nvPr/>
          </p:nvSpPr>
          <p:spPr>
            <a:xfrm>
              <a:off x="7368299" y="2840549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3693;p52"/>
          <p:cNvGrpSpPr/>
          <p:nvPr/>
        </p:nvGrpSpPr>
        <p:grpSpPr>
          <a:xfrm>
            <a:off x="1443600" y="3331850"/>
            <a:ext cx="331500" cy="331500"/>
            <a:chOff x="1443599" y="2835362"/>
            <a:chExt cx="331500" cy="331500"/>
          </a:xfrm>
        </p:grpSpPr>
        <p:sp>
          <p:nvSpPr>
            <p:cNvPr id="108" name="Google Shape;3694;p52"/>
            <p:cNvSpPr/>
            <p:nvPr/>
          </p:nvSpPr>
          <p:spPr>
            <a:xfrm>
              <a:off x="1513650" y="2906923"/>
              <a:ext cx="192000" cy="19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658;p52"/>
            <p:cNvSpPr/>
            <p:nvPr/>
          </p:nvSpPr>
          <p:spPr>
            <a:xfrm>
              <a:off x="1443599" y="2835362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3641;p52"/>
          <p:cNvSpPr/>
          <p:nvPr/>
        </p:nvSpPr>
        <p:spPr>
          <a:xfrm>
            <a:off x="4406250" y="3337037"/>
            <a:ext cx="331500" cy="3315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Document, exel, file, microsoft, ty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905" y="654696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owerpoi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66" y="450854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ocument, exel, file, microsoft, ty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828" y="190696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ord, logo, ms, social, social me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705" y="19232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Outlook, logo, microsoft, social, social me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526" y="44060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Onenot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089" y="1938113"/>
            <a:ext cx="694523" cy="69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58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5" grpId="0" animBg="1"/>
      <p:bldP spid="78" grpId="0" animBg="1"/>
      <p:bldP spid="81" grpId="0" animBg="1"/>
      <p:bldP spid="84" grpId="0" animBg="1"/>
      <p:bldP spid="87" grpId="0" animBg="1"/>
      <p:bldP spid="1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" name="Google Shape;4147;p61"/>
          <p:cNvSpPr/>
          <p:nvPr/>
        </p:nvSpPr>
        <p:spPr>
          <a:xfrm>
            <a:off x="3701400" y="3393675"/>
            <a:ext cx="4729500" cy="43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8" name="Google Shape;4148;p61"/>
          <p:cNvSpPr txBox="1">
            <a:spLocks noGrp="1"/>
          </p:cNvSpPr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accent6"/>
                </a:solidFill>
              </a:rPr>
              <a:t>T</a:t>
            </a:r>
            <a:r>
              <a:rPr lang="en" dirty="0" smtClean="0">
                <a:solidFill>
                  <a:schemeClr val="accent6"/>
                </a:solidFill>
              </a:rPr>
              <a:t>he </a:t>
            </a:r>
            <a:r>
              <a:rPr lang="en" dirty="0" smtClean="0">
                <a:solidFill>
                  <a:schemeClr val="accent2"/>
                </a:solidFill>
              </a:rPr>
              <a:t>impact</a:t>
            </a:r>
            <a:endParaRPr dirty="0"/>
          </a:p>
        </p:txBody>
      </p:sp>
      <p:sp>
        <p:nvSpPr>
          <p:cNvPr id="4149" name="Google Shape;4149;p61"/>
          <p:cNvSpPr txBox="1">
            <a:spLocks noGrp="1"/>
          </p:cNvSpPr>
          <p:nvPr>
            <p:ph type="title" idx="2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ar-DZ" dirty="0" smtClean="0"/>
              <a:t>5</a:t>
            </a:r>
            <a:endParaRPr dirty="0"/>
          </a:p>
        </p:txBody>
      </p:sp>
      <p:sp>
        <p:nvSpPr>
          <p:cNvPr id="4150" name="Google Shape;4150;p61"/>
          <p:cNvSpPr txBox="1">
            <a:spLocks noGrp="1"/>
          </p:cNvSpPr>
          <p:nvPr>
            <p:ph type="subTitle" idx="1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000" dirty="0"/>
              <a:t>Results and development of science</a:t>
            </a:r>
            <a:endParaRPr sz="2000" dirty="0"/>
          </a:p>
        </p:txBody>
      </p:sp>
      <p:grpSp>
        <p:nvGrpSpPr>
          <p:cNvPr id="4151" name="Google Shape;4151;p61"/>
          <p:cNvGrpSpPr/>
          <p:nvPr/>
        </p:nvGrpSpPr>
        <p:grpSpPr>
          <a:xfrm flipH="1">
            <a:off x="5624514" y="4219003"/>
            <a:ext cx="883262" cy="242091"/>
            <a:chOff x="2300350" y="2601250"/>
            <a:chExt cx="2275275" cy="623625"/>
          </a:xfrm>
        </p:grpSpPr>
        <p:sp>
          <p:nvSpPr>
            <p:cNvPr id="4152" name="Google Shape;4152;p6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6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6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6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6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6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8" name="Google Shape;4158;p61"/>
          <p:cNvGrpSpPr/>
          <p:nvPr/>
        </p:nvGrpSpPr>
        <p:grpSpPr>
          <a:xfrm rot="5400000">
            <a:off x="2406975" y="1552975"/>
            <a:ext cx="98902" cy="553090"/>
            <a:chOff x="4898850" y="4820550"/>
            <a:chExt cx="98902" cy="553090"/>
          </a:xfrm>
        </p:grpSpPr>
        <p:sp>
          <p:nvSpPr>
            <p:cNvPr id="4159" name="Google Shape;4159;p6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6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6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6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6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61"/>
          <p:cNvGrpSpPr/>
          <p:nvPr/>
        </p:nvGrpSpPr>
        <p:grpSpPr>
          <a:xfrm>
            <a:off x="1764792" y="3545691"/>
            <a:ext cx="1105976" cy="133969"/>
            <a:chOff x="8183182" y="663852"/>
            <a:chExt cx="1475028" cy="178673"/>
          </a:xfrm>
        </p:grpSpPr>
        <p:grpSp>
          <p:nvGrpSpPr>
            <p:cNvPr id="4165" name="Google Shape;4165;p6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166" name="Google Shape;4166;p6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7" name="Google Shape;4167;p6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8" name="Google Shape;4168;p6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9" name="Google Shape;4169;p6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0" name="Google Shape;4170;p6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1" name="Google Shape;4171;p6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2" name="Google Shape;4172;p6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3" name="Google Shape;4173;p6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4" name="Google Shape;4174;p6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5" name="Google Shape;4175;p6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76" name="Google Shape;4176;p6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177" name="Google Shape;4177;p6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8" name="Google Shape;4178;p6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9" name="Google Shape;4179;p6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0" name="Google Shape;4180;p6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1" name="Google Shape;4181;p6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2" name="Google Shape;4182;p6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3" name="Google Shape;4183;p6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4" name="Google Shape;4184;p6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5" name="Google Shape;4185;p6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6" name="Google Shape;4186;p6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87" name="Google Shape;4187;p61"/>
          <p:cNvGrpSpPr/>
          <p:nvPr/>
        </p:nvGrpSpPr>
        <p:grpSpPr>
          <a:xfrm rot="10800000">
            <a:off x="3861214" y="1283578"/>
            <a:ext cx="883262" cy="242091"/>
            <a:chOff x="2300350" y="2601250"/>
            <a:chExt cx="2275275" cy="623625"/>
          </a:xfrm>
        </p:grpSpPr>
        <p:sp>
          <p:nvSpPr>
            <p:cNvPr id="4188" name="Google Shape;4188;p6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6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6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6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6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6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4" name="Google Shape;4194;p61"/>
          <p:cNvGrpSpPr/>
          <p:nvPr/>
        </p:nvGrpSpPr>
        <p:grpSpPr>
          <a:xfrm rot="5400000">
            <a:off x="5527875" y="467850"/>
            <a:ext cx="98902" cy="553090"/>
            <a:chOff x="4898850" y="4820550"/>
            <a:chExt cx="98902" cy="553090"/>
          </a:xfrm>
        </p:grpSpPr>
        <p:sp>
          <p:nvSpPr>
            <p:cNvPr id="4195" name="Google Shape;4195;p6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6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6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6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6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9206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" grpId="0" animBg="1"/>
      <p:bldP spid="4148" grpId="0"/>
      <p:bldP spid="4149" grpId="0"/>
      <p:bldP spid="415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36"/>
          <p:cNvSpPr txBox="1">
            <a:spLocks noGrp="1"/>
          </p:cNvSpPr>
          <p:nvPr>
            <p:ph type="title"/>
          </p:nvPr>
        </p:nvSpPr>
        <p:spPr>
          <a:xfrm>
            <a:off x="351928" y="551796"/>
            <a:ext cx="656258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" dirty="0" smtClean="0">
                <a:latin typeface="Calibri" panose="020F0502020204030204" pitchFamily="34" charset="0"/>
                <a:cs typeface="Calibri" panose="020F0502020204030204" pitchFamily="34" charset="0"/>
              </a:rPr>
              <a:t>n this representation we will see</a:t>
            </a:r>
            <a:endParaRPr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74" name="Google Shape;2774;p36"/>
          <p:cNvPicPr preferRelativeResize="0"/>
          <p:nvPr/>
        </p:nvPicPr>
        <p:blipFill rotWithShape="1">
          <a:blip r:embed="rId3">
            <a:alphaModFix/>
          </a:blip>
          <a:srcRect l="15592" r="15598"/>
          <a:stretch/>
        </p:blipFill>
        <p:spPr>
          <a:xfrm>
            <a:off x="5796247" y="1219570"/>
            <a:ext cx="2727600" cy="2730300"/>
          </a:xfrm>
          <a:prstGeom prst="ellipse">
            <a:avLst/>
          </a:prstGeom>
          <a:noFill/>
          <a:ln>
            <a:noFill/>
          </a:ln>
          <a:effectLst>
            <a:outerShdw blurRad="657225" algn="bl" rotWithShape="0">
              <a:schemeClr val="accent2">
                <a:alpha val="40000"/>
              </a:schemeClr>
            </a:outerShdw>
          </a:effectLst>
        </p:spPr>
      </p:pic>
      <p:sp>
        <p:nvSpPr>
          <p:cNvPr id="2775" name="Google Shape;2775;p36"/>
          <p:cNvSpPr/>
          <p:nvPr/>
        </p:nvSpPr>
        <p:spPr>
          <a:xfrm>
            <a:off x="946004" y="4659544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76" name="Google Shape;2776;p36"/>
          <p:cNvSpPr/>
          <p:nvPr/>
        </p:nvSpPr>
        <p:spPr>
          <a:xfrm>
            <a:off x="-207329" y="4346724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777" name="Google Shape;2777;p36"/>
          <p:cNvGrpSpPr/>
          <p:nvPr/>
        </p:nvGrpSpPr>
        <p:grpSpPr>
          <a:xfrm rot="10800000">
            <a:off x="7471439" y="3749712"/>
            <a:ext cx="883262" cy="242091"/>
            <a:chOff x="2300350" y="2601250"/>
            <a:chExt cx="2275275" cy="623625"/>
          </a:xfrm>
        </p:grpSpPr>
        <p:sp>
          <p:nvSpPr>
            <p:cNvPr id="2778" name="Google Shape;2778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79" name="Google Shape;2779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0" name="Google Shape;2780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1" name="Google Shape;2781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2" name="Google Shape;2782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3" name="Google Shape;2783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84" name="Google Shape;2784;p36"/>
          <p:cNvGrpSpPr/>
          <p:nvPr/>
        </p:nvGrpSpPr>
        <p:grpSpPr>
          <a:xfrm rot="5400000">
            <a:off x="2345200" y="704475"/>
            <a:ext cx="98902" cy="553090"/>
            <a:chOff x="4898850" y="4820550"/>
            <a:chExt cx="98902" cy="553090"/>
          </a:xfrm>
        </p:grpSpPr>
        <p:sp>
          <p:nvSpPr>
            <p:cNvPr id="2785" name="Google Shape;2785;p3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0" name="Google Shape;2790;p36"/>
          <p:cNvGrpSpPr/>
          <p:nvPr/>
        </p:nvGrpSpPr>
        <p:grpSpPr>
          <a:xfrm>
            <a:off x="2595335" y="4310789"/>
            <a:ext cx="883262" cy="242091"/>
            <a:chOff x="2300350" y="2601250"/>
            <a:chExt cx="2275275" cy="623625"/>
          </a:xfrm>
        </p:grpSpPr>
        <p:sp>
          <p:nvSpPr>
            <p:cNvPr id="2791" name="Google Shape;2791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2" name="Google Shape;2792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3" name="Google Shape;2793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4" name="Google Shape;2794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5" name="Google Shape;2795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6" name="Google Shape;2796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97" name="Google Shape;2797;p36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798" name="Google Shape;2798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99" name="Google Shape;2799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0" name="Google Shape;2800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1" name="Google Shape;2801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2" name="Google Shape;2802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3" name="Google Shape;2803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4" name="Google Shape;2804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5" name="Google Shape;2805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6" name="Google Shape;2806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7" name="Google Shape;2807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8" name="Google Shape;2808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809" name="Google Shape;2809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10" name="Google Shape;2810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1" name="Google Shape;2811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2" name="Google Shape;2812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3" name="Google Shape;2813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4" name="Google Shape;2814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5" name="Google Shape;2815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6" name="Google Shape;2816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7" name="Google Shape;2817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8" name="Google Shape;2818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9" name="Google Shape;2819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4" name="ZoneTexte 3"/>
          <p:cNvSpPr txBox="1"/>
          <p:nvPr/>
        </p:nvSpPr>
        <p:spPr>
          <a:xfrm>
            <a:off x="479085" y="1219570"/>
            <a:ext cx="53380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342900" indent="-342900">
              <a:lnSpc>
                <a:spcPct val="200000"/>
              </a:lnSpc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fr-FR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Website</a:t>
            </a: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fr-FR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</a:t>
            </a: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daily</a:t>
            </a: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activities</a:t>
            </a: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….)</a:t>
            </a:r>
          </a:p>
          <a:p>
            <a:pPr marL="342900" indent="-342900">
              <a:lnSpc>
                <a:spcPct val="200000"/>
              </a:lnSpc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Communication (social media)</a:t>
            </a:r>
          </a:p>
          <a:p>
            <a:pPr marL="342900" indent="-342900">
              <a:lnSpc>
                <a:spcPct val="200000"/>
              </a:lnSpc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Technologies </a:t>
            </a:r>
            <a:r>
              <a:rPr lang="fr-FR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related</a:t>
            </a: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tic (git , </a:t>
            </a:r>
            <a:r>
              <a:rPr lang="fr-FR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…)</a:t>
            </a:r>
          </a:p>
          <a:p>
            <a:pPr marL="342900" indent="-342900">
              <a:lnSpc>
                <a:spcPct val="200000"/>
              </a:lnSpc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impact of </a:t>
            </a: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</a:t>
            </a: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Communication </a:t>
            </a: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Technologies</a:t>
            </a:r>
          </a:p>
          <a:p>
            <a:pPr marL="342900" indent="-342900">
              <a:lnSpc>
                <a:spcPct val="200000"/>
              </a:lnSpc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fr-F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Technology</a:t>
            </a: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evolves</a:t>
            </a: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over </a:t>
            </a: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  <a:p>
            <a:pPr marL="342900" indent="-342900">
              <a:lnSpc>
                <a:spcPct val="200000"/>
              </a:lnSpc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ar-DZ" dirty="0" smtClean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4122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27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2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2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2" grpId="0"/>
      <p:bldP spid="2775" grpId="0" animBg="1"/>
      <p:bldP spid="277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7" name="Google Shape;3587;p51"/>
          <p:cNvSpPr/>
          <p:nvPr/>
        </p:nvSpPr>
        <p:spPr>
          <a:xfrm>
            <a:off x="1837894" y="1941565"/>
            <a:ext cx="2417280" cy="42055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</a:t>
            </a:r>
            <a:r>
              <a:rPr lang="fr-FR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Technology</a:t>
            </a:r>
            <a:endParaRPr lang="fr-FR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88" name="Google Shape;3588;p5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601" name="Google Shape;3601;p51"/>
          <p:cNvGrpSpPr/>
          <p:nvPr/>
        </p:nvGrpSpPr>
        <p:grpSpPr>
          <a:xfrm>
            <a:off x="1058248" y="1876333"/>
            <a:ext cx="526491" cy="530364"/>
            <a:chOff x="1902068" y="3407083"/>
            <a:chExt cx="424179" cy="416494"/>
          </a:xfrm>
        </p:grpSpPr>
        <p:sp>
          <p:nvSpPr>
            <p:cNvPr id="3602" name="Google Shape;3602;p51"/>
            <p:cNvSpPr/>
            <p:nvPr/>
          </p:nvSpPr>
          <p:spPr>
            <a:xfrm>
              <a:off x="1952316" y="3525461"/>
              <a:ext cx="333020" cy="298116"/>
            </a:xfrm>
            <a:custGeom>
              <a:avLst/>
              <a:gdLst/>
              <a:ahLst/>
              <a:cxnLst/>
              <a:rect l="l" t="t" r="r" b="b"/>
              <a:pathLst>
                <a:path w="9312" h="8336" extrusionOk="0">
                  <a:moveTo>
                    <a:pt x="5454" y="1477"/>
                  </a:moveTo>
                  <a:cubicBezTo>
                    <a:pt x="5645" y="1477"/>
                    <a:pt x="5787" y="1620"/>
                    <a:pt x="5787" y="1810"/>
                  </a:cubicBezTo>
                  <a:lnTo>
                    <a:pt x="5787" y="3406"/>
                  </a:lnTo>
                  <a:cubicBezTo>
                    <a:pt x="5787" y="3596"/>
                    <a:pt x="5645" y="3739"/>
                    <a:pt x="5454" y="3739"/>
                  </a:cubicBezTo>
                  <a:lnTo>
                    <a:pt x="3858" y="3739"/>
                  </a:lnTo>
                  <a:cubicBezTo>
                    <a:pt x="3668" y="3739"/>
                    <a:pt x="3525" y="3596"/>
                    <a:pt x="3525" y="3406"/>
                  </a:cubicBezTo>
                  <a:lnTo>
                    <a:pt x="3525" y="1810"/>
                  </a:lnTo>
                  <a:cubicBezTo>
                    <a:pt x="3525" y="1620"/>
                    <a:pt x="3668" y="1477"/>
                    <a:pt x="3858" y="1477"/>
                  </a:cubicBezTo>
                  <a:close/>
                  <a:moveTo>
                    <a:pt x="2358" y="0"/>
                  </a:moveTo>
                  <a:cubicBezTo>
                    <a:pt x="2191" y="0"/>
                    <a:pt x="2049" y="143"/>
                    <a:pt x="2049" y="310"/>
                  </a:cubicBezTo>
                  <a:lnTo>
                    <a:pt x="2049" y="4906"/>
                  </a:lnTo>
                  <a:cubicBezTo>
                    <a:pt x="2049" y="5073"/>
                    <a:pt x="2191" y="5216"/>
                    <a:pt x="2358" y="5216"/>
                  </a:cubicBezTo>
                  <a:lnTo>
                    <a:pt x="2501" y="5216"/>
                  </a:lnTo>
                  <a:lnTo>
                    <a:pt x="2501" y="6978"/>
                  </a:lnTo>
                  <a:lnTo>
                    <a:pt x="1977" y="6978"/>
                  </a:lnTo>
                  <a:cubicBezTo>
                    <a:pt x="1834" y="6573"/>
                    <a:pt x="1453" y="6287"/>
                    <a:pt x="1025" y="6287"/>
                  </a:cubicBezTo>
                  <a:cubicBezTo>
                    <a:pt x="453" y="6287"/>
                    <a:pt x="0" y="6740"/>
                    <a:pt x="0" y="7311"/>
                  </a:cubicBezTo>
                  <a:cubicBezTo>
                    <a:pt x="0" y="7883"/>
                    <a:pt x="453" y="8335"/>
                    <a:pt x="1025" y="8335"/>
                  </a:cubicBezTo>
                  <a:cubicBezTo>
                    <a:pt x="1453" y="8335"/>
                    <a:pt x="1834" y="8049"/>
                    <a:pt x="1977" y="7645"/>
                  </a:cubicBezTo>
                  <a:lnTo>
                    <a:pt x="2834" y="7645"/>
                  </a:lnTo>
                  <a:cubicBezTo>
                    <a:pt x="3025" y="7645"/>
                    <a:pt x="3168" y="7502"/>
                    <a:pt x="3168" y="7311"/>
                  </a:cubicBezTo>
                  <a:lnTo>
                    <a:pt x="3168" y="5216"/>
                  </a:lnTo>
                  <a:lnTo>
                    <a:pt x="4311" y="5216"/>
                  </a:lnTo>
                  <a:lnTo>
                    <a:pt x="4311" y="6359"/>
                  </a:lnTo>
                  <a:cubicBezTo>
                    <a:pt x="3906" y="6478"/>
                    <a:pt x="3620" y="6859"/>
                    <a:pt x="3620" y="7311"/>
                  </a:cubicBezTo>
                  <a:cubicBezTo>
                    <a:pt x="3620" y="7883"/>
                    <a:pt x="4097" y="8335"/>
                    <a:pt x="4644" y="8335"/>
                  </a:cubicBezTo>
                  <a:cubicBezTo>
                    <a:pt x="5216" y="8335"/>
                    <a:pt x="5668" y="7883"/>
                    <a:pt x="5668" y="7311"/>
                  </a:cubicBezTo>
                  <a:cubicBezTo>
                    <a:pt x="5668" y="6859"/>
                    <a:pt x="5383" y="6478"/>
                    <a:pt x="5002" y="6359"/>
                  </a:cubicBezTo>
                  <a:lnTo>
                    <a:pt x="5002" y="5216"/>
                  </a:lnTo>
                  <a:lnTo>
                    <a:pt x="6145" y="5216"/>
                  </a:lnTo>
                  <a:lnTo>
                    <a:pt x="6145" y="7311"/>
                  </a:lnTo>
                  <a:cubicBezTo>
                    <a:pt x="6145" y="7502"/>
                    <a:pt x="6288" y="7645"/>
                    <a:pt x="6478" y="7645"/>
                  </a:cubicBezTo>
                  <a:lnTo>
                    <a:pt x="7335" y="7645"/>
                  </a:lnTo>
                  <a:cubicBezTo>
                    <a:pt x="7478" y="8049"/>
                    <a:pt x="7859" y="8335"/>
                    <a:pt x="8288" y="8335"/>
                  </a:cubicBezTo>
                  <a:cubicBezTo>
                    <a:pt x="8859" y="8335"/>
                    <a:pt x="9312" y="7883"/>
                    <a:pt x="9312" y="7311"/>
                  </a:cubicBezTo>
                  <a:cubicBezTo>
                    <a:pt x="9312" y="6740"/>
                    <a:pt x="8859" y="6287"/>
                    <a:pt x="8288" y="6287"/>
                  </a:cubicBezTo>
                  <a:cubicBezTo>
                    <a:pt x="7859" y="6287"/>
                    <a:pt x="7478" y="6573"/>
                    <a:pt x="7335" y="6978"/>
                  </a:cubicBezTo>
                  <a:lnTo>
                    <a:pt x="6811" y="6978"/>
                  </a:lnTo>
                  <a:lnTo>
                    <a:pt x="6811" y="5216"/>
                  </a:lnTo>
                  <a:lnTo>
                    <a:pt x="6954" y="5216"/>
                  </a:lnTo>
                  <a:cubicBezTo>
                    <a:pt x="7121" y="5216"/>
                    <a:pt x="7264" y="5073"/>
                    <a:pt x="7264" y="4906"/>
                  </a:cubicBezTo>
                  <a:lnTo>
                    <a:pt x="7264" y="310"/>
                  </a:lnTo>
                  <a:cubicBezTo>
                    <a:pt x="7264" y="143"/>
                    <a:pt x="7121" y="0"/>
                    <a:pt x="6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03" name="Google Shape;3603;p51"/>
            <p:cNvSpPr/>
            <p:nvPr/>
          </p:nvSpPr>
          <p:spPr>
            <a:xfrm>
              <a:off x="2102202" y="3602103"/>
              <a:ext cx="33259" cy="33259"/>
            </a:xfrm>
            <a:custGeom>
              <a:avLst/>
              <a:gdLst/>
              <a:ahLst/>
              <a:cxnLst/>
              <a:rect l="l" t="t" r="r" b="b"/>
              <a:pathLst>
                <a:path w="930" h="930" extrusionOk="0">
                  <a:moveTo>
                    <a:pt x="1" y="0"/>
                  </a:moveTo>
                  <a:lnTo>
                    <a:pt x="1" y="929"/>
                  </a:lnTo>
                  <a:lnTo>
                    <a:pt x="930" y="929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04" name="Google Shape;3604;p51"/>
            <p:cNvSpPr/>
            <p:nvPr/>
          </p:nvSpPr>
          <p:spPr>
            <a:xfrm>
              <a:off x="1902068" y="3407083"/>
              <a:ext cx="424179" cy="241898"/>
            </a:xfrm>
            <a:custGeom>
              <a:avLst/>
              <a:gdLst/>
              <a:ahLst/>
              <a:cxnLst/>
              <a:rect l="l" t="t" r="r" b="b"/>
              <a:pathLst>
                <a:path w="11861" h="6764" extrusionOk="0">
                  <a:moveTo>
                    <a:pt x="5930" y="0"/>
                  </a:moveTo>
                  <a:cubicBezTo>
                    <a:pt x="5621" y="0"/>
                    <a:pt x="5335" y="48"/>
                    <a:pt x="5049" y="167"/>
                  </a:cubicBezTo>
                  <a:cubicBezTo>
                    <a:pt x="4454" y="405"/>
                    <a:pt x="3977" y="857"/>
                    <a:pt x="3715" y="1453"/>
                  </a:cubicBezTo>
                  <a:cubicBezTo>
                    <a:pt x="3501" y="1357"/>
                    <a:pt x="3263" y="1286"/>
                    <a:pt x="3025" y="1286"/>
                  </a:cubicBezTo>
                  <a:cubicBezTo>
                    <a:pt x="2620" y="1286"/>
                    <a:pt x="2239" y="1429"/>
                    <a:pt x="1953" y="1691"/>
                  </a:cubicBezTo>
                  <a:cubicBezTo>
                    <a:pt x="1596" y="2000"/>
                    <a:pt x="1358" y="2501"/>
                    <a:pt x="1405" y="3024"/>
                  </a:cubicBezTo>
                  <a:cubicBezTo>
                    <a:pt x="715" y="3263"/>
                    <a:pt x="191" y="3882"/>
                    <a:pt x="119" y="4620"/>
                  </a:cubicBezTo>
                  <a:cubicBezTo>
                    <a:pt x="0" y="5763"/>
                    <a:pt x="882" y="6763"/>
                    <a:pt x="2025" y="6763"/>
                  </a:cubicBezTo>
                  <a:lnTo>
                    <a:pt x="2763" y="6763"/>
                  </a:lnTo>
                  <a:lnTo>
                    <a:pt x="2763" y="3644"/>
                  </a:lnTo>
                  <a:cubicBezTo>
                    <a:pt x="2763" y="3096"/>
                    <a:pt x="3215" y="2643"/>
                    <a:pt x="3763" y="2643"/>
                  </a:cubicBezTo>
                  <a:lnTo>
                    <a:pt x="8359" y="2643"/>
                  </a:lnTo>
                  <a:cubicBezTo>
                    <a:pt x="8907" y="2643"/>
                    <a:pt x="9360" y="3096"/>
                    <a:pt x="9360" y="3644"/>
                  </a:cubicBezTo>
                  <a:lnTo>
                    <a:pt x="9360" y="6763"/>
                  </a:lnTo>
                  <a:lnTo>
                    <a:pt x="9836" y="6763"/>
                  </a:lnTo>
                  <a:cubicBezTo>
                    <a:pt x="10979" y="6763"/>
                    <a:pt x="11860" y="5763"/>
                    <a:pt x="11741" y="4620"/>
                  </a:cubicBezTo>
                  <a:cubicBezTo>
                    <a:pt x="11646" y="3882"/>
                    <a:pt x="11146" y="3263"/>
                    <a:pt x="10455" y="3024"/>
                  </a:cubicBezTo>
                  <a:cubicBezTo>
                    <a:pt x="10479" y="2715"/>
                    <a:pt x="10407" y="2429"/>
                    <a:pt x="10288" y="2167"/>
                  </a:cubicBezTo>
                  <a:cubicBezTo>
                    <a:pt x="10026" y="1643"/>
                    <a:pt x="9479" y="1286"/>
                    <a:pt x="8836" y="1286"/>
                  </a:cubicBezTo>
                  <a:cubicBezTo>
                    <a:pt x="8597" y="1286"/>
                    <a:pt x="8359" y="1357"/>
                    <a:pt x="8145" y="1453"/>
                  </a:cubicBezTo>
                  <a:cubicBezTo>
                    <a:pt x="8074" y="1262"/>
                    <a:pt x="7954" y="1095"/>
                    <a:pt x="7835" y="929"/>
                  </a:cubicBezTo>
                  <a:cubicBezTo>
                    <a:pt x="7407" y="357"/>
                    <a:pt x="6716" y="0"/>
                    <a:pt x="59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05" name="Google Shape;3605;p51"/>
          <p:cNvGrpSpPr/>
          <p:nvPr/>
        </p:nvGrpSpPr>
        <p:grpSpPr>
          <a:xfrm>
            <a:off x="1101935" y="2899623"/>
            <a:ext cx="526489" cy="530333"/>
            <a:chOff x="4002330" y="1437755"/>
            <a:chExt cx="417385" cy="415849"/>
          </a:xfrm>
        </p:grpSpPr>
        <p:sp>
          <p:nvSpPr>
            <p:cNvPr id="3606" name="Google Shape;3606;p51"/>
            <p:cNvSpPr/>
            <p:nvPr/>
          </p:nvSpPr>
          <p:spPr>
            <a:xfrm>
              <a:off x="4014276" y="1530777"/>
              <a:ext cx="405439" cy="322828"/>
            </a:xfrm>
            <a:custGeom>
              <a:avLst/>
              <a:gdLst/>
              <a:ahLst/>
              <a:cxnLst/>
              <a:rect l="l" t="t" r="r" b="b"/>
              <a:pathLst>
                <a:path w="11337" h="9027" extrusionOk="0">
                  <a:moveTo>
                    <a:pt x="5287" y="7002"/>
                  </a:moveTo>
                  <a:cubicBezTo>
                    <a:pt x="5478" y="7002"/>
                    <a:pt x="5621" y="7145"/>
                    <a:pt x="5621" y="7336"/>
                  </a:cubicBezTo>
                  <a:cubicBezTo>
                    <a:pt x="5621" y="7526"/>
                    <a:pt x="5478" y="7669"/>
                    <a:pt x="5287" y="7669"/>
                  </a:cubicBezTo>
                  <a:cubicBezTo>
                    <a:pt x="5097" y="7669"/>
                    <a:pt x="4954" y="7526"/>
                    <a:pt x="4954" y="7336"/>
                  </a:cubicBezTo>
                  <a:cubicBezTo>
                    <a:pt x="4954" y="7145"/>
                    <a:pt x="5097" y="7002"/>
                    <a:pt x="5287" y="7002"/>
                  </a:cubicBezTo>
                  <a:close/>
                  <a:moveTo>
                    <a:pt x="6692" y="7002"/>
                  </a:moveTo>
                  <a:cubicBezTo>
                    <a:pt x="6883" y="7002"/>
                    <a:pt x="7026" y="7145"/>
                    <a:pt x="7026" y="7336"/>
                  </a:cubicBezTo>
                  <a:cubicBezTo>
                    <a:pt x="7026" y="7526"/>
                    <a:pt x="6883" y="7669"/>
                    <a:pt x="6692" y="7669"/>
                  </a:cubicBezTo>
                  <a:cubicBezTo>
                    <a:pt x="6502" y="7669"/>
                    <a:pt x="6359" y="7526"/>
                    <a:pt x="6359" y="7336"/>
                  </a:cubicBezTo>
                  <a:cubicBezTo>
                    <a:pt x="6359" y="7145"/>
                    <a:pt x="6502" y="7002"/>
                    <a:pt x="6692" y="7002"/>
                  </a:cubicBezTo>
                  <a:close/>
                  <a:moveTo>
                    <a:pt x="9788" y="7002"/>
                  </a:moveTo>
                  <a:cubicBezTo>
                    <a:pt x="9979" y="7002"/>
                    <a:pt x="10122" y="7145"/>
                    <a:pt x="10122" y="7336"/>
                  </a:cubicBezTo>
                  <a:cubicBezTo>
                    <a:pt x="10122" y="7526"/>
                    <a:pt x="9979" y="7669"/>
                    <a:pt x="9788" y="7669"/>
                  </a:cubicBezTo>
                  <a:lnTo>
                    <a:pt x="8216" y="7669"/>
                  </a:lnTo>
                  <a:cubicBezTo>
                    <a:pt x="8026" y="7669"/>
                    <a:pt x="7859" y="7526"/>
                    <a:pt x="7859" y="7336"/>
                  </a:cubicBezTo>
                  <a:cubicBezTo>
                    <a:pt x="7859" y="7145"/>
                    <a:pt x="8026" y="7002"/>
                    <a:pt x="8216" y="7002"/>
                  </a:cubicBezTo>
                  <a:close/>
                  <a:moveTo>
                    <a:pt x="9526" y="1"/>
                  </a:moveTo>
                  <a:cubicBezTo>
                    <a:pt x="9074" y="1"/>
                    <a:pt x="8693" y="287"/>
                    <a:pt x="8550" y="692"/>
                  </a:cubicBezTo>
                  <a:lnTo>
                    <a:pt x="7073" y="692"/>
                  </a:lnTo>
                  <a:cubicBezTo>
                    <a:pt x="7073" y="573"/>
                    <a:pt x="7049" y="453"/>
                    <a:pt x="7026" y="334"/>
                  </a:cubicBezTo>
                  <a:lnTo>
                    <a:pt x="4978" y="334"/>
                  </a:lnTo>
                  <a:cubicBezTo>
                    <a:pt x="5025" y="834"/>
                    <a:pt x="5025" y="1382"/>
                    <a:pt x="4978" y="1882"/>
                  </a:cubicBezTo>
                  <a:lnTo>
                    <a:pt x="7026" y="1882"/>
                  </a:lnTo>
                  <a:cubicBezTo>
                    <a:pt x="7049" y="1716"/>
                    <a:pt x="7073" y="1549"/>
                    <a:pt x="7097" y="1358"/>
                  </a:cubicBezTo>
                  <a:lnTo>
                    <a:pt x="8550" y="1358"/>
                  </a:lnTo>
                  <a:cubicBezTo>
                    <a:pt x="8669" y="1668"/>
                    <a:pt x="8883" y="1882"/>
                    <a:pt x="9193" y="2001"/>
                  </a:cubicBezTo>
                  <a:lnTo>
                    <a:pt x="9193" y="5621"/>
                  </a:lnTo>
                  <a:lnTo>
                    <a:pt x="4382" y="5621"/>
                  </a:lnTo>
                  <a:cubicBezTo>
                    <a:pt x="3954" y="5621"/>
                    <a:pt x="3573" y="6002"/>
                    <a:pt x="3573" y="6431"/>
                  </a:cubicBezTo>
                  <a:lnTo>
                    <a:pt x="3573" y="7145"/>
                  </a:lnTo>
                  <a:lnTo>
                    <a:pt x="2620" y="7145"/>
                  </a:lnTo>
                  <a:cubicBezTo>
                    <a:pt x="2501" y="6860"/>
                    <a:pt x="2287" y="6621"/>
                    <a:pt x="1977" y="6526"/>
                  </a:cubicBezTo>
                  <a:lnTo>
                    <a:pt x="1977" y="4526"/>
                  </a:lnTo>
                  <a:cubicBezTo>
                    <a:pt x="2120" y="4573"/>
                    <a:pt x="2263" y="4621"/>
                    <a:pt x="2406" y="4669"/>
                  </a:cubicBezTo>
                  <a:cubicBezTo>
                    <a:pt x="2096" y="4049"/>
                    <a:pt x="1953" y="3240"/>
                    <a:pt x="1858" y="2549"/>
                  </a:cubicBezTo>
                  <a:lnTo>
                    <a:pt x="0" y="2549"/>
                  </a:lnTo>
                  <a:cubicBezTo>
                    <a:pt x="262" y="3216"/>
                    <a:pt x="739" y="3764"/>
                    <a:pt x="1310" y="4168"/>
                  </a:cubicBezTo>
                  <a:lnTo>
                    <a:pt x="1310" y="6526"/>
                  </a:lnTo>
                  <a:cubicBezTo>
                    <a:pt x="905" y="6669"/>
                    <a:pt x="620" y="7050"/>
                    <a:pt x="620" y="7502"/>
                  </a:cubicBezTo>
                  <a:cubicBezTo>
                    <a:pt x="620" y="8050"/>
                    <a:pt x="1072" y="8503"/>
                    <a:pt x="1644" y="8503"/>
                  </a:cubicBezTo>
                  <a:cubicBezTo>
                    <a:pt x="2096" y="8503"/>
                    <a:pt x="2477" y="8241"/>
                    <a:pt x="2620" y="7836"/>
                  </a:cubicBezTo>
                  <a:lnTo>
                    <a:pt x="3573" y="7836"/>
                  </a:lnTo>
                  <a:lnTo>
                    <a:pt x="3573" y="8217"/>
                  </a:lnTo>
                  <a:cubicBezTo>
                    <a:pt x="3573" y="8669"/>
                    <a:pt x="3954" y="9027"/>
                    <a:pt x="4382" y="9027"/>
                  </a:cubicBezTo>
                  <a:lnTo>
                    <a:pt x="10526" y="9027"/>
                  </a:lnTo>
                  <a:cubicBezTo>
                    <a:pt x="10979" y="9027"/>
                    <a:pt x="11336" y="8669"/>
                    <a:pt x="11336" y="8217"/>
                  </a:cubicBezTo>
                  <a:lnTo>
                    <a:pt x="11336" y="6431"/>
                  </a:lnTo>
                  <a:cubicBezTo>
                    <a:pt x="11336" y="6002"/>
                    <a:pt x="10979" y="5621"/>
                    <a:pt x="10526" y="5621"/>
                  </a:cubicBezTo>
                  <a:lnTo>
                    <a:pt x="9860" y="5621"/>
                  </a:lnTo>
                  <a:lnTo>
                    <a:pt x="9860" y="2001"/>
                  </a:lnTo>
                  <a:cubicBezTo>
                    <a:pt x="10264" y="1858"/>
                    <a:pt x="10550" y="1477"/>
                    <a:pt x="10550" y="1025"/>
                  </a:cubicBezTo>
                  <a:cubicBezTo>
                    <a:pt x="10550" y="453"/>
                    <a:pt x="10098" y="1"/>
                    <a:pt x="95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07" name="Google Shape;3607;p51"/>
            <p:cNvSpPr/>
            <p:nvPr/>
          </p:nvSpPr>
          <p:spPr>
            <a:xfrm>
              <a:off x="4105402" y="1621938"/>
              <a:ext cx="60510" cy="80287"/>
            </a:xfrm>
            <a:custGeom>
              <a:avLst/>
              <a:gdLst/>
              <a:ahLst/>
              <a:cxnLst/>
              <a:rect l="l" t="t" r="r" b="b"/>
              <a:pathLst>
                <a:path w="1692" h="2245" extrusionOk="0">
                  <a:moveTo>
                    <a:pt x="0" y="0"/>
                  </a:moveTo>
                  <a:cubicBezTo>
                    <a:pt x="72" y="595"/>
                    <a:pt x="286" y="1786"/>
                    <a:pt x="715" y="2191"/>
                  </a:cubicBezTo>
                  <a:cubicBezTo>
                    <a:pt x="751" y="2227"/>
                    <a:pt x="798" y="2245"/>
                    <a:pt x="846" y="2245"/>
                  </a:cubicBezTo>
                  <a:cubicBezTo>
                    <a:pt x="894" y="2245"/>
                    <a:pt x="941" y="2227"/>
                    <a:pt x="977" y="2191"/>
                  </a:cubicBezTo>
                  <a:cubicBezTo>
                    <a:pt x="1406" y="1786"/>
                    <a:pt x="1620" y="595"/>
                    <a:pt x="1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08" name="Google Shape;3608;p51"/>
            <p:cNvSpPr/>
            <p:nvPr/>
          </p:nvSpPr>
          <p:spPr>
            <a:xfrm>
              <a:off x="4170992" y="1621938"/>
              <a:ext cx="86903" cy="75816"/>
            </a:xfrm>
            <a:custGeom>
              <a:avLst/>
              <a:gdLst/>
              <a:ahLst/>
              <a:cxnLst/>
              <a:rect l="l" t="t" r="r" b="b"/>
              <a:pathLst>
                <a:path w="2430" h="2120" extrusionOk="0">
                  <a:moveTo>
                    <a:pt x="548" y="0"/>
                  </a:moveTo>
                  <a:cubicBezTo>
                    <a:pt x="477" y="572"/>
                    <a:pt x="381" y="1096"/>
                    <a:pt x="238" y="1524"/>
                  </a:cubicBezTo>
                  <a:cubicBezTo>
                    <a:pt x="167" y="1762"/>
                    <a:pt x="95" y="1953"/>
                    <a:pt x="0" y="2120"/>
                  </a:cubicBezTo>
                  <a:cubicBezTo>
                    <a:pt x="1096" y="1810"/>
                    <a:pt x="1977" y="1024"/>
                    <a:pt x="2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09" name="Google Shape;3609;p51"/>
            <p:cNvSpPr/>
            <p:nvPr/>
          </p:nvSpPr>
          <p:spPr>
            <a:xfrm>
              <a:off x="4013417" y="1442226"/>
              <a:ext cx="86903" cy="75817"/>
            </a:xfrm>
            <a:custGeom>
              <a:avLst/>
              <a:gdLst/>
              <a:ahLst/>
              <a:cxnLst/>
              <a:rect l="l" t="t" r="r" b="b"/>
              <a:pathLst>
                <a:path w="2430" h="2120" extrusionOk="0">
                  <a:moveTo>
                    <a:pt x="2430" y="0"/>
                  </a:moveTo>
                  <a:lnTo>
                    <a:pt x="2430" y="0"/>
                  </a:lnTo>
                  <a:cubicBezTo>
                    <a:pt x="1334" y="310"/>
                    <a:pt x="453" y="1096"/>
                    <a:pt x="1" y="2120"/>
                  </a:cubicBezTo>
                  <a:lnTo>
                    <a:pt x="1882" y="2120"/>
                  </a:lnTo>
                  <a:cubicBezTo>
                    <a:pt x="1953" y="1453"/>
                    <a:pt x="2120" y="619"/>
                    <a:pt x="24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10" name="Google Shape;3610;p51"/>
            <p:cNvSpPr/>
            <p:nvPr/>
          </p:nvSpPr>
          <p:spPr>
            <a:xfrm>
              <a:off x="4105402" y="1437755"/>
              <a:ext cx="60510" cy="80287"/>
            </a:xfrm>
            <a:custGeom>
              <a:avLst/>
              <a:gdLst/>
              <a:ahLst/>
              <a:cxnLst/>
              <a:rect l="l" t="t" r="r" b="b"/>
              <a:pathLst>
                <a:path w="1692" h="2245" extrusionOk="0">
                  <a:moveTo>
                    <a:pt x="846" y="0"/>
                  </a:moveTo>
                  <a:cubicBezTo>
                    <a:pt x="798" y="0"/>
                    <a:pt x="751" y="18"/>
                    <a:pt x="715" y="54"/>
                  </a:cubicBezTo>
                  <a:cubicBezTo>
                    <a:pt x="286" y="459"/>
                    <a:pt x="72" y="1649"/>
                    <a:pt x="0" y="2245"/>
                  </a:cubicBezTo>
                  <a:lnTo>
                    <a:pt x="1691" y="2245"/>
                  </a:lnTo>
                  <a:cubicBezTo>
                    <a:pt x="1620" y="1649"/>
                    <a:pt x="1406" y="459"/>
                    <a:pt x="977" y="54"/>
                  </a:cubicBezTo>
                  <a:cubicBezTo>
                    <a:pt x="941" y="18"/>
                    <a:pt x="894" y="0"/>
                    <a:pt x="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11" name="Google Shape;3611;p51"/>
            <p:cNvSpPr/>
            <p:nvPr/>
          </p:nvSpPr>
          <p:spPr>
            <a:xfrm>
              <a:off x="4170992" y="1442226"/>
              <a:ext cx="86903" cy="75817"/>
            </a:xfrm>
            <a:custGeom>
              <a:avLst/>
              <a:gdLst/>
              <a:ahLst/>
              <a:cxnLst/>
              <a:rect l="l" t="t" r="r" b="b"/>
              <a:pathLst>
                <a:path w="2430" h="2120" extrusionOk="0">
                  <a:moveTo>
                    <a:pt x="0" y="0"/>
                  </a:moveTo>
                  <a:lnTo>
                    <a:pt x="0" y="0"/>
                  </a:lnTo>
                  <a:cubicBezTo>
                    <a:pt x="310" y="619"/>
                    <a:pt x="477" y="1429"/>
                    <a:pt x="548" y="2120"/>
                  </a:cubicBezTo>
                  <a:lnTo>
                    <a:pt x="2429" y="2120"/>
                  </a:lnTo>
                  <a:cubicBezTo>
                    <a:pt x="1977" y="1096"/>
                    <a:pt x="1096" y="31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12" name="Google Shape;3612;p51"/>
            <p:cNvSpPr/>
            <p:nvPr/>
          </p:nvSpPr>
          <p:spPr>
            <a:xfrm>
              <a:off x="4002330" y="1542722"/>
              <a:ext cx="76711" cy="55396"/>
            </a:xfrm>
            <a:custGeom>
              <a:avLst/>
              <a:gdLst/>
              <a:ahLst/>
              <a:cxnLst/>
              <a:rect l="l" t="t" r="r" b="b"/>
              <a:pathLst>
                <a:path w="2145" h="1549" extrusionOk="0">
                  <a:moveTo>
                    <a:pt x="96" y="0"/>
                  </a:moveTo>
                  <a:cubicBezTo>
                    <a:pt x="1" y="477"/>
                    <a:pt x="1" y="1024"/>
                    <a:pt x="96" y="1548"/>
                  </a:cubicBezTo>
                  <a:lnTo>
                    <a:pt x="2144" y="1548"/>
                  </a:lnTo>
                  <a:cubicBezTo>
                    <a:pt x="2097" y="1024"/>
                    <a:pt x="2120" y="477"/>
                    <a:pt x="2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4102004" y="1542722"/>
              <a:ext cx="67305" cy="55396"/>
            </a:xfrm>
            <a:custGeom>
              <a:avLst/>
              <a:gdLst/>
              <a:ahLst/>
              <a:cxnLst/>
              <a:rect l="l" t="t" r="r" b="b"/>
              <a:pathLst>
                <a:path w="1882" h="1549" extrusionOk="0">
                  <a:moveTo>
                    <a:pt x="24" y="0"/>
                  </a:moveTo>
                  <a:cubicBezTo>
                    <a:pt x="0" y="500"/>
                    <a:pt x="0" y="1048"/>
                    <a:pt x="24" y="1548"/>
                  </a:cubicBezTo>
                  <a:lnTo>
                    <a:pt x="1858" y="1548"/>
                  </a:lnTo>
                  <a:cubicBezTo>
                    <a:pt x="1882" y="1048"/>
                    <a:pt x="1882" y="500"/>
                    <a:pt x="18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14" name="Google Shape;3614;p51"/>
          <p:cNvGrpSpPr/>
          <p:nvPr/>
        </p:nvGrpSpPr>
        <p:grpSpPr>
          <a:xfrm>
            <a:off x="1101938" y="3864744"/>
            <a:ext cx="526489" cy="526446"/>
            <a:chOff x="4003189" y="3407083"/>
            <a:chExt cx="416526" cy="416492"/>
          </a:xfrm>
        </p:grpSpPr>
        <p:sp>
          <p:nvSpPr>
            <p:cNvPr id="3615" name="Google Shape;3615;p51"/>
            <p:cNvSpPr/>
            <p:nvPr/>
          </p:nvSpPr>
          <p:spPr>
            <a:xfrm>
              <a:off x="4011701" y="3407083"/>
              <a:ext cx="189112" cy="40912"/>
            </a:xfrm>
            <a:custGeom>
              <a:avLst/>
              <a:gdLst/>
              <a:ahLst/>
              <a:cxnLst/>
              <a:rect l="l" t="t" r="r" b="b"/>
              <a:pathLst>
                <a:path w="5288" h="1144" extrusionOk="0">
                  <a:moveTo>
                    <a:pt x="334" y="0"/>
                  </a:moveTo>
                  <a:cubicBezTo>
                    <a:pt x="168" y="0"/>
                    <a:pt x="1" y="143"/>
                    <a:pt x="1" y="333"/>
                  </a:cubicBezTo>
                  <a:lnTo>
                    <a:pt x="1" y="1143"/>
                  </a:lnTo>
                  <a:lnTo>
                    <a:pt x="5288" y="1143"/>
                  </a:lnTo>
                  <a:lnTo>
                    <a:pt x="4669" y="167"/>
                  </a:lnTo>
                  <a:cubicBezTo>
                    <a:pt x="4621" y="71"/>
                    <a:pt x="4502" y="0"/>
                    <a:pt x="4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16" name="Google Shape;3616;p51"/>
            <p:cNvSpPr/>
            <p:nvPr/>
          </p:nvSpPr>
          <p:spPr>
            <a:xfrm>
              <a:off x="4073035" y="3551855"/>
              <a:ext cx="77533" cy="77533"/>
            </a:xfrm>
            <a:custGeom>
              <a:avLst/>
              <a:gdLst/>
              <a:ahLst/>
              <a:cxnLst/>
              <a:rect l="l" t="t" r="r" b="b"/>
              <a:pathLst>
                <a:path w="2168" h="2168" extrusionOk="0">
                  <a:moveTo>
                    <a:pt x="1" y="0"/>
                  </a:moveTo>
                  <a:lnTo>
                    <a:pt x="1" y="2168"/>
                  </a:lnTo>
                  <a:lnTo>
                    <a:pt x="2168" y="2168"/>
                  </a:lnTo>
                  <a:lnTo>
                    <a:pt x="2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17" name="Google Shape;3617;p51"/>
            <p:cNvSpPr/>
            <p:nvPr/>
          </p:nvSpPr>
          <p:spPr>
            <a:xfrm>
              <a:off x="4003189" y="3471780"/>
              <a:ext cx="416526" cy="351796"/>
            </a:xfrm>
            <a:custGeom>
              <a:avLst/>
              <a:gdLst/>
              <a:ahLst/>
              <a:cxnLst/>
              <a:rect l="l" t="t" r="r" b="b"/>
              <a:pathLst>
                <a:path w="11647" h="9837" extrusionOk="0">
                  <a:moveTo>
                    <a:pt x="10193" y="2311"/>
                  </a:moveTo>
                  <a:cubicBezTo>
                    <a:pt x="10384" y="2311"/>
                    <a:pt x="10527" y="2454"/>
                    <a:pt x="10527" y="2644"/>
                  </a:cubicBezTo>
                  <a:cubicBezTo>
                    <a:pt x="10527" y="2835"/>
                    <a:pt x="10384" y="3002"/>
                    <a:pt x="10193" y="3002"/>
                  </a:cubicBezTo>
                  <a:lnTo>
                    <a:pt x="7026" y="3002"/>
                  </a:lnTo>
                  <a:cubicBezTo>
                    <a:pt x="6859" y="3002"/>
                    <a:pt x="6693" y="2835"/>
                    <a:pt x="6693" y="2644"/>
                  </a:cubicBezTo>
                  <a:cubicBezTo>
                    <a:pt x="6693" y="2454"/>
                    <a:pt x="6859" y="2311"/>
                    <a:pt x="7026" y="2311"/>
                  </a:cubicBezTo>
                  <a:close/>
                  <a:moveTo>
                    <a:pt x="10193" y="3668"/>
                  </a:moveTo>
                  <a:cubicBezTo>
                    <a:pt x="10384" y="3668"/>
                    <a:pt x="10527" y="3835"/>
                    <a:pt x="10527" y="4026"/>
                  </a:cubicBezTo>
                  <a:cubicBezTo>
                    <a:pt x="10527" y="4192"/>
                    <a:pt x="10384" y="4359"/>
                    <a:pt x="10193" y="4359"/>
                  </a:cubicBezTo>
                  <a:lnTo>
                    <a:pt x="7026" y="4359"/>
                  </a:lnTo>
                  <a:cubicBezTo>
                    <a:pt x="6859" y="4359"/>
                    <a:pt x="6693" y="4192"/>
                    <a:pt x="6693" y="4026"/>
                  </a:cubicBezTo>
                  <a:cubicBezTo>
                    <a:pt x="6693" y="3835"/>
                    <a:pt x="6859" y="3668"/>
                    <a:pt x="7026" y="3668"/>
                  </a:cubicBezTo>
                  <a:close/>
                  <a:moveTo>
                    <a:pt x="4502" y="1573"/>
                  </a:moveTo>
                  <a:cubicBezTo>
                    <a:pt x="4668" y="1573"/>
                    <a:pt x="4811" y="1692"/>
                    <a:pt x="4811" y="1882"/>
                  </a:cubicBezTo>
                  <a:lnTo>
                    <a:pt x="4811" y="4788"/>
                  </a:lnTo>
                  <a:cubicBezTo>
                    <a:pt x="4811" y="4954"/>
                    <a:pt x="4668" y="5097"/>
                    <a:pt x="4502" y="5097"/>
                  </a:cubicBezTo>
                  <a:lnTo>
                    <a:pt x="1573" y="5097"/>
                  </a:lnTo>
                  <a:cubicBezTo>
                    <a:pt x="1406" y="5097"/>
                    <a:pt x="1263" y="4954"/>
                    <a:pt x="1263" y="4788"/>
                  </a:cubicBezTo>
                  <a:lnTo>
                    <a:pt x="1263" y="1882"/>
                  </a:lnTo>
                  <a:cubicBezTo>
                    <a:pt x="1263" y="1692"/>
                    <a:pt x="1406" y="1573"/>
                    <a:pt x="1573" y="1573"/>
                  </a:cubicBezTo>
                  <a:close/>
                  <a:moveTo>
                    <a:pt x="239" y="1"/>
                  </a:moveTo>
                  <a:lnTo>
                    <a:pt x="239" y="6312"/>
                  </a:lnTo>
                  <a:cubicBezTo>
                    <a:pt x="239" y="6502"/>
                    <a:pt x="406" y="6645"/>
                    <a:pt x="572" y="6645"/>
                  </a:cubicBezTo>
                  <a:lnTo>
                    <a:pt x="5478" y="6645"/>
                  </a:lnTo>
                  <a:lnTo>
                    <a:pt x="5478" y="7860"/>
                  </a:lnTo>
                  <a:cubicBezTo>
                    <a:pt x="5192" y="7955"/>
                    <a:pt x="4954" y="8193"/>
                    <a:pt x="4859" y="8479"/>
                  </a:cubicBezTo>
                  <a:lnTo>
                    <a:pt x="1977" y="8479"/>
                  </a:lnTo>
                  <a:cubicBezTo>
                    <a:pt x="1858" y="8074"/>
                    <a:pt x="1477" y="7788"/>
                    <a:pt x="1025" y="7788"/>
                  </a:cubicBezTo>
                  <a:cubicBezTo>
                    <a:pt x="453" y="7788"/>
                    <a:pt x="1" y="8241"/>
                    <a:pt x="1" y="8812"/>
                  </a:cubicBezTo>
                  <a:cubicBezTo>
                    <a:pt x="1" y="9384"/>
                    <a:pt x="453" y="9836"/>
                    <a:pt x="1025" y="9836"/>
                  </a:cubicBezTo>
                  <a:cubicBezTo>
                    <a:pt x="1477" y="9836"/>
                    <a:pt x="1858" y="9550"/>
                    <a:pt x="1977" y="9146"/>
                  </a:cubicBezTo>
                  <a:lnTo>
                    <a:pt x="4859" y="9146"/>
                  </a:lnTo>
                  <a:cubicBezTo>
                    <a:pt x="5002" y="9550"/>
                    <a:pt x="5383" y="9836"/>
                    <a:pt x="5811" y="9836"/>
                  </a:cubicBezTo>
                  <a:cubicBezTo>
                    <a:pt x="6264" y="9836"/>
                    <a:pt x="6645" y="9550"/>
                    <a:pt x="6788" y="9146"/>
                  </a:cubicBezTo>
                  <a:lnTo>
                    <a:pt x="9669" y="9146"/>
                  </a:lnTo>
                  <a:cubicBezTo>
                    <a:pt x="9789" y="9550"/>
                    <a:pt x="10170" y="9836"/>
                    <a:pt x="10622" y="9836"/>
                  </a:cubicBezTo>
                  <a:cubicBezTo>
                    <a:pt x="11194" y="9836"/>
                    <a:pt x="11646" y="9384"/>
                    <a:pt x="11646" y="8812"/>
                  </a:cubicBezTo>
                  <a:cubicBezTo>
                    <a:pt x="11646" y="8241"/>
                    <a:pt x="11194" y="7788"/>
                    <a:pt x="10622" y="7788"/>
                  </a:cubicBezTo>
                  <a:cubicBezTo>
                    <a:pt x="10170" y="7788"/>
                    <a:pt x="9789" y="8074"/>
                    <a:pt x="9669" y="8479"/>
                  </a:cubicBezTo>
                  <a:lnTo>
                    <a:pt x="6788" y="8479"/>
                  </a:lnTo>
                  <a:cubicBezTo>
                    <a:pt x="6693" y="8193"/>
                    <a:pt x="6454" y="7955"/>
                    <a:pt x="6169" y="7860"/>
                  </a:cubicBezTo>
                  <a:lnTo>
                    <a:pt x="6169" y="6645"/>
                  </a:lnTo>
                  <a:lnTo>
                    <a:pt x="11074" y="6645"/>
                  </a:lnTo>
                  <a:cubicBezTo>
                    <a:pt x="11241" y="6645"/>
                    <a:pt x="11408" y="6502"/>
                    <a:pt x="11408" y="6312"/>
                  </a:cubicBezTo>
                  <a:lnTo>
                    <a:pt x="11408" y="358"/>
                  </a:lnTo>
                  <a:cubicBezTo>
                    <a:pt x="11408" y="168"/>
                    <a:pt x="11241" y="1"/>
                    <a:pt x="11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18" name="Google Shape;3618;p51"/>
          <p:cNvGrpSpPr/>
          <p:nvPr/>
        </p:nvGrpSpPr>
        <p:grpSpPr>
          <a:xfrm>
            <a:off x="5005205" y="1898922"/>
            <a:ext cx="526485" cy="526491"/>
            <a:chOff x="5440856" y="3407083"/>
            <a:chExt cx="416490" cy="416494"/>
          </a:xfrm>
        </p:grpSpPr>
        <p:sp>
          <p:nvSpPr>
            <p:cNvPr id="3619" name="Google Shape;3619;p51"/>
            <p:cNvSpPr/>
            <p:nvPr/>
          </p:nvSpPr>
          <p:spPr>
            <a:xfrm>
              <a:off x="5581408" y="3516091"/>
              <a:ext cx="145661" cy="40912"/>
            </a:xfrm>
            <a:custGeom>
              <a:avLst/>
              <a:gdLst/>
              <a:ahLst/>
              <a:cxnLst/>
              <a:rect l="l" t="t" r="r" b="b"/>
              <a:pathLst>
                <a:path w="4073" h="1144" extrusionOk="0">
                  <a:moveTo>
                    <a:pt x="452" y="0"/>
                  </a:moveTo>
                  <a:cubicBezTo>
                    <a:pt x="286" y="0"/>
                    <a:pt x="143" y="48"/>
                    <a:pt x="0" y="95"/>
                  </a:cubicBezTo>
                  <a:cubicBezTo>
                    <a:pt x="381" y="548"/>
                    <a:pt x="262" y="381"/>
                    <a:pt x="595" y="786"/>
                  </a:cubicBezTo>
                  <a:cubicBezTo>
                    <a:pt x="786" y="1024"/>
                    <a:pt x="1095" y="1143"/>
                    <a:pt x="1405" y="1143"/>
                  </a:cubicBezTo>
                  <a:lnTo>
                    <a:pt x="2691" y="1143"/>
                  </a:lnTo>
                  <a:cubicBezTo>
                    <a:pt x="3001" y="1143"/>
                    <a:pt x="3310" y="1024"/>
                    <a:pt x="3501" y="786"/>
                  </a:cubicBezTo>
                  <a:cubicBezTo>
                    <a:pt x="3834" y="405"/>
                    <a:pt x="3715" y="548"/>
                    <a:pt x="4072" y="119"/>
                  </a:cubicBezTo>
                  <a:cubicBezTo>
                    <a:pt x="3929" y="48"/>
                    <a:pt x="3763" y="0"/>
                    <a:pt x="3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20" name="Google Shape;3620;p51"/>
            <p:cNvSpPr/>
            <p:nvPr/>
          </p:nvSpPr>
          <p:spPr>
            <a:xfrm>
              <a:off x="5554978" y="3534831"/>
              <a:ext cx="196765" cy="288746"/>
            </a:xfrm>
            <a:custGeom>
              <a:avLst/>
              <a:gdLst/>
              <a:ahLst/>
              <a:cxnLst/>
              <a:rect l="l" t="t" r="r" b="b"/>
              <a:pathLst>
                <a:path w="5502" h="8074" extrusionOk="0">
                  <a:moveTo>
                    <a:pt x="2739" y="2215"/>
                  </a:moveTo>
                  <a:cubicBezTo>
                    <a:pt x="2930" y="2215"/>
                    <a:pt x="3097" y="2382"/>
                    <a:pt x="3097" y="2548"/>
                  </a:cubicBezTo>
                  <a:lnTo>
                    <a:pt x="3097" y="4120"/>
                  </a:lnTo>
                  <a:lnTo>
                    <a:pt x="3454" y="3763"/>
                  </a:lnTo>
                  <a:cubicBezTo>
                    <a:pt x="3525" y="3691"/>
                    <a:pt x="3615" y="3656"/>
                    <a:pt x="3704" y="3656"/>
                  </a:cubicBezTo>
                  <a:cubicBezTo>
                    <a:pt x="3793" y="3656"/>
                    <a:pt x="3883" y="3691"/>
                    <a:pt x="3954" y="3763"/>
                  </a:cubicBezTo>
                  <a:cubicBezTo>
                    <a:pt x="4073" y="3882"/>
                    <a:pt x="4073" y="4096"/>
                    <a:pt x="3954" y="4239"/>
                  </a:cubicBezTo>
                  <a:lnTo>
                    <a:pt x="3001" y="5192"/>
                  </a:lnTo>
                  <a:cubicBezTo>
                    <a:pt x="2930" y="5251"/>
                    <a:pt x="2841" y="5281"/>
                    <a:pt x="2751" y="5281"/>
                  </a:cubicBezTo>
                  <a:cubicBezTo>
                    <a:pt x="2662" y="5281"/>
                    <a:pt x="2573" y="5251"/>
                    <a:pt x="2501" y="5192"/>
                  </a:cubicBezTo>
                  <a:lnTo>
                    <a:pt x="1549" y="4239"/>
                  </a:lnTo>
                  <a:cubicBezTo>
                    <a:pt x="1430" y="4096"/>
                    <a:pt x="1430" y="3882"/>
                    <a:pt x="1549" y="3763"/>
                  </a:cubicBezTo>
                  <a:cubicBezTo>
                    <a:pt x="1620" y="3691"/>
                    <a:pt x="1709" y="3656"/>
                    <a:pt x="1799" y="3656"/>
                  </a:cubicBezTo>
                  <a:cubicBezTo>
                    <a:pt x="1888" y="3656"/>
                    <a:pt x="1977" y="3691"/>
                    <a:pt x="2049" y="3763"/>
                  </a:cubicBezTo>
                  <a:lnTo>
                    <a:pt x="2406" y="4120"/>
                  </a:lnTo>
                  <a:lnTo>
                    <a:pt x="2406" y="2548"/>
                  </a:lnTo>
                  <a:cubicBezTo>
                    <a:pt x="2406" y="2382"/>
                    <a:pt x="2573" y="2215"/>
                    <a:pt x="2739" y="2215"/>
                  </a:cubicBezTo>
                  <a:close/>
                  <a:moveTo>
                    <a:pt x="3906" y="6025"/>
                  </a:moveTo>
                  <a:cubicBezTo>
                    <a:pt x="4097" y="6025"/>
                    <a:pt x="4240" y="6168"/>
                    <a:pt x="4240" y="6359"/>
                  </a:cubicBezTo>
                  <a:cubicBezTo>
                    <a:pt x="4240" y="6549"/>
                    <a:pt x="4097" y="6716"/>
                    <a:pt x="3906" y="6716"/>
                  </a:cubicBezTo>
                  <a:lnTo>
                    <a:pt x="1596" y="6716"/>
                  </a:lnTo>
                  <a:cubicBezTo>
                    <a:pt x="1406" y="6716"/>
                    <a:pt x="1263" y="6549"/>
                    <a:pt x="1263" y="6359"/>
                  </a:cubicBezTo>
                  <a:cubicBezTo>
                    <a:pt x="1263" y="6168"/>
                    <a:pt x="1406" y="6025"/>
                    <a:pt x="1596" y="6025"/>
                  </a:cubicBezTo>
                  <a:close/>
                  <a:moveTo>
                    <a:pt x="215" y="0"/>
                  </a:moveTo>
                  <a:cubicBezTo>
                    <a:pt x="96" y="191"/>
                    <a:pt x="1" y="405"/>
                    <a:pt x="1" y="667"/>
                  </a:cubicBezTo>
                  <a:lnTo>
                    <a:pt x="1" y="6621"/>
                  </a:lnTo>
                  <a:cubicBezTo>
                    <a:pt x="1" y="7430"/>
                    <a:pt x="668" y="8073"/>
                    <a:pt x="1477" y="8073"/>
                  </a:cubicBezTo>
                  <a:lnTo>
                    <a:pt x="4025" y="8073"/>
                  </a:lnTo>
                  <a:cubicBezTo>
                    <a:pt x="4835" y="8073"/>
                    <a:pt x="5502" y="7430"/>
                    <a:pt x="5502" y="6621"/>
                  </a:cubicBezTo>
                  <a:lnTo>
                    <a:pt x="5502" y="667"/>
                  </a:lnTo>
                  <a:cubicBezTo>
                    <a:pt x="5502" y="429"/>
                    <a:pt x="5430" y="238"/>
                    <a:pt x="5311" y="48"/>
                  </a:cubicBezTo>
                  <a:cubicBezTo>
                    <a:pt x="5002" y="429"/>
                    <a:pt x="5121" y="262"/>
                    <a:pt x="4764" y="691"/>
                  </a:cubicBezTo>
                  <a:cubicBezTo>
                    <a:pt x="4430" y="1096"/>
                    <a:pt x="3930" y="1310"/>
                    <a:pt x="3430" y="1310"/>
                  </a:cubicBezTo>
                  <a:lnTo>
                    <a:pt x="2144" y="1310"/>
                  </a:lnTo>
                  <a:cubicBezTo>
                    <a:pt x="1596" y="1310"/>
                    <a:pt x="1072" y="1024"/>
                    <a:pt x="810" y="691"/>
                  </a:cubicBezTo>
                  <a:cubicBezTo>
                    <a:pt x="429" y="262"/>
                    <a:pt x="572" y="429"/>
                    <a:pt x="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21" name="Google Shape;3621;p51"/>
            <p:cNvSpPr/>
            <p:nvPr/>
          </p:nvSpPr>
          <p:spPr>
            <a:xfrm>
              <a:off x="5440856" y="3407083"/>
              <a:ext cx="416490" cy="241898"/>
            </a:xfrm>
            <a:custGeom>
              <a:avLst/>
              <a:gdLst/>
              <a:ahLst/>
              <a:cxnLst/>
              <a:rect l="l" t="t" r="r" b="b"/>
              <a:pathLst>
                <a:path w="11646" h="6764" extrusionOk="0">
                  <a:moveTo>
                    <a:pt x="5811" y="0"/>
                  </a:moveTo>
                  <a:cubicBezTo>
                    <a:pt x="5526" y="0"/>
                    <a:pt x="5240" y="48"/>
                    <a:pt x="4954" y="143"/>
                  </a:cubicBezTo>
                  <a:cubicBezTo>
                    <a:pt x="4359" y="381"/>
                    <a:pt x="3859" y="857"/>
                    <a:pt x="3597" y="1453"/>
                  </a:cubicBezTo>
                  <a:cubicBezTo>
                    <a:pt x="3382" y="1357"/>
                    <a:pt x="3144" y="1286"/>
                    <a:pt x="2906" y="1286"/>
                  </a:cubicBezTo>
                  <a:cubicBezTo>
                    <a:pt x="2477" y="1286"/>
                    <a:pt x="2120" y="1453"/>
                    <a:pt x="1834" y="1691"/>
                  </a:cubicBezTo>
                  <a:cubicBezTo>
                    <a:pt x="1691" y="1810"/>
                    <a:pt x="1572" y="1977"/>
                    <a:pt x="1477" y="2143"/>
                  </a:cubicBezTo>
                  <a:cubicBezTo>
                    <a:pt x="1334" y="2405"/>
                    <a:pt x="1263" y="2691"/>
                    <a:pt x="1287" y="3024"/>
                  </a:cubicBezTo>
                  <a:cubicBezTo>
                    <a:pt x="596" y="3263"/>
                    <a:pt x="96" y="3858"/>
                    <a:pt x="1" y="4620"/>
                  </a:cubicBezTo>
                  <a:cubicBezTo>
                    <a:pt x="1" y="4691"/>
                    <a:pt x="1" y="4763"/>
                    <a:pt x="1" y="4834"/>
                  </a:cubicBezTo>
                  <a:cubicBezTo>
                    <a:pt x="1" y="5906"/>
                    <a:pt x="858" y="6763"/>
                    <a:pt x="1906" y="6763"/>
                  </a:cubicBezTo>
                  <a:lnTo>
                    <a:pt x="2525" y="6763"/>
                  </a:lnTo>
                  <a:lnTo>
                    <a:pt x="2525" y="4239"/>
                  </a:lnTo>
                  <a:cubicBezTo>
                    <a:pt x="2525" y="3215"/>
                    <a:pt x="3358" y="2381"/>
                    <a:pt x="4382" y="2381"/>
                  </a:cubicBezTo>
                  <a:lnTo>
                    <a:pt x="7502" y="2381"/>
                  </a:lnTo>
                  <a:cubicBezTo>
                    <a:pt x="8526" y="2381"/>
                    <a:pt x="9360" y="3215"/>
                    <a:pt x="9360" y="4239"/>
                  </a:cubicBezTo>
                  <a:lnTo>
                    <a:pt x="9360" y="6763"/>
                  </a:lnTo>
                  <a:lnTo>
                    <a:pt x="9717" y="6763"/>
                  </a:lnTo>
                  <a:cubicBezTo>
                    <a:pt x="10241" y="6763"/>
                    <a:pt x="10717" y="6549"/>
                    <a:pt x="11051" y="6216"/>
                  </a:cubicBezTo>
                  <a:cubicBezTo>
                    <a:pt x="11408" y="5858"/>
                    <a:pt x="11646" y="5382"/>
                    <a:pt x="11646" y="4834"/>
                  </a:cubicBezTo>
                  <a:cubicBezTo>
                    <a:pt x="11646" y="4763"/>
                    <a:pt x="11622" y="4691"/>
                    <a:pt x="11622" y="4620"/>
                  </a:cubicBezTo>
                  <a:cubicBezTo>
                    <a:pt x="11527" y="3882"/>
                    <a:pt x="11027" y="3263"/>
                    <a:pt x="10336" y="3024"/>
                  </a:cubicBezTo>
                  <a:cubicBezTo>
                    <a:pt x="10360" y="2691"/>
                    <a:pt x="10288" y="2405"/>
                    <a:pt x="10146" y="2143"/>
                  </a:cubicBezTo>
                  <a:cubicBezTo>
                    <a:pt x="9884" y="1643"/>
                    <a:pt x="9336" y="1286"/>
                    <a:pt x="8717" y="1286"/>
                  </a:cubicBezTo>
                  <a:cubicBezTo>
                    <a:pt x="8598" y="1286"/>
                    <a:pt x="8479" y="1310"/>
                    <a:pt x="8359" y="1334"/>
                  </a:cubicBezTo>
                  <a:cubicBezTo>
                    <a:pt x="8240" y="1357"/>
                    <a:pt x="8121" y="1405"/>
                    <a:pt x="8026" y="1453"/>
                  </a:cubicBezTo>
                  <a:cubicBezTo>
                    <a:pt x="7931" y="1262"/>
                    <a:pt x="7836" y="1072"/>
                    <a:pt x="7693" y="905"/>
                  </a:cubicBezTo>
                  <a:cubicBezTo>
                    <a:pt x="7264" y="357"/>
                    <a:pt x="6573" y="0"/>
                    <a:pt x="58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622" name="Google Shape;3622;p51"/>
          <p:cNvSpPr/>
          <p:nvPr/>
        </p:nvSpPr>
        <p:spPr>
          <a:xfrm>
            <a:off x="5005205" y="2958926"/>
            <a:ext cx="526487" cy="526532"/>
          </a:xfrm>
          <a:custGeom>
            <a:avLst/>
            <a:gdLst/>
            <a:ahLst/>
            <a:cxnLst/>
            <a:rect l="l" t="t" r="r" b="b"/>
            <a:pathLst>
              <a:path w="11646" h="11647" extrusionOk="0">
                <a:moveTo>
                  <a:pt x="1691" y="1358"/>
                </a:moveTo>
                <a:cubicBezTo>
                  <a:pt x="1882" y="1358"/>
                  <a:pt x="2048" y="1525"/>
                  <a:pt x="2048" y="1715"/>
                </a:cubicBezTo>
                <a:lnTo>
                  <a:pt x="2048" y="2406"/>
                </a:lnTo>
                <a:cubicBezTo>
                  <a:pt x="2048" y="2597"/>
                  <a:pt x="1882" y="2740"/>
                  <a:pt x="1691" y="2740"/>
                </a:cubicBezTo>
                <a:cubicBezTo>
                  <a:pt x="1501" y="2740"/>
                  <a:pt x="1358" y="2597"/>
                  <a:pt x="1358" y="2406"/>
                </a:cubicBezTo>
                <a:lnTo>
                  <a:pt x="1358" y="1715"/>
                </a:lnTo>
                <a:cubicBezTo>
                  <a:pt x="1358" y="1525"/>
                  <a:pt x="1501" y="1358"/>
                  <a:pt x="1691" y="1358"/>
                </a:cubicBezTo>
                <a:close/>
                <a:moveTo>
                  <a:pt x="5811" y="1358"/>
                </a:moveTo>
                <a:cubicBezTo>
                  <a:pt x="6002" y="1358"/>
                  <a:pt x="6168" y="1525"/>
                  <a:pt x="6168" y="1715"/>
                </a:cubicBezTo>
                <a:lnTo>
                  <a:pt x="6168" y="2406"/>
                </a:lnTo>
                <a:cubicBezTo>
                  <a:pt x="6168" y="2597"/>
                  <a:pt x="6002" y="2740"/>
                  <a:pt x="5811" y="2740"/>
                </a:cubicBezTo>
                <a:cubicBezTo>
                  <a:pt x="5621" y="2740"/>
                  <a:pt x="5478" y="2597"/>
                  <a:pt x="5478" y="2406"/>
                </a:cubicBezTo>
                <a:lnTo>
                  <a:pt x="5478" y="1715"/>
                </a:lnTo>
                <a:cubicBezTo>
                  <a:pt x="5478" y="1525"/>
                  <a:pt x="5621" y="1358"/>
                  <a:pt x="5811" y="1358"/>
                </a:cubicBezTo>
                <a:close/>
                <a:moveTo>
                  <a:pt x="9931" y="1358"/>
                </a:moveTo>
                <a:cubicBezTo>
                  <a:pt x="10121" y="1358"/>
                  <a:pt x="10264" y="1525"/>
                  <a:pt x="10264" y="1715"/>
                </a:cubicBezTo>
                <a:lnTo>
                  <a:pt x="10264" y="2406"/>
                </a:lnTo>
                <a:cubicBezTo>
                  <a:pt x="10264" y="2597"/>
                  <a:pt x="10121" y="2740"/>
                  <a:pt x="9931" y="2740"/>
                </a:cubicBezTo>
                <a:cubicBezTo>
                  <a:pt x="9740" y="2740"/>
                  <a:pt x="9598" y="2597"/>
                  <a:pt x="9598" y="2406"/>
                </a:cubicBezTo>
                <a:lnTo>
                  <a:pt x="9598" y="1715"/>
                </a:lnTo>
                <a:cubicBezTo>
                  <a:pt x="9598" y="1525"/>
                  <a:pt x="9740" y="1358"/>
                  <a:pt x="9931" y="1358"/>
                </a:cubicBezTo>
                <a:close/>
                <a:moveTo>
                  <a:pt x="1691" y="3430"/>
                </a:moveTo>
                <a:cubicBezTo>
                  <a:pt x="1882" y="3430"/>
                  <a:pt x="2048" y="3597"/>
                  <a:pt x="2048" y="3764"/>
                </a:cubicBezTo>
                <a:lnTo>
                  <a:pt x="2048" y="4478"/>
                </a:lnTo>
                <a:cubicBezTo>
                  <a:pt x="2048" y="4668"/>
                  <a:pt x="1882" y="4811"/>
                  <a:pt x="1691" y="4811"/>
                </a:cubicBezTo>
                <a:cubicBezTo>
                  <a:pt x="1501" y="4811"/>
                  <a:pt x="1358" y="4668"/>
                  <a:pt x="1358" y="4478"/>
                </a:cubicBezTo>
                <a:lnTo>
                  <a:pt x="1358" y="3764"/>
                </a:lnTo>
                <a:cubicBezTo>
                  <a:pt x="1358" y="3597"/>
                  <a:pt x="1501" y="3430"/>
                  <a:pt x="1691" y="3430"/>
                </a:cubicBezTo>
                <a:close/>
                <a:moveTo>
                  <a:pt x="5811" y="3430"/>
                </a:moveTo>
                <a:cubicBezTo>
                  <a:pt x="6002" y="3430"/>
                  <a:pt x="6168" y="3597"/>
                  <a:pt x="6168" y="3764"/>
                </a:cubicBezTo>
                <a:lnTo>
                  <a:pt x="6168" y="4478"/>
                </a:lnTo>
                <a:cubicBezTo>
                  <a:pt x="6168" y="4668"/>
                  <a:pt x="6002" y="4811"/>
                  <a:pt x="5811" y="4811"/>
                </a:cubicBezTo>
                <a:cubicBezTo>
                  <a:pt x="5621" y="4811"/>
                  <a:pt x="5478" y="4668"/>
                  <a:pt x="5478" y="4478"/>
                </a:cubicBezTo>
                <a:lnTo>
                  <a:pt x="5478" y="3764"/>
                </a:lnTo>
                <a:cubicBezTo>
                  <a:pt x="5478" y="3597"/>
                  <a:pt x="5621" y="3430"/>
                  <a:pt x="5811" y="3430"/>
                </a:cubicBezTo>
                <a:close/>
                <a:moveTo>
                  <a:pt x="9931" y="3430"/>
                </a:moveTo>
                <a:cubicBezTo>
                  <a:pt x="10121" y="3430"/>
                  <a:pt x="10264" y="3597"/>
                  <a:pt x="10264" y="3764"/>
                </a:cubicBezTo>
                <a:lnTo>
                  <a:pt x="10264" y="4478"/>
                </a:lnTo>
                <a:cubicBezTo>
                  <a:pt x="10264" y="4668"/>
                  <a:pt x="10121" y="4811"/>
                  <a:pt x="9931" y="4811"/>
                </a:cubicBezTo>
                <a:cubicBezTo>
                  <a:pt x="9740" y="4811"/>
                  <a:pt x="9598" y="4668"/>
                  <a:pt x="9598" y="4478"/>
                </a:cubicBezTo>
                <a:lnTo>
                  <a:pt x="9598" y="3764"/>
                </a:lnTo>
                <a:cubicBezTo>
                  <a:pt x="9598" y="3597"/>
                  <a:pt x="9740" y="3430"/>
                  <a:pt x="9931" y="3430"/>
                </a:cubicBezTo>
                <a:close/>
                <a:moveTo>
                  <a:pt x="1691" y="5502"/>
                </a:moveTo>
                <a:cubicBezTo>
                  <a:pt x="1882" y="5502"/>
                  <a:pt x="2048" y="5645"/>
                  <a:pt x="2048" y="5835"/>
                </a:cubicBezTo>
                <a:cubicBezTo>
                  <a:pt x="2048" y="6026"/>
                  <a:pt x="1882" y="6193"/>
                  <a:pt x="1691" y="6193"/>
                </a:cubicBezTo>
                <a:cubicBezTo>
                  <a:pt x="1501" y="6193"/>
                  <a:pt x="1358" y="6026"/>
                  <a:pt x="1358" y="5835"/>
                </a:cubicBezTo>
                <a:cubicBezTo>
                  <a:pt x="1358" y="5645"/>
                  <a:pt x="1501" y="5502"/>
                  <a:pt x="1691" y="5502"/>
                </a:cubicBezTo>
                <a:close/>
                <a:moveTo>
                  <a:pt x="5811" y="5502"/>
                </a:moveTo>
                <a:cubicBezTo>
                  <a:pt x="6002" y="5502"/>
                  <a:pt x="6168" y="5645"/>
                  <a:pt x="6168" y="5835"/>
                </a:cubicBezTo>
                <a:cubicBezTo>
                  <a:pt x="6168" y="6026"/>
                  <a:pt x="6002" y="6193"/>
                  <a:pt x="5811" y="6193"/>
                </a:cubicBezTo>
                <a:cubicBezTo>
                  <a:pt x="5621" y="6193"/>
                  <a:pt x="5478" y="6026"/>
                  <a:pt x="5478" y="5835"/>
                </a:cubicBezTo>
                <a:cubicBezTo>
                  <a:pt x="5478" y="5645"/>
                  <a:pt x="5621" y="5502"/>
                  <a:pt x="5811" y="5502"/>
                </a:cubicBezTo>
                <a:close/>
                <a:moveTo>
                  <a:pt x="9931" y="5502"/>
                </a:moveTo>
                <a:cubicBezTo>
                  <a:pt x="10121" y="5502"/>
                  <a:pt x="10264" y="5645"/>
                  <a:pt x="10264" y="5835"/>
                </a:cubicBezTo>
                <a:cubicBezTo>
                  <a:pt x="10264" y="6026"/>
                  <a:pt x="10121" y="6193"/>
                  <a:pt x="9931" y="6193"/>
                </a:cubicBezTo>
                <a:cubicBezTo>
                  <a:pt x="9740" y="6193"/>
                  <a:pt x="9598" y="6026"/>
                  <a:pt x="9598" y="5835"/>
                </a:cubicBezTo>
                <a:cubicBezTo>
                  <a:pt x="9598" y="5645"/>
                  <a:pt x="9740" y="5502"/>
                  <a:pt x="9931" y="5502"/>
                </a:cubicBezTo>
                <a:close/>
                <a:moveTo>
                  <a:pt x="4120" y="4121"/>
                </a:moveTo>
                <a:lnTo>
                  <a:pt x="4120" y="6740"/>
                </a:lnTo>
                <a:cubicBezTo>
                  <a:pt x="4120" y="7193"/>
                  <a:pt x="4477" y="7550"/>
                  <a:pt x="4906" y="7550"/>
                </a:cubicBezTo>
                <a:lnTo>
                  <a:pt x="5478" y="7550"/>
                </a:lnTo>
                <a:lnTo>
                  <a:pt x="5478" y="9669"/>
                </a:lnTo>
                <a:cubicBezTo>
                  <a:pt x="5192" y="9765"/>
                  <a:pt x="4954" y="10003"/>
                  <a:pt x="4858" y="10289"/>
                </a:cubicBezTo>
                <a:lnTo>
                  <a:pt x="2668" y="10289"/>
                </a:lnTo>
                <a:cubicBezTo>
                  <a:pt x="2572" y="10003"/>
                  <a:pt x="2334" y="9765"/>
                  <a:pt x="2048" y="9669"/>
                </a:cubicBezTo>
                <a:lnTo>
                  <a:pt x="2048" y="7550"/>
                </a:lnTo>
                <a:lnTo>
                  <a:pt x="2596" y="7550"/>
                </a:lnTo>
                <a:cubicBezTo>
                  <a:pt x="3049" y="7550"/>
                  <a:pt x="3406" y="7193"/>
                  <a:pt x="3406" y="6740"/>
                </a:cubicBezTo>
                <a:lnTo>
                  <a:pt x="3406" y="4121"/>
                </a:lnTo>
                <a:close/>
                <a:moveTo>
                  <a:pt x="8240" y="4121"/>
                </a:moveTo>
                <a:lnTo>
                  <a:pt x="8240" y="6740"/>
                </a:lnTo>
                <a:cubicBezTo>
                  <a:pt x="8240" y="7193"/>
                  <a:pt x="8597" y="7550"/>
                  <a:pt x="9026" y="7550"/>
                </a:cubicBezTo>
                <a:lnTo>
                  <a:pt x="9598" y="7550"/>
                </a:lnTo>
                <a:lnTo>
                  <a:pt x="9598" y="9669"/>
                </a:lnTo>
                <a:cubicBezTo>
                  <a:pt x="9312" y="9765"/>
                  <a:pt x="9074" y="10003"/>
                  <a:pt x="8978" y="10289"/>
                </a:cubicBezTo>
                <a:lnTo>
                  <a:pt x="6787" y="10289"/>
                </a:lnTo>
                <a:cubicBezTo>
                  <a:pt x="6668" y="10003"/>
                  <a:pt x="6454" y="9765"/>
                  <a:pt x="6168" y="9669"/>
                </a:cubicBezTo>
                <a:lnTo>
                  <a:pt x="6168" y="7550"/>
                </a:lnTo>
                <a:lnTo>
                  <a:pt x="6716" y="7550"/>
                </a:lnTo>
                <a:cubicBezTo>
                  <a:pt x="7168" y="7550"/>
                  <a:pt x="7526" y="7193"/>
                  <a:pt x="7526" y="6740"/>
                </a:cubicBezTo>
                <a:lnTo>
                  <a:pt x="7526" y="4121"/>
                </a:lnTo>
                <a:close/>
                <a:moveTo>
                  <a:pt x="810" y="1"/>
                </a:moveTo>
                <a:cubicBezTo>
                  <a:pt x="358" y="1"/>
                  <a:pt x="0" y="358"/>
                  <a:pt x="0" y="811"/>
                </a:cubicBezTo>
                <a:lnTo>
                  <a:pt x="0" y="6740"/>
                </a:lnTo>
                <a:cubicBezTo>
                  <a:pt x="0" y="7193"/>
                  <a:pt x="358" y="7550"/>
                  <a:pt x="810" y="7550"/>
                </a:cubicBezTo>
                <a:lnTo>
                  <a:pt x="1358" y="7550"/>
                </a:lnTo>
                <a:lnTo>
                  <a:pt x="1358" y="9669"/>
                </a:lnTo>
                <a:cubicBezTo>
                  <a:pt x="953" y="9789"/>
                  <a:pt x="667" y="10170"/>
                  <a:pt x="667" y="10622"/>
                </a:cubicBezTo>
                <a:cubicBezTo>
                  <a:pt x="667" y="11194"/>
                  <a:pt x="1143" y="11646"/>
                  <a:pt x="1691" y="11646"/>
                </a:cubicBezTo>
                <a:cubicBezTo>
                  <a:pt x="2144" y="11646"/>
                  <a:pt x="2525" y="11360"/>
                  <a:pt x="2668" y="10955"/>
                </a:cubicBezTo>
                <a:lnTo>
                  <a:pt x="4858" y="10955"/>
                </a:lnTo>
                <a:cubicBezTo>
                  <a:pt x="5001" y="11360"/>
                  <a:pt x="5382" y="11646"/>
                  <a:pt x="5811" y="11646"/>
                </a:cubicBezTo>
                <a:cubicBezTo>
                  <a:pt x="6264" y="11646"/>
                  <a:pt x="6645" y="11360"/>
                  <a:pt x="6787" y="10955"/>
                </a:cubicBezTo>
                <a:lnTo>
                  <a:pt x="8978" y="10955"/>
                </a:lnTo>
                <a:cubicBezTo>
                  <a:pt x="9097" y="11360"/>
                  <a:pt x="9478" y="11646"/>
                  <a:pt x="9931" y="11646"/>
                </a:cubicBezTo>
                <a:cubicBezTo>
                  <a:pt x="10503" y="11646"/>
                  <a:pt x="10955" y="11194"/>
                  <a:pt x="10955" y="10622"/>
                </a:cubicBezTo>
                <a:cubicBezTo>
                  <a:pt x="10955" y="10170"/>
                  <a:pt x="10669" y="9789"/>
                  <a:pt x="10264" y="9669"/>
                </a:cubicBezTo>
                <a:lnTo>
                  <a:pt x="10264" y="7550"/>
                </a:lnTo>
                <a:lnTo>
                  <a:pt x="10836" y="7550"/>
                </a:lnTo>
                <a:cubicBezTo>
                  <a:pt x="11288" y="7550"/>
                  <a:pt x="11646" y="7193"/>
                  <a:pt x="11646" y="6740"/>
                </a:cubicBezTo>
                <a:lnTo>
                  <a:pt x="11646" y="811"/>
                </a:lnTo>
                <a:cubicBezTo>
                  <a:pt x="11646" y="358"/>
                  <a:pt x="11288" y="1"/>
                  <a:pt x="10836" y="1"/>
                </a:cubicBezTo>
                <a:lnTo>
                  <a:pt x="9026" y="1"/>
                </a:lnTo>
                <a:cubicBezTo>
                  <a:pt x="8597" y="1"/>
                  <a:pt x="8216" y="358"/>
                  <a:pt x="8216" y="811"/>
                </a:cubicBezTo>
                <a:lnTo>
                  <a:pt x="8216" y="3430"/>
                </a:lnTo>
                <a:lnTo>
                  <a:pt x="7526" y="3430"/>
                </a:lnTo>
                <a:lnTo>
                  <a:pt x="7526" y="811"/>
                </a:lnTo>
                <a:cubicBezTo>
                  <a:pt x="7526" y="358"/>
                  <a:pt x="7168" y="1"/>
                  <a:pt x="6716" y="1"/>
                </a:cubicBezTo>
                <a:lnTo>
                  <a:pt x="4906" y="1"/>
                </a:lnTo>
                <a:cubicBezTo>
                  <a:pt x="4477" y="1"/>
                  <a:pt x="4120" y="358"/>
                  <a:pt x="4120" y="811"/>
                </a:cubicBezTo>
                <a:lnTo>
                  <a:pt x="4120" y="3430"/>
                </a:lnTo>
                <a:lnTo>
                  <a:pt x="3406" y="3430"/>
                </a:lnTo>
                <a:lnTo>
                  <a:pt x="3406" y="811"/>
                </a:lnTo>
                <a:cubicBezTo>
                  <a:pt x="3406" y="358"/>
                  <a:pt x="3049" y="1"/>
                  <a:pt x="25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623" name="Google Shape;3623;p51"/>
          <p:cNvGrpSpPr/>
          <p:nvPr/>
        </p:nvGrpSpPr>
        <p:grpSpPr>
          <a:xfrm>
            <a:off x="5005205" y="3944329"/>
            <a:ext cx="526490" cy="525416"/>
            <a:chOff x="1181536" y="3407083"/>
            <a:chExt cx="417352" cy="416501"/>
          </a:xfrm>
        </p:grpSpPr>
        <p:sp>
          <p:nvSpPr>
            <p:cNvPr id="3624" name="Google Shape;3624;p51"/>
            <p:cNvSpPr/>
            <p:nvPr/>
          </p:nvSpPr>
          <p:spPr>
            <a:xfrm>
              <a:off x="1360390" y="3407083"/>
              <a:ext cx="149058" cy="108182"/>
            </a:xfrm>
            <a:custGeom>
              <a:avLst/>
              <a:gdLst/>
              <a:ahLst/>
              <a:cxnLst/>
              <a:rect l="l" t="t" r="r" b="b"/>
              <a:pathLst>
                <a:path w="4168" h="3025" extrusionOk="0">
                  <a:moveTo>
                    <a:pt x="0" y="0"/>
                  </a:moveTo>
                  <a:lnTo>
                    <a:pt x="0" y="3024"/>
                  </a:lnTo>
                  <a:lnTo>
                    <a:pt x="4168" y="3024"/>
                  </a:lnTo>
                  <a:lnTo>
                    <a:pt x="4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25" name="Google Shape;3625;p51"/>
            <p:cNvSpPr/>
            <p:nvPr/>
          </p:nvSpPr>
          <p:spPr>
            <a:xfrm>
              <a:off x="1425981" y="3591016"/>
              <a:ext cx="75817" cy="109898"/>
            </a:xfrm>
            <a:custGeom>
              <a:avLst/>
              <a:gdLst/>
              <a:ahLst/>
              <a:cxnLst/>
              <a:rect l="l" t="t" r="r" b="b"/>
              <a:pathLst>
                <a:path w="2120" h="3073" extrusionOk="0">
                  <a:moveTo>
                    <a:pt x="0" y="1"/>
                  </a:moveTo>
                  <a:cubicBezTo>
                    <a:pt x="548" y="620"/>
                    <a:pt x="857" y="1430"/>
                    <a:pt x="857" y="2287"/>
                  </a:cubicBezTo>
                  <a:cubicBezTo>
                    <a:pt x="857" y="2573"/>
                    <a:pt x="834" y="2835"/>
                    <a:pt x="786" y="3073"/>
                  </a:cubicBezTo>
                  <a:lnTo>
                    <a:pt x="2120" y="3073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26" name="Google Shape;3626;p51"/>
            <p:cNvSpPr/>
            <p:nvPr/>
          </p:nvSpPr>
          <p:spPr>
            <a:xfrm>
              <a:off x="1295658" y="3407083"/>
              <a:ext cx="303230" cy="293825"/>
            </a:xfrm>
            <a:custGeom>
              <a:avLst/>
              <a:gdLst/>
              <a:ahLst/>
              <a:cxnLst/>
              <a:rect l="l" t="t" r="r" b="b"/>
              <a:pathLst>
                <a:path w="8479" h="8216" extrusionOk="0">
                  <a:moveTo>
                    <a:pt x="334" y="0"/>
                  </a:moveTo>
                  <a:cubicBezTo>
                    <a:pt x="167" y="0"/>
                    <a:pt x="1" y="143"/>
                    <a:pt x="1" y="333"/>
                  </a:cubicBezTo>
                  <a:lnTo>
                    <a:pt x="1" y="4120"/>
                  </a:lnTo>
                  <a:cubicBezTo>
                    <a:pt x="334" y="4025"/>
                    <a:pt x="667" y="3977"/>
                    <a:pt x="1025" y="3977"/>
                  </a:cubicBezTo>
                  <a:cubicBezTo>
                    <a:pt x="1691" y="3977"/>
                    <a:pt x="2311" y="4144"/>
                    <a:pt x="2834" y="4453"/>
                  </a:cubicBezTo>
                  <a:lnTo>
                    <a:pt x="6097" y="4453"/>
                  </a:lnTo>
                  <a:cubicBezTo>
                    <a:pt x="6288" y="4453"/>
                    <a:pt x="6454" y="4620"/>
                    <a:pt x="6454" y="4811"/>
                  </a:cubicBezTo>
                  <a:lnTo>
                    <a:pt x="6454" y="8216"/>
                  </a:lnTo>
                  <a:lnTo>
                    <a:pt x="8121" y="8216"/>
                  </a:lnTo>
                  <a:cubicBezTo>
                    <a:pt x="8312" y="8216"/>
                    <a:pt x="8478" y="8073"/>
                    <a:pt x="8478" y="7883"/>
                  </a:cubicBezTo>
                  <a:lnTo>
                    <a:pt x="8478" y="1810"/>
                  </a:lnTo>
                  <a:cubicBezTo>
                    <a:pt x="8478" y="1715"/>
                    <a:pt x="8431" y="1619"/>
                    <a:pt x="8359" y="1548"/>
                  </a:cubicBezTo>
                  <a:cubicBezTo>
                    <a:pt x="8359" y="1548"/>
                    <a:pt x="6907" y="95"/>
                    <a:pt x="6883" y="95"/>
                  </a:cubicBezTo>
                  <a:cubicBezTo>
                    <a:pt x="6835" y="24"/>
                    <a:pt x="6740" y="0"/>
                    <a:pt x="6669" y="0"/>
                  </a:cubicBezTo>
                  <a:lnTo>
                    <a:pt x="6669" y="3382"/>
                  </a:lnTo>
                  <a:cubicBezTo>
                    <a:pt x="6669" y="3548"/>
                    <a:pt x="6526" y="3715"/>
                    <a:pt x="6335" y="3715"/>
                  </a:cubicBezTo>
                  <a:lnTo>
                    <a:pt x="1453" y="3715"/>
                  </a:lnTo>
                  <a:cubicBezTo>
                    <a:pt x="1263" y="3715"/>
                    <a:pt x="1120" y="3548"/>
                    <a:pt x="1120" y="3382"/>
                  </a:cubicBezTo>
                  <a:lnTo>
                    <a:pt x="11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27" name="Google Shape;3627;p51"/>
            <p:cNvSpPr/>
            <p:nvPr/>
          </p:nvSpPr>
          <p:spPr>
            <a:xfrm>
              <a:off x="1181536" y="3730709"/>
              <a:ext cx="92875" cy="92875"/>
            </a:xfrm>
            <a:custGeom>
              <a:avLst/>
              <a:gdLst/>
              <a:ahLst/>
              <a:cxnLst/>
              <a:rect l="l" t="t" r="r" b="b"/>
              <a:pathLst>
                <a:path w="2597" h="2597" extrusionOk="0">
                  <a:moveTo>
                    <a:pt x="1143" y="0"/>
                  </a:moveTo>
                  <a:lnTo>
                    <a:pt x="310" y="858"/>
                  </a:lnTo>
                  <a:cubicBezTo>
                    <a:pt x="119" y="1048"/>
                    <a:pt x="0" y="1310"/>
                    <a:pt x="0" y="1572"/>
                  </a:cubicBezTo>
                  <a:cubicBezTo>
                    <a:pt x="0" y="2144"/>
                    <a:pt x="477" y="2596"/>
                    <a:pt x="1024" y="2596"/>
                  </a:cubicBezTo>
                  <a:cubicBezTo>
                    <a:pt x="1310" y="2596"/>
                    <a:pt x="1572" y="2501"/>
                    <a:pt x="1763" y="2287"/>
                  </a:cubicBezTo>
                  <a:lnTo>
                    <a:pt x="2596" y="1453"/>
                  </a:lnTo>
                  <a:cubicBezTo>
                    <a:pt x="1977" y="1144"/>
                    <a:pt x="1477" y="620"/>
                    <a:pt x="1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28" name="Google Shape;3628;p51"/>
            <p:cNvSpPr/>
            <p:nvPr/>
          </p:nvSpPr>
          <p:spPr>
            <a:xfrm>
              <a:off x="1232642" y="3573134"/>
              <a:ext cx="200163" cy="200198"/>
            </a:xfrm>
            <a:custGeom>
              <a:avLst/>
              <a:gdLst/>
              <a:ahLst/>
              <a:cxnLst/>
              <a:rect l="l" t="t" r="r" b="b"/>
              <a:pathLst>
                <a:path w="5597" h="5598" extrusionOk="0">
                  <a:moveTo>
                    <a:pt x="2787" y="1"/>
                  </a:moveTo>
                  <a:cubicBezTo>
                    <a:pt x="1262" y="1"/>
                    <a:pt x="0" y="1263"/>
                    <a:pt x="0" y="2787"/>
                  </a:cubicBezTo>
                  <a:cubicBezTo>
                    <a:pt x="0" y="4335"/>
                    <a:pt x="1262" y="5597"/>
                    <a:pt x="2787" y="5597"/>
                  </a:cubicBezTo>
                  <a:cubicBezTo>
                    <a:pt x="4334" y="5597"/>
                    <a:pt x="5597" y="4335"/>
                    <a:pt x="5597" y="2787"/>
                  </a:cubicBezTo>
                  <a:cubicBezTo>
                    <a:pt x="5597" y="1263"/>
                    <a:pt x="4334" y="1"/>
                    <a:pt x="2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29" name="Google Shape;3629;p51"/>
          <p:cNvGrpSpPr/>
          <p:nvPr/>
        </p:nvGrpSpPr>
        <p:grpSpPr>
          <a:xfrm rot="5400000">
            <a:off x="8227473" y="2334240"/>
            <a:ext cx="883262" cy="242091"/>
            <a:chOff x="2300350" y="2601250"/>
            <a:chExt cx="2275275" cy="623625"/>
          </a:xfrm>
        </p:grpSpPr>
        <p:sp>
          <p:nvSpPr>
            <p:cNvPr id="3630" name="Google Shape;3630;p5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31" name="Google Shape;3631;p5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32" name="Google Shape;3632;p5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33" name="Google Shape;3633;p5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34" name="Google Shape;3634;p5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35" name="Google Shape;3635;p5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" name="ZoneTexte 5"/>
          <p:cNvSpPr txBox="1"/>
          <p:nvPr/>
        </p:nvSpPr>
        <p:spPr>
          <a:xfrm>
            <a:off x="1231950" y="1112100"/>
            <a:ext cx="69154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b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ICT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1200" b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Information and Communication Technologies </a:t>
            </a:r>
            <a:r>
              <a:rPr lang="en-US" sz="1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the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200" u="sng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infrastructure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200" u="sng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components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enable modern computing. Among the goals of IC technologies, tools and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200" u="sng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systems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to improve the way humans </a:t>
            </a:r>
            <a:r>
              <a:rPr lang="en-US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</a:p>
          <a:p>
            <a:endParaRPr lang="fr-FR" dirty="0"/>
          </a:p>
        </p:txBody>
      </p:sp>
      <p:sp>
        <p:nvSpPr>
          <p:cNvPr id="61" name="Google Shape;3587;p51"/>
          <p:cNvSpPr/>
          <p:nvPr/>
        </p:nvSpPr>
        <p:spPr>
          <a:xfrm>
            <a:off x="1807349" y="2972580"/>
            <a:ext cx="2417280" cy="42055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1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Communication</a:t>
            </a:r>
          </a:p>
        </p:txBody>
      </p:sp>
      <p:sp>
        <p:nvSpPr>
          <p:cNvPr id="63" name="Google Shape;3587;p51"/>
          <p:cNvSpPr/>
          <p:nvPr/>
        </p:nvSpPr>
        <p:spPr>
          <a:xfrm>
            <a:off x="1793365" y="3916457"/>
            <a:ext cx="2417280" cy="42055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 Technologies</a:t>
            </a:r>
          </a:p>
        </p:txBody>
      </p:sp>
      <p:sp>
        <p:nvSpPr>
          <p:cNvPr id="69" name="Google Shape;3587;p51"/>
          <p:cNvSpPr/>
          <p:nvPr/>
        </p:nvSpPr>
        <p:spPr>
          <a:xfrm>
            <a:off x="5745169" y="3943526"/>
            <a:ext cx="2417280" cy="42055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b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 Devices</a:t>
            </a:r>
            <a:endParaRPr lang="fr-FR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Google Shape;3587;p51"/>
          <p:cNvSpPr/>
          <p:nvPr/>
        </p:nvSpPr>
        <p:spPr>
          <a:xfrm>
            <a:off x="5730127" y="3037494"/>
            <a:ext cx="2417280" cy="42055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b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Applications</a:t>
            </a:r>
            <a:endParaRPr lang="fr-FR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Google Shape;3587;p51"/>
          <p:cNvSpPr/>
          <p:nvPr/>
        </p:nvSpPr>
        <p:spPr>
          <a:xfrm>
            <a:off x="5705392" y="1974212"/>
            <a:ext cx="2417280" cy="42055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b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Media</a:t>
            </a:r>
            <a:endParaRPr lang="fr-FR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6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6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6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6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6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7" grpId="0" animBg="1"/>
      <p:bldP spid="3588" grpId="0"/>
      <p:bldP spid="3622" grpId="0" animBg="1"/>
      <p:bldP spid="61" grpId="0" animBg="1"/>
      <p:bldP spid="63" grpId="0" animBg="1"/>
      <p:bldP spid="69" grpId="0" animBg="1"/>
      <p:bldP spid="70" grpId="0" animBg="1"/>
      <p:bldP spid="7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36"/>
          <p:cNvSpPr txBox="1">
            <a:spLocks noGrp="1"/>
          </p:cNvSpPr>
          <p:nvPr>
            <p:ph type="title"/>
          </p:nvPr>
        </p:nvSpPr>
        <p:spPr>
          <a:xfrm>
            <a:off x="819284" y="1793572"/>
            <a:ext cx="440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 err="1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website</a:t>
            </a:r>
            <a:endParaRPr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73" name="Google Shape;2773;p36"/>
          <p:cNvSpPr txBox="1">
            <a:spLocks noGrp="1"/>
          </p:cNvSpPr>
          <p:nvPr>
            <p:ph type="subTitle" idx="1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Influential</a:t>
            </a:r>
            <a:r>
              <a:rPr lang="fr-FR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Explore how TIC is utilized in the context of website development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74" name="Google Shape;2774;p36"/>
          <p:cNvPicPr preferRelativeResize="0"/>
          <p:nvPr/>
        </p:nvPicPr>
        <p:blipFill rotWithShape="1">
          <a:blip r:embed="rId3">
            <a:alphaModFix/>
          </a:blip>
          <a:srcRect l="15592" r="15598"/>
          <a:stretch/>
        </p:blipFill>
        <p:spPr>
          <a:xfrm>
            <a:off x="5474725" y="1307063"/>
            <a:ext cx="2727600" cy="2730300"/>
          </a:xfrm>
          <a:prstGeom prst="ellipse">
            <a:avLst/>
          </a:prstGeom>
          <a:noFill/>
          <a:ln>
            <a:noFill/>
          </a:ln>
          <a:effectLst>
            <a:outerShdw blurRad="657225" algn="bl" rotWithShape="0">
              <a:schemeClr val="accent2">
                <a:alpha val="40000"/>
              </a:schemeClr>
            </a:outerShdw>
          </a:effectLst>
        </p:spPr>
      </p:pic>
      <p:sp>
        <p:nvSpPr>
          <p:cNvPr id="2775" name="Google Shape;2775;p36"/>
          <p:cNvSpPr/>
          <p:nvPr/>
        </p:nvSpPr>
        <p:spPr>
          <a:xfrm>
            <a:off x="-730221" y="419791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76" name="Google Shape;2776;p36"/>
          <p:cNvSpPr/>
          <p:nvPr/>
        </p:nvSpPr>
        <p:spPr>
          <a:xfrm>
            <a:off x="-302351" y="402876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777" name="Google Shape;2777;p36"/>
          <p:cNvGrpSpPr/>
          <p:nvPr/>
        </p:nvGrpSpPr>
        <p:grpSpPr>
          <a:xfrm rot="10800000">
            <a:off x="7471439" y="3616978"/>
            <a:ext cx="883262" cy="242091"/>
            <a:chOff x="2300350" y="2601250"/>
            <a:chExt cx="2275275" cy="623625"/>
          </a:xfrm>
        </p:grpSpPr>
        <p:sp>
          <p:nvSpPr>
            <p:cNvPr id="2778" name="Google Shape;2778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79" name="Google Shape;2779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0" name="Google Shape;2780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1" name="Google Shape;2781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2" name="Google Shape;2782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3" name="Google Shape;2783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84" name="Google Shape;2784;p36"/>
          <p:cNvGrpSpPr/>
          <p:nvPr/>
        </p:nvGrpSpPr>
        <p:grpSpPr>
          <a:xfrm rot="5400000">
            <a:off x="2345200" y="704475"/>
            <a:ext cx="98902" cy="553090"/>
            <a:chOff x="4898850" y="4820550"/>
            <a:chExt cx="98902" cy="553090"/>
          </a:xfrm>
        </p:grpSpPr>
        <p:sp>
          <p:nvSpPr>
            <p:cNvPr id="2785" name="Google Shape;2785;p3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6" name="Google Shape;2786;p3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7" name="Google Shape;2787;p3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8" name="Google Shape;2788;p3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90" name="Google Shape;2790;p36"/>
          <p:cNvGrpSpPr/>
          <p:nvPr/>
        </p:nvGrpSpPr>
        <p:grpSpPr>
          <a:xfrm>
            <a:off x="2596239" y="3820728"/>
            <a:ext cx="883262" cy="242091"/>
            <a:chOff x="2300350" y="2601250"/>
            <a:chExt cx="2275275" cy="623625"/>
          </a:xfrm>
        </p:grpSpPr>
        <p:sp>
          <p:nvSpPr>
            <p:cNvPr id="2791" name="Google Shape;2791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2" name="Google Shape;2792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3" name="Google Shape;2793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4" name="Google Shape;2794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5" name="Google Shape;2795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6" name="Google Shape;2796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97" name="Google Shape;2797;p36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798" name="Google Shape;2798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99" name="Google Shape;2799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0" name="Google Shape;2800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1" name="Google Shape;2801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2" name="Google Shape;2802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3" name="Google Shape;2803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4" name="Google Shape;2804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5" name="Google Shape;2805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6" name="Google Shape;2806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7" name="Google Shape;2807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8" name="Google Shape;2808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809" name="Google Shape;2809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10" name="Google Shape;2810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1" name="Google Shape;2811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2" name="Google Shape;2812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3" name="Google Shape;2813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4" name="Google Shape;2814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5" name="Google Shape;2815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6" name="Google Shape;2816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7" name="Google Shape;2817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8" name="Google Shape;2818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9" name="Google Shape;2819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pic>
        <p:nvPicPr>
          <p:cNvPr id="1030" name="Picture 6" descr="Google, drive, disk, storage, websi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4477">
            <a:off x="4837630" y="109752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main, name, website, browser, interne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8917">
            <a:off x="5086844" y="359361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rowser, chrome, google, internet, online, search, websit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369" y="13479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èche gauche 1"/>
          <p:cNvSpPr/>
          <p:nvPr/>
        </p:nvSpPr>
        <p:spPr>
          <a:xfrm>
            <a:off x="2671196" y="2613544"/>
            <a:ext cx="1110837" cy="184412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800" decel="100000"/>
                                        <p:tgtEl>
                                          <p:spTgt spid="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2" grpId="0"/>
      <p:bldP spid="2775" grpId="0" animBg="1"/>
      <p:bldP spid="2776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9" name="Google Shape;3699;p53"/>
          <p:cNvSpPr txBox="1">
            <a:spLocks noGrp="1"/>
          </p:cNvSpPr>
          <p:nvPr>
            <p:ph type="title"/>
          </p:nvPr>
        </p:nvSpPr>
        <p:spPr>
          <a:xfrm>
            <a:off x="959144" y="1108177"/>
            <a:ext cx="6780000" cy="25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3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" sz="3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have a multiple of website that we use in our life in diff</a:t>
            </a:r>
            <a:r>
              <a:rPr lang="fr-FR" sz="3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" sz="3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rent </a:t>
            </a:r>
            <a:r>
              <a:rPr lang="fr-FR" sz="3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area</a:t>
            </a:r>
            <a:endParaRPr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700" name="Google Shape;3700;p53"/>
          <p:cNvGrpSpPr/>
          <p:nvPr/>
        </p:nvGrpSpPr>
        <p:grpSpPr>
          <a:xfrm rot="10800000">
            <a:off x="2054539" y="4031203"/>
            <a:ext cx="883262" cy="242091"/>
            <a:chOff x="2300350" y="2601250"/>
            <a:chExt cx="2275275" cy="623625"/>
          </a:xfrm>
        </p:grpSpPr>
        <p:sp>
          <p:nvSpPr>
            <p:cNvPr id="3701" name="Google Shape;3701;p5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02" name="Google Shape;3702;p5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03" name="Google Shape;3703;p5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04" name="Google Shape;3704;p5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05" name="Google Shape;3705;p5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06" name="Google Shape;3706;p5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07" name="Google Shape;3707;p53"/>
          <p:cNvGrpSpPr/>
          <p:nvPr/>
        </p:nvGrpSpPr>
        <p:grpSpPr>
          <a:xfrm>
            <a:off x="6010292" y="904716"/>
            <a:ext cx="1105976" cy="133969"/>
            <a:chOff x="8183182" y="663852"/>
            <a:chExt cx="1475028" cy="178673"/>
          </a:xfrm>
        </p:grpSpPr>
        <p:grpSp>
          <p:nvGrpSpPr>
            <p:cNvPr id="3708" name="Google Shape;3708;p5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709" name="Google Shape;3709;p5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0" name="Google Shape;3710;p5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1" name="Google Shape;3711;p5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2" name="Google Shape;3712;p5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3" name="Google Shape;3713;p5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4" name="Google Shape;3714;p5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5" name="Google Shape;3715;p5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6" name="Google Shape;3716;p5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7" name="Google Shape;3717;p5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8" name="Google Shape;3718;p5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719" name="Google Shape;3719;p5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720" name="Google Shape;3720;p5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1" name="Google Shape;3721;p5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2" name="Google Shape;3722;p5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3" name="Google Shape;3723;p5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4" name="Google Shape;3724;p5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5" name="Google Shape;3725;p5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6" name="Google Shape;3726;p5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7" name="Google Shape;3727;p5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8" name="Google Shape;3728;p5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9" name="Google Shape;3729;p5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3730" name="Google Shape;3730;p53"/>
          <p:cNvGrpSpPr/>
          <p:nvPr/>
        </p:nvGrpSpPr>
        <p:grpSpPr>
          <a:xfrm>
            <a:off x="5447301" y="4459919"/>
            <a:ext cx="1252897" cy="51000"/>
            <a:chOff x="2915381" y="4104819"/>
            <a:chExt cx="1252897" cy="51000"/>
          </a:xfrm>
        </p:grpSpPr>
        <p:sp>
          <p:nvSpPr>
            <p:cNvPr id="3731" name="Google Shape;3731;p5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32" name="Google Shape;3732;p5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33" name="Google Shape;3733;p5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34" name="Google Shape;3734;p5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35" name="Google Shape;3735;p5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36" name="Google Shape;3736;p5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37" name="Google Shape;3737;p5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38" name="Google Shape;3738;p5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39" name="Google Shape;3739;p5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40" name="Google Shape;3740;p5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41" name="Google Shape;3741;p5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42" name="Google Shape;3742;p5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43" name="Google Shape;3743;p5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44" name="Google Shape;3744;p5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2050" name="Picture 2" descr="Business, finance, office, web chart, graph, analytic, webs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02953">
            <a:off x="6255793" y="119388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rowser, find, magnifier, monitor, search, webpage, websi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44" y="221116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uzz, yahoo, bookmarking, content, social, syndication, websit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88514">
            <a:off x="4107656" y="2903907"/>
            <a:ext cx="526170" cy="52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potify, marketing, media, social, website, onlin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484" y="335703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ithub, marketing, media, social, websit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1708">
            <a:off x="2974278" y="1115164"/>
            <a:ext cx="559555" cy="55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6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6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6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p35"/>
          <p:cNvSpPr/>
          <p:nvPr/>
        </p:nvSpPr>
        <p:spPr>
          <a:xfrm>
            <a:off x="3526894" y="356836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38" name="Google Shape;2738;p35"/>
          <p:cNvSpPr/>
          <p:nvPr/>
        </p:nvSpPr>
        <p:spPr>
          <a:xfrm>
            <a:off x="6070500" y="3554992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39" name="Google Shape;2739;p35"/>
          <p:cNvSpPr/>
          <p:nvPr/>
        </p:nvSpPr>
        <p:spPr>
          <a:xfrm>
            <a:off x="713099" y="3570228"/>
            <a:ext cx="2551239" cy="45621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0" name="Google Shape;2740;p35"/>
          <p:cNvSpPr/>
          <p:nvPr/>
        </p:nvSpPr>
        <p:spPr>
          <a:xfrm>
            <a:off x="3391800" y="191960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1" name="Google Shape;2741;p35"/>
          <p:cNvSpPr/>
          <p:nvPr/>
        </p:nvSpPr>
        <p:spPr>
          <a:xfrm>
            <a:off x="6070500" y="191960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2" name="Google Shape;2742;p35"/>
          <p:cNvSpPr/>
          <p:nvPr/>
        </p:nvSpPr>
        <p:spPr>
          <a:xfrm>
            <a:off x="713100" y="1911868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3" name="Google Shape;2743;p3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 err="1" smtClean="0"/>
              <a:t>example</a:t>
            </a:r>
            <a:r>
              <a:rPr lang="fr-FR" sz="3200" dirty="0" smtClean="0"/>
              <a:t> W</a:t>
            </a:r>
            <a:r>
              <a:rPr lang="en" sz="3200" dirty="0" smtClean="0"/>
              <a:t>ebsites 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2744" name="Google Shape;2744;p35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Content Management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Systems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5" name="Google Shape;2745;p35"/>
          <p:cNvSpPr txBox="1">
            <a:spLocks noGrp="1"/>
          </p:cNvSpPr>
          <p:nvPr>
            <p:ph type="subTitle" idx="1"/>
          </p:nvPr>
        </p:nvSpPr>
        <p:spPr>
          <a:xfrm>
            <a:off x="512233" y="2363338"/>
            <a:ext cx="2952970" cy="6897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Platforms that simplify the creation and management of digital content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6" name="Google Shape;2746;p35"/>
          <p:cNvSpPr txBox="1">
            <a:spLocks noGrp="1"/>
          </p:cNvSpPr>
          <p:nvPr>
            <p:ph type="title" idx="3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7" name="Google Shape;2747;p35"/>
          <p:cNvSpPr txBox="1">
            <a:spLocks noGrp="1"/>
          </p:cNvSpPr>
          <p:nvPr>
            <p:ph type="title" idx="4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E-commerce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8" name="Google Shape;2748;p35"/>
          <p:cNvSpPr txBox="1">
            <a:spLocks noGrp="1"/>
          </p:cNvSpPr>
          <p:nvPr>
            <p:ph type="subTitle" idx="5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technologies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that support the creation and management of online stores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9" name="Google Shape;2749;p35"/>
          <p:cNvSpPr txBox="1">
            <a:spLocks noGrp="1"/>
          </p:cNvSpPr>
          <p:nvPr>
            <p:ph type="title" idx="6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0" name="Google Shape;2750;p35"/>
          <p:cNvSpPr txBox="1">
            <a:spLocks noGrp="1"/>
          </p:cNvSpPr>
          <p:nvPr>
            <p:ph type="title" idx="7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1" name="Google Shape;2751;p35"/>
          <p:cNvSpPr txBox="1">
            <a:spLocks noGrp="1"/>
          </p:cNvSpPr>
          <p:nvPr>
            <p:ph type="subTitle" idx="8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You can describe the topic of the section here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2" name="Google Shape;2752;p35"/>
          <p:cNvSpPr txBox="1">
            <a:spLocks noGrp="1"/>
          </p:cNvSpPr>
          <p:nvPr>
            <p:ph type="title" idx="9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03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3" name="Google Shape;2753;p35"/>
          <p:cNvSpPr txBox="1">
            <a:spLocks noGrp="1"/>
          </p:cNvSpPr>
          <p:nvPr>
            <p:ph type="title" idx="13"/>
          </p:nvPr>
        </p:nvSpPr>
        <p:spPr>
          <a:xfrm>
            <a:off x="776550" y="3617844"/>
            <a:ext cx="2487788" cy="3370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Technologies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4" name="Google Shape;2754;p35"/>
          <p:cNvSpPr txBox="1">
            <a:spLocks noGrp="1"/>
          </p:cNvSpPr>
          <p:nvPr>
            <p:ph type="subTitle" idx="14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HTML, CSS, and 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JavaScript </a:t>
            </a:r>
            <a:r>
              <a:rPr lang="fr-FR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programming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5" name="Google Shape;2755;p35"/>
          <p:cNvSpPr txBox="1">
            <a:spLocks noGrp="1"/>
          </p:cNvSpPr>
          <p:nvPr>
            <p:ph type="title" idx="15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04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6" name="Google Shape;2756;p35"/>
          <p:cNvSpPr txBox="1">
            <a:spLocks noGrp="1"/>
          </p:cNvSpPr>
          <p:nvPr>
            <p:ph type="title" idx="16"/>
          </p:nvPr>
        </p:nvSpPr>
        <p:spPr>
          <a:xfrm>
            <a:off x="3550500" y="3661236"/>
            <a:ext cx="2336794" cy="2308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Trends and Innovations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7" name="Google Shape;2757;p35"/>
          <p:cNvSpPr txBox="1">
            <a:spLocks noGrp="1"/>
          </p:cNvSpPr>
          <p:nvPr>
            <p:ph type="subTitle" idx="17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Trends shaping the future of web development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8" name="Google Shape;2758;p35"/>
          <p:cNvSpPr txBox="1">
            <a:spLocks noGrp="1"/>
          </p:cNvSpPr>
          <p:nvPr>
            <p:ph type="title" idx="18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05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9" name="Google Shape;2759;p35"/>
          <p:cNvSpPr txBox="1">
            <a:spLocks noGrp="1"/>
          </p:cNvSpPr>
          <p:nvPr>
            <p:ph type="title" idx="19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Web Security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60" name="Google Shape;2760;p35"/>
          <p:cNvSpPr txBox="1">
            <a:spLocks noGrp="1"/>
          </p:cNvSpPr>
          <p:nvPr>
            <p:ph type="subTitle" idx="20"/>
          </p:nvPr>
        </p:nvSpPr>
        <p:spPr>
          <a:xfrm>
            <a:off x="6070500" y="4026444"/>
            <a:ext cx="2655103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Measures to secure data transmission and build trust with users</a:t>
            </a:r>
            <a:r>
              <a:rPr lang="en-US" sz="1200" dirty="0">
                <a:latin typeface="Bell MT" panose="02020503060305020303" pitchFamily="18" charset="0"/>
              </a:rPr>
              <a:t>.</a:t>
            </a:r>
            <a:endParaRPr sz="1200" dirty="0">
              <a:latin typeface="Bell MT" panose="02020503060305020303" pitchFamily="18" charset="0"/>
            </a:endParaRPr>
          </a:p>
        </p:txBody>
      </p:sp>
      <p:sp>
        <p:nvSpPr>
          <p:cNvPr id="2761" name="Google Shape;2761;p35"/>
          <p:cNvSpPr txBox="1">
            <a:spLocks noGrp="1"/>
          </p:cNvSpPr>
          <p:nvPr>
            <p:ph type="title" idx="21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06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762" name="Google Shape;2762;p35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63" name="Google Shape;2763;p3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Arc plein 2"/>
          <p:cNvSpPr/>
          <p:nvPr/>
        </p:nvSpPr>
        <p:spPr>
          <a:xfrm>
            <a:off x="2801893" y="215084"/>
            <a:ext cx="3540214" cy="455880"/>
          </a:xfrm>
          <a:prstGeom prst="blockArc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>
                  <a:lumMod val="25000"/>
                  <a:lumOff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7" grpId="0" animBg="1"/>
      <p:bldP spid="2738" grpId="0" animBg="1"/>
      <p:bldP spid="2739" grpId="0" animBg="1"/>
      <p:bldP spid="2740" grpId="0" animBg="1"/>
      <p:bldP spid="2741" grpId="0" animBg="1"/>
      <p:bldP spid="2742" grpId="0" animBg="1"/>
      <p:bldP spid="2744" grpId="0"/>
      <p:bldP spid="2745" grpId="0" build="p"/>
      <p:bldP spid="2746" grpId="0"/>
      <p:bldP spid="2747" grpId="0"/>
      <p:bldP spid="2748" grpId="0" build="p"/>
      <p:bldP spid="2749" grpId="0"/>
      <p:bldP spid="2750" grpId="0"/>
      <p:bldP spid="2751" grpId="0" build="p"/>
      <p:bldP spid="2752" grpId="0"/>
      <p:bldP spid="2753" grpId="0"/>
      <p:bldP spid="2754" grpId="0" build="p"/>
      <p:bldP spid="2755" grpId="0"/>
      <p:bldP spid="2756" grpId="0"/>
      <p:bldP spid="2757" grpId="0" build="p"/>
      <p:bldP spid="2758" grpId="0"/>
      <p:bldP spid="2759" grpId="0"/>
      <p:bldP spid="2760" grpId="0" build="p"/>
      <p:bldP spid="27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8" name="Google Shape;4468;p67"/>
          <p:cNvSpPr txBox="1">
            <a:spLocks noGrp="1"/>
          </p:cNvSpPr>
          <p:nvPr>
            <p:ph type="title"/>
          </p:nvPr>
        </p:nvSpPr>
        <p:spPr>
          <a:xfrm>
            <a:off x="5573598" y="1874774"/>
            <a:ext cx="2964193" cy="4347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Management </a:t>
            </a:r>
            <a:r>
              <a:rPr lang="fr-FR" sz="2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Systems</a:t>
            </a:r>
            <a:endParaRPr sz="2000" dirty="0">
              <a:solidFill>
                <a:schemeClr val="accent3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69" name="Google Shape;4469;p67"/>
          <p:cNvSpPr txBox="1">
            <a:spLocks noGrp="1"/>
          </p:cNvSpPr>
          <p:nvPr>
            <p:ph type="subTitle" idx="1"/>
          </p:nvPr>
        </p:nvSpPr>
        <p:spPr>
          <a:xfrm>
            <a:off x="4317597" y="2928657"/>
            <a:ext cx="2626101" cy="6306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sz="2000" b="1" dirty="0" err="1">
                <a:solidFill>
                  <a:schemeClr val="accent5">
                    <a:lumMod val="65000"/>
                  </a:schemeClr>
                </a:solidFill>
                <a:latin typeface="Calibri" panose="020F0502020204030204" pitchFamily="34" charset="0"/>
                <a:ea typeface="Exo"/>
                <a:cs typeface="Calibri" panose="020F0502020204030204" pitchFamily="34" charset="0"/>
                <a:sym typeface="Exo"/>
              </a:rPr>
              <a:t>Development</a:t>
            </a:r>
            <a:r>
              <a:rPr lang="fr-FR" sz="2000" b="1" dirty="0">
                <a:solidFill>
                  <a:schemeClr val="accent5">
                    <a:lumMod val="65000"/>
                  </a:schemeClr>
                </a:solidFill>
                <a:latin typeface="Calibri" panose="020F0502020204030204" pitchFamily="34" charset="0"/>
                <a:ea typeface="Exo"/>
                <a:cs typeface="Calibri" panose="020F0502020204030204" pitchFamily="34" charset="0"/>
                <a:sym typeface="Exo"/>
              </a:rPr>
              <a:t> Tools and </a:t>
            </a:r>
            <a:r>
              <a:rPr lang="fr-FR" sz="2000" b="1" dirty="0" err="1">
                <a:solidFill>
                  <a:schemeClr val="accent5">
                    <a:lumMod val="65000"/>
                  </a:schemeClr>
                </a:solidFill>
                <a:latin typeface="Calibri" panose="020F0502020204030204" pitchFamily="34" charset="0"/>
                <a:ea typeface="Exo"/>
                <a:cs typeface="Calibri" panose="020F0502020204030204" pitchFamily="34" charset="0"/>
                <a:sym typeface="Exo"/>
              </a:rPr>
              <a:t>Frameworks</a:t>
            </a:r>
            <a:endParaRPr sz="2000" b="1" dirty="0">
              <a:solidFill>
                <a:schemeClr val="accent5">
                  <a:lumMod val="65000"/>
                </a:schemeClr>
              </a:solidFill>
              <a:latin typeface="Calibri" panose="020F0502020204030204" pitchFamily="34" charset="0"/>
              <a:ea typeface="Exo"/>
              <a:cs typeface="Calibri" panose="020F0502020204030204" pitchFamily="34" charset="0"/>
              <a:sym typeface="Exo"/>
            </a:endParaRPr>
          </a:p>
        </p:txBody>
      </p:sp>
      <p:grpSp>
        <p:nvGrpSpPr>
          <p:cNvPr id="4470" name="Google Shape;4470;p67"/>
          <p:cNvGrpSpPr/>
          <p:nvPr/>
        </p:nvGrpSpPr>
        <p:grpSpPr>
          <a:xfrm>
            <a:off x="1130523" y="1463672"/>
            <a:ext cx="2911863" cy="2399034"/>
            <a:chOff x="1197023" y="1520687"/>
            <a:chExt cx="3150344" cy="2595515"/>
          </a:xfrm>
        </p:grpSpPr>
        <p:sp>
          <p:nvSpPr>
            <p:cNvPr id="4471" name="Google Shape;4471;p67"/>
            <p:cNvSpPr/>
            <p:nvPr/>
          </p:nvSpPr>
          <p:spPr>
            <a:xfrm>
              <a:off x="2395534" y="3572052"/>
              <a:ext cx="753939" cy="429086"/>
            </a:xfrm>
            <a:custGeom>
              <a:avLst/>
              <a:gdLst/>
              <a:ahLst/>
              <a:cxnLst/>
              <a:rect l="l" t="t" r="r" b="b"/>
              <a:pathLst>
                <a:path w="29834" h="17416" extrusionOk="0">
                  <a:moveTo>
                    <a:pt x="2511" y="0"/>
                  </a:moveTo>
                  <a:lnTo>
                    <a:pt x="0" y="17416"/>
                  </a:lnTo>
                  <a:lnTo>
                    <a:pt x="29833" y="17416"/>
                  </a:lnTo>
                  <a:lnTo>
                    <a:pt x="270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67"/>
            <p:cNvSpPr/>
            <p:nvPr/>
          </p:nvSpPr>
          <p:spPr>
            <a:xfrm>
              <a:off x="2133633" y="4054309"/>
              <a:ext cx="1277103" cy="61893"/>
            </a:xfrm>
            <a:custGeom>
              <a:avLst/>
              <a:gdLst/>
              <a:ahLst/>
              <a:cxnLst/>
              <a:rect l="l" t="t" r="r" b="b"/>
              <a:pathLst>
                <a:path w="50536" h="1256" extrusionOk="0">
                  <a:moveTo>
                    <a:pt x="1" y="1"/>
                  </a:moveTo>
                  <a:lnTo>
                    <a:pt x="1" y="1256"/>
                  </a:lnTo>
                  <a:lnTo>
                    <a:pt x="50536" y="1256"/>
                  </a:lnTo>
                  <a:lnTo>
                    <a:pt x="505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67"/>
            <p:cNvSpPr/>
            <p:nvPr/>
          </p:nvSpPr>
          <p:spPr>
            <a:xfrm>
              <a:off x="2133641" y="3992441"/>
              <a:ext cx="1277103" cy="61889"/>
            </a:xfrm>
            <a:custGeom>
              <a:avLst/>
              <a:gdLst/>
              <a:ahLst/>
              <a:cxnLst/>
              <a:rect l="l" t="t" r="r" b="b"/>
              <a:pathLst>
                <a:path w="50536" h="2512" extrusionOk="0">
                  <a:moveTo>
                    <a:pt x="10363" y="1"/>
                  </a:moveTo>
                  <a:lnTo>
                    <a:pt x="1" y="2512"/>
                  </a:lnTo>
                  <a:lnTo>
                    <a:pt x="50536" y="2512"/>
                  </a:lnTo>
                  <a:lnTo>
                    <a:pt x="401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67"/>
            <p:cNvSpPr/>
            <p:nvPr/>
          </p:nvSpPr>
          <p:spPr>
            <a:xfrm>
              <a:off x="1197023" y="3342369"/>
              <a:ext cx="3150344" cy="275028"/>
            </a:xfrm>
            <a:custGeom>
              <a:avLst/>
              <a:gdLst/>
              <a:ahLst/>
              <a:cxnLst/>
              <a:rect l="l" t="t" r="r" b="b"/>
              <a:pathLst>
                <a:path w="116524" h="11163" extrusionOk="0">
                  <a:moveTo>
                    <a:pt x="0" y="1"/>
                  </a:moveTo>
                  <a:lnTo>
                    <a:pt x="0" y="6369"/>
                  </a:lnTo>
                  <a:cubicBezTo>
                    <a:pt x="0" y="9017"/>
                    <a:pt x="2169" y="11162"/>
                    <a:pt x="4816" y="11162"/>
                  </a:cubicBezTo>
                  <a:lnTo>
                    <a:pt x="111707" y="11162"/>
                  </a:lnTo>
                  <a:cubicBezTo>
                    <a:pt x="114355" y="11162"/>
                    <a:pt x="116523" y="9017"/>
                    <a:pt x="116523" y="6369"/>
                  </a:cubicBezTo>
                  <a:lnTo>
                    <a:pt x="116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67"/>
            <p:cNvSpPr/>
            <p:nvPr/>
          </p:nvSpPr>
          <p:spPr>
            <a:xfrm>
              <a:off x="1197023" y="1520687"/>
              <a:ext cx="3150344" cy="1830275"/>
            </a:xfrm>
            <a:custGeom>
              <a:avLst/>
              <a:gdLst/>
              <a:ahLst/>
              <a:cxnLst/>
              <a:rect l="l" t="t" r="r" b="b"/>
              <a:pathLst>
                <a:path w="116524" h="65258" extrusionOk="0">
                  <a:moveTo>
                    <a:pt x="112209" y="3766"/>
                  </a:moveTo>
                  <a:lnTo>
                    <a:pt x="112209" y="61218"/>
                  </a:lnTo>
                  <a:lnTo>
                    <a:pt x="4314" y="61218"/>
                  </a:lnTo>
                  <a:lnTo>
                    <a:pt x="4314" y="3766"/>
                  </a:lnTo>
                  <a:close/>
                  <a:moveTo>
                    <a:pt x="4839" y="0"/>
                  </a:moveTo>
                  <a:cubicBezTo>
                    <a:pt x="2169" y="0"/>
                    <a:pt x="0" y="2169"/>
                    <a:pt x="0" y="4839"/>
                  </a:cubicBezTo>
                  <a:lnTo>
                    <a:pt x="0" y="65258"/>
                  </a:lnTo>
                  <a:lnTo>
                    <a:pt x="116523" y="65258"/>
                  </a:lnTo>
                  <a:lnTo>
                    <a:pt x="116523" y="4839"/>
                  </a:lnTo>
                  <a:cubicBezTo>
                    <a:pt x="116523" y="2169"/>
                    <a:pt x="114355" y="0"/>
                    <a:pt x="1116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67"/>
            <p:cNvSpPr/>
            <p:nvPr/>
          </p:nvSpPr>
          <p:spPr>
            <a:xfrm>
              <a:off x="2715111" y="3421323"/>
              <a:ext cx="114807" cy="112495"/>
            </a:xfrm>
            <a:custGeom>
              <a:avLst/>
              <a:gdLst/>
              <a:ahLst/>
              <a:cxnLst/>
              <a:rect l="l" t="t" r="r" b="b"/>
              <a:pathLst>
                <a:path w="4543" h="4566" extrusionOk="0">
                  <a:moveTo>
                    <a:pt x="2260" y="1"/>
                  </a:moveTo>
                  <a:cubicBezTo>
                    <a:pt x="1005" y="1"/>
                    <a:pt x="1" y="1028"/>
                    <a:pt x="1" y="2283"/>
                  </a:cubicBezTo>
                  <a:cubicBezTo>
                    <a:pt x="1" y="3539"/>
                    <a:pt x="1005" y="4566"/>
                    <a:pt x="2260" y="4566"/>
                  </a:cubicBezTo>
                  <a:cubicBezTo>
                    <a:pt x="3516" y="4566"/>
                    <a:pt x="4543" y="3539"/>
                    <a:pt x="4543" y="2283"/>
                  </a:cubicBezTo>
                  <a:cubicBezTo>
                    <a:pt x="4543" y="1028"/>
                    <a:pt x="3516" y="1"/>
                    <a:pt x="2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8" name="Google Shape;4478;p67"/>
          <p:cNvGrpSpPr/>
          <p:nvPr/>
        </p:nvGrpSpPr>
        <p:grpSpPr>
          <a:xfrm>
            <a:off x="1812692" y="4302083"/>
            <a:ext cx="1105976" cy="133969"/>
            <a:chOff x="8183182" y="663852"/>
            <a:chExt cx="1475028" cy="178673"/>
          </a:xfrm>
        </p:grpSpPr>
        <p:grpSp>
          <p:nvGrpSpPr>
            <p:cNvPr id="4479" name="Google Shape;4479;p6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480" name="Google Shape;4480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1" name="Google Shape;4481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2" name="Google Shape;4482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3" name="Google Shape;4483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4" name="Google Shape;4484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5" name="Google Shape;4485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6" name="Google Shape;4486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7" name="Google Shape;4487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8" name="Google Shape;4488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9" name="Google Shape;4489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490" name="Google Shape;4490;p6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491" name="Google Shape;4491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2" name="Google Shape;4492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3" name="Google Shape;4493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4" name="Google Shape;4494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5" name="Google Shape;4495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6" name="Google Shape;4496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7" name="Google Shape;4497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8" name="Google Shape;4498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9" name="Google Shape;4499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00" name="Google Shape;4500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4501" name="Google Shape;4501;p67"/>
          <p:cNvGrpSpPr/>
          <p:nvPr/>
        </p:nvGrpSpPr>
        <p:grpSpPr>
          <a:xfrm>
            <a:off x="6359589" y="3754153"/>
            <a:ext cx="883262" cy="242091"/>
            <a:chOff x="2300350" y="2601250"/>
            <a:chExt cx="2275275" cy="623625"/>
          </a:xfrm>
        </p:grpSpPr>
        <p:sp>
          <p:nvSpPr>
            <p:cNvPr id="4502" name="Google Shape;4502;p6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03" name="Google Shape;4503;p6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04" name="Google Shape;4504;p6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05" name="Google Shape;4505;p6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06" name="Google Shape;4506;p6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07" name="Google Shape;4507;p6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08" name="Google Shape;4508;p67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4509" name="Google Shape;4509;p6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510" name="Google Shape;4510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1" name="Google Shape;4511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2" name="Google Shape;4512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3" name="Google Shape;4513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4" name="Google Shape;4514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5" name="Google Shape;4515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6" name="Google Shape;4516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7" name="Google Shape;4517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8" name="Google Shape;4518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9" name="Google Shape;4519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20" name="Google Shape;4520;p6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521" name="Google Shape;4521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2" name="Google Shape;4522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3" name="Google Shape;4523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4" name="Google Shape;4524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5" name="Google Shape;4525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6" name="Google Shape;4526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7" name="Google Shape;4527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8" name="Google Shape;4528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9" name="Google Shape;4529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0" name="Google Shape;4530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ZoneTexte 2"/>
          <p:cNvSpPr txBox="1"/>
          <p:nvPr/>
        </p:nvSpPr>
        <p:spPr>
          <a:xfrm>
            <a:off x="2303916" y="157175"/>
            <a:ext cx="416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Explore how TIC is utilized in the context of website development</a:t>
            </a:r>
            <a:endParaRPr lang="fr-F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35" y="1582925"/>
            <a:ext cx="2621503" cy="1435585"/>
          </a:xfrm>
          <a:prstGeom prst="rect">
            <a:avLst/>
          </a:prstGeom>
        </p:spPr>
      </p:pic>
      <p:sp>
        <p:nvSpPr>
          <p:cNvPr id="5" name="Interdiction 4"/>
          <p:cNvSpPr/>
          <p:nvPr/>
        </p:nvSpPr>
        <p:spPr>
          <a:xfrm>
            <a:off x="7929735" y="919936"/>
            <a:ext cx="490057" cy="543736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199798" y="4064176"/>
            <a:ext cx="2537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lt1"/>
              </a:buClr>
              <a:buSzPts val="3200"/>
            </a:pPr>
            <a:r>
              <a:rPr lang="fr-FR" sz="2000" b="1" dirty="0">
                <a:solidFill>
                  <a:schemeClr val="lt1"/>
                </a:solidFill>
                <a:latin typeface="Calibri" panose="020F0502020204030204" pitchFamily="34" charset="0"/>
                <a:ea typeface="Exo"/>
                <a:cs typeface="Calibri" panose="020F0502020204030204" pitchFamily="34" charset="0"/>
                <a:sym typeface="Exo"/>
              </a:rPr>
              <a:t>Control</a:t>
            </a:r>
            <a:r>
              <a:rPr lang="fr-F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b="1" dirty="0" err="1">
                <a:solidFill>
                  <a:schemeClr val="accent2"/>
                </a:solidFill>
                <a:latin typeface="Calibri" panose="020F0502020204030204" pitchFamily="34" charset="0"/>
                <a:ea typeface="Exo"/>
                <a:cs typeface="Calibri" panose="020F0502020204030204" pitchFamily="34" charset="0"/>
                <a:sym typeface="Exo"/>
              </a:rPr>
              <a:t>Systems</a:t>
            </a:r>
            <a:endParaRPr lang="fr-FR" sz="2000" b="1" dirty="0">
              <a:solidFill>
                <a:schemeClr val="accent2"/>
              </a:solidFill>
              <a:latin typeface="Calibri" panose="020F0502020204030204" pitchFamily="34" charset="0"/>
              <a:ea typeface="Exo"/>
              <a:cs typeface="Calibri" panose="020F0502020204030204" pitchFamily="34" charset="0"/>
              <a:sym typeface="Exo"/>
            </a:endParaRPr>
          </a:p>
        </p:txBody>
      </p:sp>
      <p:sp>
        <p:nvSpPr>
          <p:cNvPr id="10" name="Bouton d'action : Fin 9">
            <a:hlinkClick r:id="" action="ppaction://hlinkshowjump?jump=lastslide" highlightClick="1"/>
          </p:cNvPr>
          <p:cNvSpPr/>
          <p:nvPr/>
        </p:nvSpPr>
        <p:spPr>
          <a:xfrm>
            <a:off x="6518170" y="4410521"/>
            <a:ext cx="395138" cy="389962"/>
          </a:xfrm>
          <a:prstGeom prst="actionButtonE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408690" y="1045892"/>
            <a:ext cx="2979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Exo"/>
                <a:cs typeface="Calibri" panose="020F0502020204030204" pitchFamily="34" charset="0"/>
                <a:sym typeface="Exo"/>
              </a:rPr>
              <a:t>LAST SLIDE</a:t>
            </a:r>
            <a:endParaRPr lang="fr-FR" sz="2000" b="1" dirty="0">
              <a:solidFill>
                <a:schemeClr val="accent3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Exo"/>
              <a:cs typeface="Calibri" panose="020F0502020204030204" pitchFamily="34" charset="0"/>
              <a:sym typeface="Exo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947407" y="3701349"/>
            <a:ext cx="33678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accent6">
                    <a:lumMod val="95000"/>
                  </a:schemeClr>
                </a:solidFill>
              </a:rPr>
              <a:t>Used</a:t>
            </a:r>
            <a:r>
              <a:rPr lang="fr-FR" b="1" dirty="0" smtClean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fr-FR" b="1" dirty="0" err="1" smtClean="0">
                <a:solidFill>
                  <a:schemeClr val="accent6">
                    <a:lumMod val="95000"/>
                  </a:schemeClr>
                </a:solidFill>
              </a:rPr>
              <a:t>app</a:t>
            </a:r>
            <a:r>
              <a:rPr lang="fr-FR" b="1" dirty="0" smtClean="0">
                <a:solidFill>
                  <a:schemeClr val="accent6">
                    <a:lumMod val="95000"/>
                  </a:schemeClr>
                </a:solidFill>
              </a:rPr>
              <a:t> :</a:t>
            </a:r>
          </a:p>
          <a:p>
            <a:r>
              <a:rPr lang="fr-FR" b="1" dirty="0" err="1" smtClean="0">
                <a:solidFill>
                  <a:schemeClr val="accent6">
                    <a:lumMod val="95000"/>
                  </a:schemeClr>
                </a:solidFill>
              </a:rPr>
              <a:t>Html,css,java</a:t>
            </a:r>
            <a:endParaRPr lang="fr-FR" b="1" dirty="0" smtClean="0">
              <a:solidFill>
                <a:schemeClr val="accent6">
                  <a:lumMod val="95000"/>
                </a:schemeClr>
              </a:solidFill>
            </a:endParaRPr>
          </a:p>
          <a:p>
            <a:r>
              <a:rPr lang="fr-FR" b="1" dirty="0" err="1" smtClean="0">
                <a:solidFill>
                  <a:schemeClr val="accent6">
                    <a:lumMod val="95000"/>
                  </a:schemeClr>
                </a:solidFill>
              </a:rPr>
              <a:t>Frameworks</a:t>
            </a:r>
            <a:endParaRPr lang="fr-FR" b="1" dirty="0" smtClean="0">
              <a:solidFill>
                <a:schemeClr val="accent6">
                  <a:lumMod val="95000"/>
                </a:schemeClr>
              </a:solidFill>
            </a:endParaRPr>
          </a:p>
          <a:p>
            <a:r>
              <a:rPr lang="fr-FR" b="1" dirty="0" smtClean="0">
                <a:solidFill>
                  <a:schemeClr val="bg1"/>
                </a:solidFill>
              </a:rPr>
              <a:t>C,C++ and </a:t>
            </a:r>
            <a:r>
              <a:rPr lang="fr-FR" b="1" dirty="0" err="1" smtClean="0">
                <a:solidFill>
                  <a:schemeClr val="bg1"/>
                </a:solidFill>
              </a:rPr>
              <a:t>other</a:t>
            </a:r>
            <a:r>
              <a:rPr lang="fr-FR" b="1" dirty="0" smtClean="0">
                <a:solidFill>
                  <a:schemeClr val="bg1"/>
                </a:solidFill>
              </a:rPr>
              <a:t> </a:t>
            </a:r>
            <a:r>
              <a:rPr lang="fr-FR" b="1" dirty="0" err="1" smtClean="0">
                <a:solidFill>
                  <a:schemeClr val="bg1"/>
                </a:solidFill>
              </a:rPr>
              <a:t>programming</a:t>
            </a:r>
            <a:r>
              <a:rPr lang="fr-FR" b="1" dirty="0" smtClean="0">
                <a:solidFill>
                  <a:schemeClr val="bg1"/>
                </a:solidFill>
              </a:rPr>
              <a:t> web 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4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4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8" grpId="0"/>
      <p:bldP spid="4469" grpId="0" build="p"/>
      <p:bldP spid="8" grpId="0"/>
      <p:bldP spid="10" grpId="0" animBg="1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36"/>
          <p:cNvSpPr txBox="1">
            <a:spLocks noGrp="1"/>
          </p:cNvSpPr>
          <p:nvPr>
            <p:ph type="title"/>
          </p:nvPr>
        </p:nvSpPr>
        <p:spPr>
          <a:xfrm>
            <a:off x="351928" y="551796"/>
            <a:ext cx="656258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" dirty="0" smtClean="0">
                <a:latin typeface="Calibri" panose="020F0502020204030204" pitchFamily="34" charset="0"/>
                <a:cs typeface="Calibri" panose="020F0502020204030204" pitchFamily="34" charset="0"/>
              </a:rPr>
              <a:t>n this representation we will see</a:t>
            </a:r>
            <a:endParaRPr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74" name="Google Shape;2774;p36"/>
          <p:cNvPicPr preferRelativeResize="0"/>
          <p:nvPr/>
        </p:nvPicPr>
        <p:blipFill rotWithShape="1">
          <a:blip r:embed="rId3">
            <a:alphaModFix/>
          </a:blip>
          <a:srcRect l="15592" r="15598"/>
          <a:stretch/>
        </p:blipFill>
        <p:spPr>
          <a:xfrm>
            <a:off x="5825927" y="1095730"/>
            <a:ext cx="2727600" cy="2730300"/>
          </a:xfrm>
          <a:prstGeom prst="ellipse">
            <a:avLst/>
          </a:prstGeom>
          <a:noFill/>
          <a:ln>
            <a:noFill/>
          </a:ln>
          <a:effectLst>
            <a:outerShdw blurRad="657225" algn="bl" rotWithShape="0">
              <a:schemeClr val="accent2">
                <a:alpha val="40000"/>
              </a:schemeClr>
            </a:outerShdw>
          </a:effectLst>
        </p:spPr>
      </p:pic>
      <p:sp>
        <p:nvSpPr>
          <p:cNvPr id="2775" name="Google Shape;2775;p36"/>
          <p:cNvSpPr/>
          <p:nvPr/>
        </p:nvSpPr>
        <p:spPr>
          <a:xfrm>
            <a:off x="946004" y="4659544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76" name="Google Shape;2776;p36"/>
          <p:cNvSpPr/>
          <p:nvPr/>
        </p:nvSpPr>
        <p:spPr>
          <a:xfrm>
            <a:off x="-207329" y="4346724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777" name="Google Shape;2777;p36"/>
          <p:cNvGrpSpPr/>
          <p:nvPr/>
        </p:nvGrpSpPr>
        <p:grpSpPr>
          <a:xfrm rot="10800000">
            <a:off x="7471439" y="3749712"/>
            <a:ext cx="883262" cy="242091"/>
            <a:chOff x="2300350" y="2601250"/>
            <a:chExt cx="2275275" cy="623625"/>
          </a:xfrm>
        </p:grpSpPr>
        <p:sp>
          <p:nvSpPr>
            <p:cNvPr id="2778" name="Google Shape;2778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79" name="Google Shape;2779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0" name="Google Shape;2780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1" name="Google Shape;2781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2" name="Google Shape;2782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83" name="Google Shape;2783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84" name="Google Shape;2784;p36"/>
          <p:cNvGrpSpPr/>
          <p:nvPr/>
        </p:nvGrpSpPr>
        <p:grpSpPr>
          <a:xfrm rot="5400000">
            <a:off x="2345200" y="704475"/>
            <a:ext cx="98902" cy="553090"/>
            <a:chOff x="4898850" y="4820550"/>
            <a:chExt cx="98902" cy="553090"/>
          </a:xfrm>
        </p:grpSpPr>
        <p:sp>
          <p:nvSpPr>
            <p:cNvPr id="2785" name="Google Shape;2785;p3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0" name="Google Shape;2790;p36"/>
          <p:cNvGrpSpPr/>
          <p:nvPr/>
        </p:nvGrpSpPr>
        <p:grpSpPr>
          <a:xfrm>
            <a:off x="2595335" y="4310789"/>
            <a:ext cx="883262" cy="242091"/>
            <a:chOff x="2300350" y="2601250"/>
            <a:chExt cx="2275275" cy="623625"/>
          </a:xfrm>
        </p:grpSpPr>
        <p:sp>
          <p:nvSpPr>
            <p:cNvPr id="2791" name="Google Shape;2791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2" name="Google Shape;2792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3" name="Google Shape;2793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4" name="Google Shape;2794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5" name="Google Shape;2795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6" name="Google Shape;2796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97" name="Google Shape;2797;p36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798" name="Google Shape;2798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99" name="Google Shape;2799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0" name="Google Shape;2800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1" name="Google Shape;2801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2" name="Google Shape;2802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3" name="Google Shape;2803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4" name="Google Shape;2804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5" name="Google Shape;2805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6" name="Google Shape;2806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7" name="Google Shape;2807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8" name="Google Shape;2808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809" name="Google Shape;2809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10" name="Google Shape;2810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1" name="Google Shape;2811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2" name="Google Shape;2812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3" name="Google Shape;2813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4" name="Google Shape;2814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5" name="Google Shape;2815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6" name="Google Shape;2816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7" name="Google Shape;2817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8" name="Google Shape;2818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9" name="Google Shape;2819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4" name="ZoneTexte 3"/>
          <p:cNvSpPr txBox="1"/>
          <p:nvPr/>
        </p:nvSpPr>
        <p:spPr>
          <a:xfrm>
            <a:off x="479085" y="1219570"/>
            <a:ext cx="5338022" cy="304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342900" indent="-342900">
              <a:lnSpc>
                <a:spcPct val="200000"/>
              </a:lnSpc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fr-FR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Website</a:t>
            </a:r>
            <a:endParaRPr lang="fr-FR" dirty="0" smtClean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200000"/>
              </a:lnSpc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Communication (social media)</a:t>
            </a:r>
          </a:p>
          <a:p>
            <a:pPr marL="342900" indent="-342900">
              <a:lnSpc>
                <a:spcPct val="200000"/>
              </a:lnSpc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Technologies </a:t>
            </a:r>
            <a:r>
              <a:rPr lang="fr-FR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related</a:t>
            </a: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tic</a:t>
            </a:r>
          </a:p>
          <a:p>
            <a:pPr marL="342900" indent="-342900">
              <a:lnSpc>
                <a:spcPct val="200000"/>
              </a:lnSpc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impact of </a:t>
            </a: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</a:t>
            </a: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Communication </a:t>
            </a: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Technologies</a:t>
            </a:r>
          </a:p>
          <a:p>
            <a:pPr marL="342900" indent="-342900">
              <a:lnSpc>
                <a:spcPct val="200000"/>
              </a:lnSpc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fr-F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Technology</a:t>
            </a: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evolves</a:t>
            </a: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over </a:t>
            </a: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  <a:p>
            <a:pPr marL="342900" indent="-342900">
              <a:lnSpc>
                <a:spcPct val="200000"/>
              </a:lnSpc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ar-DZ" dirty="0" smtClean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Google Shape;10040;p84"/>
          <p:cNvSpPr/>
          <p:nvPr/>
        </p:nvSpPr>
        <p:spPr>
          <a:xfrm>
            <a:off x="1135031" y="1184679"/>
            <a:ext cx="364453" cy="369419"/>
          </a:xfrm>
          <a:custGeom>
            <a:avLst/>
            <a:gdLst/>
            <a:ahLst/>
            <a:cxnLst/>
            <a:rect l="l" t="t" r="r" b="b"/>
            <a:pathLst>
              <a:path w="12477" h="12647" extrusionOk="0">
                <a:moveTo>
                  <a:pt x="3750" y="4538"/>
                </a:moveTo>
                <a:cubicBezTo>
                  <a:pt x="4223" y="4538"/>
                  <a:pt x="4601" y="4884"/>
                  <a:pt x="4601" y="5357"/>
                </a:cubicBezTo>
                <a:cubicBezTo>
                  <a:pt x="4601" y="5829"/>
                  <a:pt x="4223" y="6176"/>
                  <a:pt x="3750" y="6176"/>
                </a:cubicBezTo>
                <a:cubicBezTo>
                  <a:pt x="3277" y="6176"/>
                  <a:pt x="2931" y="5829"/>
                  <a:pt x="2931" y="5357"/>
                </a:cubicBezTo>
                <a:cubicBezTo>
                  <a:pt x="2931" y="4884"/>
                  <a:pt x="3277" y="4538"/>
                  <a:pt x="3750" y="4538"/>
                </a:cubicBezTo>
                <a:close/>
                <a:moveTo>
                  <a:pt x="6239" y="4538"/>
                </a:moveTo>
                <a:cubicBezTo>
                  <a:pt x="6711" y="4538"/>
                  <a:pt x="7058" y="4884"/>
                  <a:pt x="7058" y="5357"/>
                </a:cubicBezTo>
                <a:cubicBezTo>
                  <a:pt x="7058" y="5829"/>
                  <a:pt x="6711" y="6176"/>
                  <a:pt x="6239" y="6176"/>
                </a:cubicBezTo>
                <a:cubicBezTo>
                  <a:pt x="5766" y="6176"/>
                  <a:pt x="5420" y="5829"/>
                  <a:pt x="5420" y="5357"/>
                </a:cubicBezTo>
                <a:cubicBezTo>
                  <a:pt x="5420" y="4884"/>
                  <a:pt x="5766" y="4538"/>
                  <a:pt x="6239" y="4538"/>
                </a:cubicBezTo>
                <a:close/>
                <a:moveTo>
                  <a:pt x="8728" y="4538"/>
                </a:moveTo>
                <a:cubicBezTo>
                  <a:pt x="9200" y="4538"/>
                  <a:pt x="9547" y="4884"/>
                  <a:pt x="9547" y="5357"/>
                </a:cubicBezTo>
                <a:cubicBezTo>
                  <a:pt x="9547" y="5829"/>
                  <a:pt x="9200" y="6176"/>
                  <a:pt x="8728" y="6176"/>
                </a:cubicBezTo>
                <a:cubicBezTo>
                  <a:pt x="8255" y="6176"/>
                  <a:pt x="7877" y="5829"/>
                  <a:pt x="7877" y="5357"/>
                </a:cubicBezTo>
                <a:cubicBezTo>
                  <a:pt x="7877" y="4884"/>
                  <a:pt x="8255" y="4538"/>
                  <a:pt x="8728" y="4538"/>
                </a:cubicBezTo>
                <a:close/>
                <a:moveTo>
                  <a:pt x="6239" y="1"/>
                </a:moveTo>
                <a:cubicBezTo>
                  <a:pt x="2805" y="1"/>
                  <a:pt x="1" y="2395"/>
                  <a:pt x="1" y="5357"/>
                </a:cubicBezTo>
                <a:cubicBezTo>
                  <a:pt x="1" y="7436"/>
                  <a:pt x="1387" y="9200"/>
                  <a:pt x="3309" y="10082"/>
                </a:cubicBezTo>
                <a:lnTo>
                  <a:pt x="3309" y="12256"/>
                </a:lnTo>
                <a:cubicBezTo>
                  <a:pt x="3309" y="12486"/>
                  <a:pt x="3502" y="12646"/>
                  <a:pt x="3715" y="12646"/>
                </a:cubicBezTo>
                <a:cubicBezTo>
                  <a:pt x="3824" y="12646"/>
                  <a:pt x="3938" y="12604"/>
                  <a:pt x="4034" y="12508"/>
                </a:cubicBezTo>
                <a:lnTo>
                  <a:pt x="5609" y="10681"/>
                </a:lnTo>
                <a:cubicBezTo>
                  <a:pt x="5798" y="10681"/>
                  <a:pt x="5987" y="10713"/>
                  <a:pt x="6239" y="10713"/>
                </a:cubicBezTo>
                <a:cubicBezTo>
                  <a:pt x="9641" y="10713"/>
                  <a:pt x="12477" y="8350"/>
                  <a:pt x="12477" y="5357"/>
                </a:cubicBezTo>
                <a:cubicBezTo>
                  <a:pt x="12477" y="2395"/>
                  <a:pt x="9704" y="1"/>
                  <a:pt x="6239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10089;p84"/>
          <p:cNvGrpSpPr/>
          <p:nvPr/>
        </p:nvGrpSpPr>
        <p:grpSpPr>
          <a:xfrm>
            <a:off x="4604316" y="3153267"/>
            <a:ext cx="266921" cy="369039"/>
            <a:chOff x="-38129425" y="3222550"/>
            <a:chExt cx="228450" cy="315850"/>
          </a:xfrm>
        </p:grpSpPr>
        <p:sp>
          <p:nvSpPr>
            <p:cNvPr id="52" name="Google Shape;10090;p84"/>
            <p:cNvSpPr/>
            <p:nvPr/>
          </p:nvSpPr>
          <p:spPr>
            <a:xfrm>
              <a:off x="-38129425" y="3222550"/>
              <a:ext cx="228450" cy="227650"/>
            </a:xfrm>
            <a:custGeom>
              <a:avLst/>
              <a:gdLst/>
              <a:ahLst/>
              <a:cxnLst/>
              <a:rect l="l" t="t" r="r" b="b"/>
              <a:pathLst>
                <a:path w="9138" h="9106" extrusionOk="0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091;p84"/>
            <p:cNvSpPr/>
            <p:nvPr/>
          </p:nvSpPr>
          <p:spPr>
            <a:xfrm>
              <a:off x="-38067200" y="3470650"/>
              <a:ext cx="103200" cy="67750"/>
            </a:xfrm>
            <a:custGeom>
              <a:avLst/>
              <a:gdLst/>
              <a:ahLst/>
              <a:cxnLst/>
              <a:rect l="l" t="t" r="r" b="b"/>
              <a:pathLst>
                <a:path w="4128" h="2710" extrusionOk="0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9652;p83"/>
          <p:cNvGrpSpPr/>
          <p:nvPr/>
        </p:nvGrpSpPr>
        <p:grpSpPr>
          <a:xfrm>
            <a:off x="5913425" y="3766266"/>
            <a:ext cx="352332" cy="339288"/>
            <a:chOff x="2071000" y="1435025"/>
            <a:chExt cx="500400" cy="481875"/>
          </a:xfrm>
        </p:grpSpPr>
        <p:sp>
          <p:nvSpPr>
            <p:cNvPr id="55" name="Google Shape;9653;p83"/>
            <p:cNvSpPr/>
            <p:nvPr/>
          </p:nvSpPr>
          <p:spPr>
            <a:xfrm>
              <a:off x="2425125" y="1718700"/>
              <a:ext cx="146275" cy="141750"/>
            </a:xfrm>
            <a:custGeom>
              <a:avLst/>
              <a:gdLst/>
              <a:ahLst/>
              <a:cxnLst/>
              <a:rect l="l" t="t" r="r" b="b"/>
              <a:pathLst>
                <a:path w="5851" h="5670" extrusionOk="0">
                  <a:moveTo>
                    <a:pt x="1598" y="0"/>
                  </a:moveTo>
                  <a:cubicBezTo>
                    <a:pt x="1159" y="0"/>
                    <a:pt x="720" y="160"/>
                    <a:pt x="401" y="481"/>
                  </a:cubicBezTo>
                  <a:lnTo>
                    <a:pt x="0" y="879"/>
                  </a:lnTo>
                  <a:lnTo>
                    <a:pt x="4791" y="5669"/>
                  </a:lnTo>
                  <a:lnTo>
                    <a:pt x="5191" y="5272"/>
                  </a:lnTo>
                  <a:cubicBezTo>
                    <a:pt x="5851" y="4610"/>
                    <a:pt x="5851" y="3538"/>
                    <a:pt x="5191" y="2875"/>
                  </a:cubicBezTo>
                  <a:lnTo>
                    <a:pt x="2795" y="481"/>
                  </a:lnTo>
                  <a:cubicBezTo>
                    <a:pt x="2475" y="160"/>
                    <a:pt x="2036" y="0"/>
                    <a:pt x="15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" name="Google Shape;9654;p83"/>
            <p:cNvSpPr/>
            <p:nvPr/>
          </p:nvSpPr>
          <p:spPr>
            <a:xfrm>
              <a:off x="2071000" y="1477850"/>
              <a:ext cx="453125" cy="439050"/>
            </a:xfrm>
            <a:custGeom>
              <a:avLst/>
              <a:gdLst/>
              <a:ahLst/>
              <a:cxnLst/>
              <a:rect l="l" t="t" r="r" b="b"/>
              <a:pathLst>
                <a:path w="18125" h="17562" extrusionOk="0">
                  <a:moveTo>
                    <a:pt x="2057" y="0"/>
                  </a:moveTo>
                  <a:cubicBezTo>
                    <a:pt x="0" y="2397"/>
                    <a:pt x="81" y="6008"/>
                    <a:pt x="2352" y="8278"/>
                  </a:cubicBezTo>
                  <a:lnTo>
                    <a:pt x="9847" y="15776"/>
                  </a:lnTo>
                  <a:cubicBezTo>
                    <a:pt x="11008" y="16937"/>
                    <a:pt x="12564" y="17561"/>
                    <a:pt x="14149" y="17561"/>
                  </a:cubicBezTo>
                  <a:cubicBezTo>
                    <a:pt x="15535" y="17561"/>
                    <a:pt x="16943" y="17083"/>
                    <a:pt x="18125" y="16068"/>
                  </a:cubicBezTo>
                  <a:lnTo>
                    <a:pt x="13346" y="11289"/>
                  </a:lnTo>
                  <a:cubicBezTo>
                    <a:pt x="13108" y="11473"/>
                    <a:pt x="12823" y="11568"/>
                    <a:pt x="12540" y="11568"/>
                  </a:cubicBezTo>
                  <a:cubicBezTo>
                    <a:pt x="12221" y="11568"/>
                    <a:pt x="11904" y="11448"/>
                    <a:pt x="11660" y="11202"/>
                  </a:cubicBezTo>
                  <a:lnTo>
                    <a:pt x="6926" y="6465"/>
                  </a:lnTo>
                  <a:cubicBezTo>
                    <a:pt x="6462" y="6002"/>
                    <a:pt x="6447" y="5282"/>
                    <a:pt x="6839" y="4779"/>
                  </a:cubicBezTo>
                  <a:lnTo>
                    <a:pt x="205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" name="Google Shape;9655;p83"/>
            <p:cNvSpPr/>
            <p:nvPr/>
          </p:nvSpPr>
          <p:spPr>
            <a:xfrm>
              <a:off x="2141600" y="1435025"/>
              <a:ext cx="146300" cy="141850"/>
            </a:xfrm>
            <a:custGeom>
              <a:avLst/>
              <a:gdLst/>
              <a:ahLst/>
              <a:cxnLst/>
              <a:rect l="l" t="t" r="r" b="b"/>
              <a:pathLst>
                <a:path w="5852" h="5674" extrusionOk="0">
                  <a:moveTo>
                    <a:pt x="1597" y="1"/>
                  </a:moveTo>
                  <a:cubicBezTo>
                    <a:pt x="1158" y="1"/>
                    <a:pt x="719" y="161"/>
                    <a:pt x="398" y="482"/>
                  </a:cubicBezTo>
                  <a:lnTo>
                    <a:pt x="1" y="882"/>
                  </a:lnTo>
                  <a:lnTo>
                    <a:pt x="4792" y="5673"/>
                  </a:lnTo>
                  <a:lnTo>
                    <a:pt x="5189" y="5273"/>
                  </a:lnTo>
                  <a:cubicBezTo>
                    <a:pt x="5852" y="4610"/>
                    <a:pt x="5852" y="3538"/>
                    <a:pt x="5189" y="2879"/>
                  </a:cubicBezTo>
                  <a:lnTo>
                    <a:pt x="2795" y="482"/>
                  </a:lnTo>
                  <a:cubicBezTo>
                    <a:pt x="2474" y="161"/>
                    <a:pt x="2036" y="1"/>
                    <a:pt x="15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8" name="Google Shape;9563;p83"/>
          <p:cNvGrpSpPr/>
          <p:nvPr/>
        </p:nvGrpSpPr>
        <p:grpSpPr>
          <a:xfrm>
            <a:off x="4737777" y="1493915"/>
            <a:ext cx="298169" cy="339253"/>
            <a:chOff x="1529350" y="258825"/>
            <a:chExt cx="423475" cy="481825"/>
          </a:xfrm>
        </p:grpSpPr>
        <p:sp>
          <p:nvSpPr>
            <p:cNvPr id="59" name="Google Shape;9564;p83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" name="Google Shape;9565;p83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" name="Google Shape;12644;p89"/>
          <p:cNvGrpSpPr/>
          <p:nvPr/>
        </p:nvGrpSpPr>
        <p:grpSpPr>
          <a:xfrm>
            <a:off x="1815384" y="3736838"/>
            <a:ext cx="387681" cy="387681"/>
            <a:chOff x="4417380" y="1687279"/>
            <a:chExt cx="397907" cy="397907"/>
          </a:xfrm>
        </p:grpSpPr>
        <p:sp>
          <p:nvSpPr>
            <p:cNvPr id="62" name="Google Shape;12645;p89"/>
            <p:cNvSpPr/>
            <p:nvPr/>
          </p:nvSpPr>
          <p:spPr>
            <a:xfrm>
              <a:off x="4417380" y="1687279"/>
              <a:ext cx="397907" cy="397907"/>
            </a:xfrm>
            <a:custGeom>
              <a:avLst/>
              <a:gdLst/>
              <a:ahLst/>
              <a:cxnLst/>
              <a:rect l="l" t="t" r="r" b="b"/>
              <a:pathLst>
                <a:path w="19066" h="19066" extrusionOk="0">
                  <a:moveTo>
                    <a:pt x="9525" y="2794"/>
                  </a:moveTo>
                  <a:cubicBezTo>
                    <a:pt x="11382" y="2845"/>
                    <a:pt x="13514" y="4021"/>
                    <a:pt x="13514" y="6949"/>
                  </a:cubicBezTo>
                  <a:cubicBezTo>
                    <a:pt x="13514" y="7361"/>
                    <a:pt x="13500" y="7674"/>
                    <a:pt x="13486" y="7912"/>
                  </a:cubicBezTo>
                  <a:cubicBezTo>
                    <a:pt x="13689" y="7867"/>
                    <a:pt x="14004" y="7789"/>
                    <a:pt x="14208" y="7789"/>
                  </a:cubicBezTo>
                  <a:cubicBezTo>
                    <a:pt x="14882" y="7789"/>
                    <a:pt x="15370" y="8202"/>
                    <a:pt x="15370" y="8769"/>
                  </a:cubicBezTo>
                  <a:cubicBezTo>
                    <a:pt x="15370" y="9574"/>
                    <a:pt x="14598" y="9882"/>
                    <a:pt x="14137" y="10066"/>
                  </a:cubicBezTo>
                  <a:cubicBezTo>
                    <a:pt x="14020" y="10112"/>
                    <a:pt x="13857" y="10178"/>
                    <a:pt x="13767" y="10231"/>
                  </a:cubicBezTo>
                  <a:cubicBezTo>
                    <a:pt x="13822" y="10949"/>
                    <a:pt x="14437" y="11278"/>
                    <a:pt x="15354" y="11690"/>
                  </a:cubicBezTo>
                  <a:cubicBezTo>
                    <a:pt x="16061" y="12007"/>
                    <a:pt x="16794" y="12336"/>
                    <a:pt x="16794" y="13104"/>
                  </a:cubicBezTo>
                  <a:cubicBezTo>
                    <a:pt x="16794" y="13896"/>
                    <a:pt x="16088" y="14016"/>
                    <a:pt x="15520" y="14112"/>
                  </a:cubicBezTo>
                  <a:cubicBezTo>
                    <a:pt x="15333" y="14146"/>
                    <a:pt x="15111" y="14183"/>
                    <a:pt x="14855" y="14239"/>
                  </a:cubicBezTo>
                  <a:cubicBezTo>
                    <a:pt x="14768" y="14620"/>
                    <a:pt x="14600" y="15156"/>
                    <a:pt x="13939" y="15156"/>
                  </a:cubicBezTo>
                  <a:cubicBezTo>
                    <a:pt x="13709" y="15156"/>
                    <a:pt x="13258" y="15035"/>
                    <a:pt x="12916" y="15035"/>
                  </a:cubicBezTo>
                  <a:cubicBezTo>
                    <a:pt x="12370" y="15035"/>
                    <a:pt x="12048" y="15253"/>
                    <a:pt x="11642" y="15531"/>
                  </a:cubicBezTo>
                  <a:cubicBezTo>
                    <a:pt x="11160" y="15860"/>
                    <a:pt x="10556" y="16272"/>
                    <a:pt x="9534" y="16272"/>
                  </a:cubicBezTo>
                  <a:cubicBezTo>
                    <a:pt x="8510" y="16272"/>
                    <a:pt x="7908" y="15860"/>
                    <a:pt x="7425" y="15531"/>
                  </a:cubicBezTo>
                  <a:cubicBezTo>
                    <a:pt x="7020" y="15255"/>
                    <a:pt x="6698" y="15035"/>
                    <a:pt x="6151" y="15035"/>
                  </a:cubicBezTo>
                  <a:cubicBezTo>
                    <a:pt x="5810" y="15035"/>
                    <a:pt x="5357" y="15156"/>
                    <a:pt x="5129" y="15156"/>
                  </a:cubicBezTo>
                  <a:cubicBezTo>
                    <a:pt x="4467" y="15156"/>
                    <a:pt x="4298" y="14620"/>
                    <a:pt x="4211" y="14239"/>
                  </a:cubicBezTo>
                  <a:cubicBezTo>
                    <a:pt x="3956" y="14183"/>
                    <a:pt x="3735" y="14146"/>
                    <a:pt x="3547" y="14112"/>
                  </a:cubicBezTo>
                  <a:cubicBezTo>
                    <a:pt x="2980" y="14016"/>
                    <a:pt x="2272" y="13896"/>
                    <a:pt x="2272" y="13104"/>
                  </a:cubicBezTo>
                  <a:cubicBezTo>
                    <a:pt x="2272" y="12336"/>
                    <a:pt x="3004" y="12007"/>
                    <a:pt x="3712" y="11690"/>
                  </a:cubicBezTo>
                  <a:cubicBezTo>
                    <a:pt x="4630" y="11280"/>
                    <a:pt x="5246" y="10949"/>
                    <a:pt x="5299" y="10231"/>
                  </a:cubicBezTo>
                  <a:cubicBezTo>
                    <a:pt x="5209" y="10178"/>
                    <a:pt x="5046" y="10112"/>
                    <a:pt x="4929" y="10066"/>
                  </a:cubicBezTo>
                  <a:cubicBezTo>
                    <a:pt x="4469" y="9882"/>
                    <a:pt x="3696" y="9573"/>
                    <a:pt x="3696" y="8769"/>
                  </a:cubicBezTo>
                  <a:cubicBezTo>
                    <a:pt x="3696" y="8202"/>
                    <a:pt x="4186" y="7789"/>
                    <a:pt x="4858" y="7789"/>
                  </a:cubicBezTo>
                  <a:cubicBezTo>
                    <a:pt x="5062" y="7789"/>
                    <a:pt x="5378" y="7867"/>
                    <a:pt x="5580" y="7912"/>
                  </a:cubicBezTo>
                  <a:cubicBezTo>
                    <a:pt x="5568" y="7674"/>
                    <a:pt x="5554" y="7361"/>
                    <a:pt x="5554" y="6949"/>
                  </a:cubicBezTo>
                  <a:cubicBezTo>
                    <a:pt x="5554" y="4011"/>
                    <a:pt x="7692" y="2840"/>
                    <a:pt x="9525" y="2794"/>
                  </a:cubicBezTo>
                  <a:close/>
                  <a:moveTo>
                    <a:pt x="2794" y="1"/>
                  </a:moveTo>
                  <a:cubicBezTo>
                    <a:pt x="1255" y="1"/>
                    <a:pt x="1" y="1253"/>
                    <a:pt x="1" y="2794"/>
                  </a:cubicBezTo>
                  <a:lnTo>
                    <a:pt x="1" y="16272"/>
                  </a:lnTo>
                  <a:cubicBezTo>
                    <a:pt x="1" y="17811"/>
                    <a:pt x="1255" y="19065"/>
                    <a:pt x="2794" y="19065"/>
                  </a:cubicBezTo>
                  <a:lnTo>
                    <a:pt x="16274" y="19065"/>
                  </a:lnTo>
                  <a:cubicBezTo>
                    <a:pt x="17813" y="19065"/>
                    <a:pt x="19065" y="17811"/>
                    <a:pt x="19065" y="16272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646;p89"/>
            <p:cNvSpPr/>
            <p:nvPr/>
          </p:nvSpPr>
          <p:spPr>
            <a:xfrm>
              <a:off x="4492363" y="1768878"/>
              <a:ext cx="248270" cy="234704"/>
            </a:xfrm>
            <a:custGeom>
              <a:avLst/>
              <a:gdLst/>
              <a:ahLst/>
              <a:cxnLst/>
              <a:rect l="l" t="t" r="r" b="b"/>
              <a:pathLst>
                <a:path w="11896" h="11246" extrusionOk="0">
                  <a:moveTo>
                    <a:pt x="5930" y="0"/>
                  </a:moveTo>
                  <a:cubicBezTo>
                    <a:pt x="5093" y="21"/>
                    <a:pt x="3077" y="428"/>
                    <a:pt x="3077" y="3039"/>
                  </a:cubicBezTo>
                  <a:cubicBezTo>
                    <a:pt x="3077" y="3478"/>
                    <a:pt x="3094" y="3798"/>
                    <a:pt x="3107" y="4028"/>
                  </a:cubicBezTo>
                  <a:cubicBezTo>
                    <a:pt x="3142" y="4647"/>
                    <a:pt x="3077" y="5187"/>
                    <a:pt x="2410" y="5187"/>
                  </a:cubicBezTo>
                  <a:cubicBezTo>
                    <a:pt x="2173" y="5187"/>
                    <a:pt x="1840" y="5114"/>
                    <a:pt x="1608" y="5061"/>
                  </a:cubicBezTo>
                  <a:lnTo>
                    <a:pt x="1608" y="5061"/>
                  </a:lnTo>
                  <a:cubicBezTo>
                    <a:pt x="2217" y="5314"/>
                    <a:pt x="2827" y="5535"/>
                    <a:pt x="2827" y="6215"/>
                  </a:cubicBezTo>
                  <a:cubicBezTo>
                    <a:pt x="2827" y="7791"/>
                    <a:pt x="1472" y="8398"/>
                    <a:pt x="577" y="8799"/>
                  </a:cubicBezTo>
                  <a:cubicBezTo>
                    <a:pt x="400" y="8879"/>
                    <a:pt x="169" y="8981"/>
                    <a:pt x="0" y="9077"/>
                  </a:cubicBezTo>
                  <a:cubicBezTo>
                    <a:pt x="386" y="9148"/>
                    <a:pt x="526" y="9160"/>
                    <a:pt x="965" y="9263"/>
                  </a:cubicBezTo>
                  <a:cubicBezTo>
                    <a:pt x="1348" y="9355"/>
                    <a:pt x="1603" y="9620"/>
                    <a:pt x="1713" y="10103"/>
                  </a:cubicBezTo>
                  <a:cubicBezTo>
                    <a:pt x="2012" y="10046"/>
                    <a:pt x="2244" y="10007"/>
                    <a:pt x="2558" y="10007"/>
                  </a:cubicBezTo>
                  <a:cubicBezTo>
                    <a:pt x="3450" y="10007"/>
                    <a:pt x="3988" y="10373"/>
                    <a:pt x="4460" y="10697"/>
                  </a:cubicBezTo>
                  <a:cubicBezTo>
                    <a:pt x="4892" y="10991"/>
                    <a:pt x="5261" y="11244"/>
                    <a:pt x="5941" y="11246"/>
                  </a:cubicBezTo>
                  <a:cubicBezTo>
                    <a:pt x="6620" y="11244"/>
                    <a:pt x="6990" y="10991"/>
                    <a:pt x="7420" y="10697"/>
                  </a:cubicBezTo>
                  <a:cubicBezTo>
                    <a:pt x="7894" y="10373"/>
                    <a:pt x="8430" y="10007"/>
                    <a:pt x="9323" y="10007"/>
                  </a:cubicBezTo>
                  <a:cubicBezTo>
                    <a:pt x="9638" y="10007"/>
                    <a:pt x="9870" y="10044"/>
                    <a:pt x="10169" y="10103"/>
                  </a:cubicBezTo>
                  <a:cubicBezTo>
                    <a:pt x="10280" y="9616"/>
                    <a:pt x="10535" y="9355"/>
                    <a:pt x="10917" y="9263"/>
                  </a:cubicBezTo>
                  <a:cubicBezTo>
                    <a:pt x="11308" y="9171"/>
                    <a:pt x="11524" y="9140"/>
                    <a:pt x="11895" y="9075"/>
                  </a:cubicBezTo>
                  <a:cubicBezTo>
                    <a:pt x="11727" y="8988"/>
                    <a:pt x="11487" y="8880"/>
                    <a:pt x="11304" y="8799"/>
                  </a:cubicBezTo>
                  <a:cubicBezTo>
                    <a:pt x="10409" y="8398"/>
                    <a:pt x="9054" y="7791"/>
                    <a:pt x="9054" y="6215"/>
                  </a:cubicBezTo>
                  <a:cubicBezTo>
                    <a:pt x="9054" y="5541"/>
                    <a:pt x="9663" y="5312"/>
                    <a:pt x="10271" y="5061"/>
                  </a:cubicBezTo>
                  <a:lnTo>
                    <a:pt x="10271" y="5061"/>
                  </a:lnTo>
                  <a:cubicBezTo>
                    <a:pt x="9985" y="5105"/>
                    <a:pt x="9811" y="5187"/>
                    <a:pt x="9472" y="5187"/>
                  </a:cubicBezTo>
                  <a:cubicBezTo>
                    <a:pt x="8805" y="5187"/>
                    <a:pt x="8739" y="4647"/>
                    <a:pt x="8773" y="4028"/>
                  </a:cubicBezTo>
                  <a:cubicBezTo>
                    <a:pt x="8787" y="3798"/>
                    <a:pt x="8805" y="3478"/>
                    <a:pt x="8805" y="3039"/>
                  </a:cubicBezTo>
                  <a:cubicBezTo>
                    <a:pt x="8805" y="439"/>
                    <a:pt x="6795" y="25"/>
                    <a:pt x="59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16154" y="2615413"/>
            <a:ext cx="465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ICT plays a pivotal role in shaping how individuals, businesses, and societies communicate</a:t>
            </a:r>
            <a:endParaRPr lang="fr-FR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7393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5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8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2" grpId="0"/>
      <p:bldP spid="50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2" name="Google Shape;3322;p4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Percentage of population connected to the Internet</a:t>
            </a:r>
            <a:endParaRPr sz="2400" dirty="0">
              <a:solidFill>
                <a:schemeClr val="accent2"/>
              </a:solidFill>
            </a:endParaRPr>
          </a:p>
        </p:txBody>
      </p:sp>
      <p:grpSp>
        <p:nvGrpSpPr>
          <p:cNvPr id="3323" name="Google Shape;3323;p46"/>
          <p:cNvGrpSpPr/>
          <p:nvPr/>
        </p:nvGrpSpPr>
        <p:grpSpPr>
          <a:xfrm>
            <a:off x="888283" y="1524499"/>
            <a:ext cx="4294722" cy="2883551"/>
            <a:chOff x="626675" y="1846865"/>
            <a:chExt cx="3826033" cy="2568865"/>
          </a:xfrm>
        </p:grpSpPr>
        <p:sp>
          <p:nvSpPr>
            <p:cNvPr id="3324" name="Google Shape;3324;p46"/>
            <p:cNvSpPr/>
            <p:nvPr/>
          </p:nvSpPr>
          <p:spPr>
            <a:xfrm>
              <a:off x="626675" y="2067523"/>
              <a:ext cx="1451128" cy="2348207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46"/>
            <p:cNvSpPr/>
            <p:nvPr/>
          </p:nvSpPr>
          <p:spPr>
            <a:xfrm>
              <a:off x="1821722" y="1846865"/>
              <a:ext cx="569303" cy="648528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46"/>
            <p:cNvSpPr/>
            <p:nvPr/>
          </p:nvSpPr>
          <p:spPr>
            <a:xfrm>
              <a:off x="2139676" y="1991874"/>
              <a:ext cx="2275223" cy="196152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46"/>
            <p:cNvSpPr/>
            <p:nvPr/>
          </p:nvSpPr>
          <p:spPr>
            <a:xfrm>
              <a:off x="3855028" y="3483822"/>
              <a:ext cx="191969" cy="106082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46"/>
            <p:cNvSpPr/>
            <p:nvPr/>
          </p:nvSpPr>
          <p:spPr>
            <a:xfrm>
              <a:off x="3717854" y="3473170"/>
              <a:ext cx="312760" cy="225529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46"/>
            <p:cNvSpPr/>
            <p:nvPr/>
          </p:nvSpPr>
          <p:spPr>
            <a:xfrm>
              <a:off x="3912739" y="3702258"/>
              <a:ext cx="539969" cy="454068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0" name="Google Shape;3330;p46"/>
          <p:cNvGrpSpPr/>
          <p:nvPr/>
        </p:nvGrpSpPr>
        <p:grpSpPr>
          <a:xfrm>
            <a:off x="5813508" y="1398452"/>
            <a:ext cx="2617392" cy="1519356"/>
            <a:chOff x="6012900" y="1366316"/>
            <a:chExt cx="2617392" cy="1519356"/>
          </a:xfrm>
        </p:grpSpPr>
        <p:sp>
          <p:nvSpPr>
            <p:cNvPr id="3331" name="Google Shape;3331;p46"/>
            <p:cNvSpPr/>
            <p:nvPr/>
          </p:nvSpPr>
          <p:spPr>
            <a:xfrm>
              <a:off x="6012900" y="1901376"/>
              <a:ext cx="2617392" cy="44635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buClr>
                  <a:schemeClr val="dk1"/>
                </a:buClr>
                <a:buSzPts val="1100"/>
              </a:pPr>
              <a:r>
                <a:rPr lang="fr-FR" dirty="0" err="1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Connected</a:t>
              </a:r>
              <a:r>
                <a:rPr lang="fr-FR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 to the Internet</a:t>
              </a:r>
              <a:endParaRPr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332" name="Google Shape;3332;p46"/>
            <p:cNvSpPr txBox="1"/>
            <p:nvPr/>
          </p:nvSpPr>
          <p:spPr>
            <a:xfrm>
              <a:off x="6012900" y="2360372"/>
              <a:ext cx="2265600" cy="52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Nearly 5 billion people use social networking sites</a:t>
              </a:r>
              <a:endParaRPr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3333" name="Google Shape;3333;p46"/>
            <p:cNvSpPr txBox="1"/>
            <p:nvPr/>
          </p:nvSpPr>
          <p:spPr>
            <a:xfrm>
              <a:off x="6440850" y="1366316"/>
              <a:ext cx="1409700" cy="484800"/>
            </a:xfrm>
            <a:prstGeom prst="rect">
              <a:avLst/>
            </a:prstGeom>
            <a:noFill/>
            <a:ln>
              <a:noFill/>
            </a:ln>
            <a:effectLst>
              <a:outerShdw blurRad="142875" algn="bl" rotWithShape="0">
                <a:srgbClr val="8FFFFF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 dirty="0" smtClean="0">
                  <a:solidFill>
                    <a:schemeClr val="accent2"/>
                  </a:solidFill>
                  <a:latin typeface="Exo"/>
                  <a:ea typeface="Exo"/>
                  <a:cs typeface="Exo"/>
                  <a:sym typeface="Exo"/>
                </a:rPr>
                <a:t>6</a:t>
              </a:r>
              <a:r>
                <a:rPr lang="ar-DZ" sz="3000" b="1" dirty="0" smtClean="0">
                  <a:solidFill>
                    <a:schemeClr val="accent2"/>
                  </a:solidFill>
                  <a:latin typeface="Exo"/>
                  <a:ea typeface="Exo"/>
                  <a:cs typeface="Exo"/>
                  <a:sym typeface="Exo"/>
                </a:rPr>
                <a:t>7</a:t>
              </a:r>
              <a:r>
                <a:rPr lang="en" sz="3000" b="1" dirty="0" smtClean="0">
                  <a:solidFill>
                    <a:schemeClr val="accent2"/>
                  </a:solidFill>
                  <a:latin typeface="Exo"/>
                  <a:ea typeface="Exo"/>
                  <a:cs typeface="Exo"/>
                  <a:sym typeface="Exo"/>
                </a:rPr>
                <a:t>%</a:t>
              </a:r>
              <a:endParaRPr sz="3000" b="1" dirty="0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grpSp>
        <p:nvGrpSpPr>
          <p:cNvPr id="3334" name="Google Shape;3334;p46"/>
          <p:cNvGrpSpPr/>
          <p:nvPr/>
        </p:nvGrpSpPr>
        <p:grpSpPr>
          <a:xfrm>
            <a:off x="5779269" y="3064432"/>
            <a:ext cx="2265600" cy="1519360"/>
            <a:chOff x="6012900" y="3037376"/>
            <a:chExt cx="2265600" cy="1519360"/>
          </a:xfrm>
        </p:grpSpPr>
        <p:sp>
          <p:nvSpPr>
            <p:cNvPr id="3335" name="Google Shape;3335;p46"/>
            <p:cNvSpPr/>
            <p:nvPr/>
          </p:nvSpPr>
          <p:spPr>
            <a:xfrm>
              <a:off x="6012900" y="3572436"/>
              <a:ext cx="22656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disconnected</a:t>
              </a:r>
              <a:endParaRPr sz="1800" b="1" dirty="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336" name="Google Shape;3336;p46"/>
            <p:cNvSpPr txBox="1"/>
            <p:nvPr/>
          </p:nvSpPr>
          <p:spPr>
            <a:xfrm>
              <a:off x="6012900" y="4031436"/>
              <a:ext cx="2265600" cy="52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fr-FR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2.6 billion </a:t>
              </a:r>
              <a:r>
                <a:rPr lang="fr-FR" dirty="0" smtClean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people</a:t>
              </a:r>
              <a:r>
                <a:rPr lang="ar-DZ" dirty="0" smtClean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 </a:t>
              </a:r>
              <a:r>
                <a:rPr lang="fr-FR" dirty="0" err="1" smtClean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doesn</a:t>
              </a:r>
              <a:r>
                <a:rPr lang="fr-FR" dirty="0" err="1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t</a:t>
              </a:r>
              <a:endParaRPr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3337" name="Google Shape;3337;p46"/>
            <p:cNvSpPr txBox="1"/>
            <p:nvPr/>
          </p:nvSpPr>
          <p:spPr>
            <a:xfrm>
              <a:off x="6440850" y="3037376"/>
              <a:ext cx="1409700" cy="484800"/>
            </a:xfrm>
            <a:prstGeom prst="rect">
              <a:avLst/>
            </a:prstGeom>
            <a:noFill/>
            <a:ln>
              <a:noFill/>
            </a:ln>
            <a:effectLst>
              <a:outerShdw blurRad="142875" algn="bl" rotWithShape="0">
                <a:srgbClr val="8FFFFF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 dirty="0" smtClean="0">
                  <a:solidFill>
                    <a:schemeClr val="accent2"/>
                  </a:solidFill>
                  <a:latin typeface="Exo"/>
                  <a:ea typeface="Exo"/>
                  <a:cs typeface="Exo"/>
                  <a:sym typeface="Exo"/>
                </a:rPr>
                <a:t>32%</a:t>
              </a:r>
              <a:endParaRPr sz="3000" b="1" dirty="0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sp>
        <p:nvSpPr>
          <p:cNvPr id="3338" name="Google Shape;3338;p46"/>
          <p:cNvSpPr/>
          <p:nvPr/>
        </p:nvSpPr>
        <p:spPr>
          <a:xfrm>
            <a:off x="3059065" y="2450051"/>
            <a:ext cx="235500" cy="23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46"/>
          <p:cNvSpPr/>
          <p:nvPr/>
        </p:nvSpPr>
        <p:spPr>
          <a:xfrm>
            <a:off x="2001564" y="3500861"/>
            <a:ext cx="235500" cy="23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40" name="Google Shape;3340;p46"/>
          <p:cNvCxnSpPr>
            <a:stCxn id="3333" idx="1"/>
            <a:endCxn id="3338" idx="6"/>
          </p:cNvCxnSpPr>
          <p:nvPr/>
        </p:nvCxnSpPr>
        <p:spPr>
          <a:xfrm rot="10800000" flipV="1">
            <a:off x="3294566" y="1640851"/>
            <a:ext cx="2946893" cy="92694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3341" name="Google Shape;3341;p46"/>
          <p:cNvCxnSpPr>
            <a:stCxn id="3337" idx="1"/>
            <a:endCxn id="3339" idx="6"/>
          </p:cNvCxnSpPr>
          <p:nvPr/>
        </p:nvCxnSpPr>
        <p:spPr>
          <a:xfrm rot="10800000" flipV="1">
            <a:off x="2237065" y="3306831"/>
            <a:ext cx="3970155" cy="31177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lg" len="lg"/>
            <a:tailEnd type="oval" w="lg" len="lg"/>
          </a:ln>
        </p:spPr>
      </p:cxnSp>
      <p:grpSp>
        <p:nvGrpSpPr>
          <p:cNvPr id="3342" name="Google Shape;3342;p46"/>
          <p:cNvGrpSpPr/>
          <p:nvPr/>
        </p:nvGrpSpPr>
        <p:grpSpPr>
          <a:xfrm rot="5400000">
            <a:off x="1888000" y="933075"/>
            <a:ext cx="98902" cy="553090"/>
            <a:chOff x="4898850" y="4820550"/>
            <a:chExt cx="98902" cy="553090"/>
          </a:xfrm>
        </p:grpSpPr>
        <p:sp>
          <p:nvSpPr>
            <p:cNvPr id="3343" name="Google Shape;3343;p4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4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4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4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4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5374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3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2" grpId="0"/>
    </p:bldLst>
  </p:timing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414</Words>
  <Application>Microsoft Office PowerPoint</Application>
  <PresentationFormat>Affichage à l'écran (16:9)</PresentationFormat>
  <Paragraphs>96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Calibri</vt:lpstr>
      <vt:lpstr>Bell MT</vt:lpstr>
      <vt:lpstr>Arial</vt:lpstr>
      <vt:lpstr>Exo</vt:lpstr>
      <vt:lpstr>PT Sans</vt:lpstr>
      <vt:lpstr>Data Center Business Plan by Slidesgo</vt:lpstr>
      <vt:lpstr>Information and Communication Technologies presentation</vt:lpstr>
      <vt:lpstr>In this representation we will see</vt:lpstr>
      <vt:lpstr>introduction</vt:lpstr>
      <vt:lpstr>website</vt:lpstr>
      <vt:lpstr>We have a multiple of website that we use in our life in different area</vt:lpstr>
      <vt:lpstr>example Websites </vt:lpstr>
      <vt:lpstr>Management Systems</vt:lpstr>
      <vt:lpstr>In this representation we will see</vt:lpstr>
      <vt:lpstr>Percentage of population connected to the Internet</vt:lpstr>
      <vt:lpstr>Some examples of the population that uses Tik to communicate</vt:lpstr>
      <vt:lpstr>Technologies related to tic</vt:lpstr>
      <vt:lpstr>Git github</vt:lpstr>
      <vt:lpstr>Microsoft submissions</vt:lpstr>
      <vt:lpstr>The impact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CENTER BUSINESS PLAN</dc:title>
  <dc:creator>HP</dc:creator>
  <cp:lastModifiedBy>HP</cp:lastModifiedBy>
  <cp:revision>61</cp:revision>
  <dcterms:modified xsi:type="dcterms:W3CDTF">2023-12-29T15:07:44Z</dcterms:modified>
</cp:coreProperties>
</file>