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  <p:embeddedFont>
      <p:font typeface="Roboto Mon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22" Type="http://schemas.openxmlformats.org/officeDocument/2006/relationships/font" Target="fonts/RobotoMono-bold.fntdata"/><Relationship Id="rId10" Type="http://schemas.openxmlformats.org/officeDocument/2006/relationships/slide" Target="slides/slide5.xml"/><Relationship Id="rId21" Type="http://schemas.openxmlformats.org/officeDocument/2006/relationships/font" Target="fonts/RobotoMono-regular.fntdata"/><Relationship Id="rId13" Type="http://schemas.openxmlformats.org/officeDocument/2006/relationships/slide" Target="slides/slide8.xml"/><Relationship Id="rId24" Type="http://schemas.openxmlformats.org/officeDocument/2006/relationships/font" Target="fonts/RobotoMon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Mon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205962c3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205962c3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ae3129d6e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ae3129d6e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9a47e386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9a47e386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c94c690c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c94c690c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d33f4a68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d33f4a68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a4b3d737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a4b3d737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b715fa9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b715fa9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a4b3d73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a4b3d73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d33f4a68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d33f4a68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205962c3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205962c3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" name="Google Shape;2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2" y="0"/>
            <a:ext cx="9142089" cy="5143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321"/>
            <a:ext cx="9143996" cy="514285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tutorialspoint.com/javascript/javascript_builtin_functions.ht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8" y="363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JavaScript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Introduction Lesson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/>
        </p:nvSpPr>
        <p:spPr>
          <a:xfrm>
            <a:off x="237400" y="956550"/>
            <a:ext cx="4381800" cy="3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AutoNum type="arabicPeriod" startAt="3"/>
            </a:pP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Buatlah fungsi yang memiliki parameter </a:t>
            </a:r>
            <a:r>
              <a:rPr b="1"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nilaiAwal </a:t>
            </a: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i="1"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number</a:t>
            </a: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 dan </a:t>
            </a:r>
            <a:r>
              <a:rPr b="1"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nilaiAkhir </a:t>
            </a: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i="1"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number</a:t>
            </a: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),</a:t>
            </a: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 serta </a:t>
            </a:r>
            <a:r>
              <a:rPr b="1"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dataArray </a:t>
            </a: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i="1"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array</a:t>
            </a: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. </a:t>
            </a:r>
            <a:b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F</a:t>
            </a: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ungsi tersebut memiliki validasi </a:t>
            </a:r>
            <a:r>
              <a:rPr b="1"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nilaiAwal &lt;</a:t>
            </a: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nilaiAkhir </a:t>
            </a: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dan jumlah data dalam </a:t>
            </a:r>
            <a:r>
              <a:rPr b="1"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dataArray </a:t>
            </a: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harus lebih dari 5.</a:t>
            </a:r>
            <a:b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Fungsi tersebut akan mencari data didalam </a:t>
            </a:r>
            <a:r>
              <a:rPr b="1"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dataArray </a:t>
            </a: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yang memiliki nilai diantara </a:t>
            </a:r>
            <a:r>
              <a:rPr b="1"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nilaiAwal </a:t>
            </a: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dan </a:t>
            </a:r>
            <a:r>
              <a:rPr b="1"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nilaiAkhir</a:t>
            </a: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, mengurutkan hasil pencarian dan menampilkannya ke layar/console.</a:t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Contoh: 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SeleksiNilai(5, 20 , [2, 25, 4, 14, 17, 30, 8])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Output: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[8, 14, 17]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7" name="Google Shape;117;p22"/>
          <p:cNvSpPr txBox="1"/>
          <p:nvPr/>
        </p:nvSpPr>
        <p:spPr>
          <a:xfrm>
            <a:off x="4718175" y="956550"/>
            <a:ext cx="4263900" cy="40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SeleksiNilai(15, 3 , [2, 25, 4, 14, 17, 30, 8])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Output: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“Nilai akhir harus lebih besar dari nilai awal”</a:t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SeleksiNilai(4, 17 , [2, 25, 4])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Output: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“Jumlah angka dalam dataArray harus lebih dari 5”</a:t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8" name="Google Shape;118;p22"/>
          <p:cNvSpPr txBox="1"/>
          <p:nvPr>
            <p:ph type="title"/>
          </p:nvPr>
        </p:nvSpPr>
        <p:spPr>
          <a:xfrm>
            <a:off x="1659525" y="292625"/>
            <a:ext cx="702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Task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1811925" y="445025"/>
            <a:ext cx="702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Next Lesson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Asynchronous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Promise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Callback Asynchronous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Async Await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Try catch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811925" y="445025"/>
            <a:ext cx="702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Rules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Absence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Follow the rules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Ask us anything (bootcamp matters in private)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Speak for yourself first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Trainer availability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Independent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Hard work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Do your best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Continuous self improvement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1811925" y="445025"/>
            <a:ext cx="702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Objective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Function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Method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Callback Function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1811925" y="445025"/>
            <a:ext cx="702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Function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Function adalah blok kode untuk melakukan tugas tertentu. Dimulai dengan kata kunci 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function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dan dicakup oleh 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tanda kurung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. Fungsi akan berhenti jika berakhir atau ada sintaks 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return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824575" y="2392675"/>
            <a:ext cx="4253400" cy="26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Sintaks: 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ES5 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Declaration</a:t>
            </a:r>
            <a:endParaRPr sz="1300">
              <a:solidFill>
                <a:srgbClr val="1B1B32"/>
              </a:solidFill>
              <a:highlight>
                <a:srgbClr val="EEEE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1B1B32"/>
                </a:solidFill>
                <a:highlight>
                  <a:srgbClr val="EEEEF0"/>
                </a:highlight>
                <a:latin typeface="Roboto Mono"/>
                <a:ea typeface="Roboto Mono"/>
                <a:cs typeface="Roboto Mono"/>
                <a:sym typeface="Roboto Mono"/>
              </a:rPr>
              <a:t>function doStuff() {};</a:t>
            </a:r>
            <a:endParaRPr sz="2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Expression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1B1B32"/>
                </a:solidFill>
                <a:highlight>
                  <a:srgbClr val="EEEEF0"/>
                </a:highlight>
                <a:latin typeface="Roboto Mono"/>
                <a:ea typeface="Roboto Mono"/>
                <a:cs typeface="Roboto Mono"/>
                <a:sym typeface="Roboto Mono"/>
              </a:rPr>
              <a:t>const doStuff = function() {}</a:t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5021425" y="2847425"/>
            <a:ext cx="4253400" cy="21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ES6 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Arrow Function</a:t>
            </a:r>
            <a:endParaRPr sz="1300">
              <a:solidFill>
                <a:srgbClr val="1B1B32"/>
              </a:solidFill>
              <a:highlight>
                <a:srgbClr val="EEEE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B1B32"/>
                </a:solidFill>
                <a:highlight>
                  <a:srgbClr val="EEEEF0"/>
                </a:highlight>
                <a:latin typeface="Roboto Mono"/>
                <a:ea typeface="Roboto Mono"/>
                <a:cs typeface="Roboto Mono"/>
                <a:sym typeface="Roboto Mono"/>
              </a:rPr>
              <a:t>const doStuff = () =&gt; {}</a:t>
            </a:r>
            <a:endParaRPr sz="2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1811925" y="445025"/>
            <a:ext cx="702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Function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Contoh: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b="7817" l="0" r="3716" t="5893"/>
          <a:stretch/>
        </p:blipFill>
        <p:spPr>
          <a:xfrm>
            <a:off x="340700" y="1734163"/>
            <a:ext cx="8462600" cy="225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1811925" y="445025"/>
            <a:ext cx="702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Method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Method adalah fungsi di dalam objek. Ketika kita membuat objek, kita dapat membuat fungsi di dalamnya. Untuk mengakses bagian lain dari objek menggunakan kata kunci 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this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Sintak: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 b="5204" l="2425" r="21546" t="0"/>
          <a:stretch/>
        </p:blipFill>
        <p:spPr>
          <a:xfrm>
            <a:off x="2104300" y="2571750"/>
            <a:ext cx="4173508" cy="240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1811925" y="445025"/>
            <a:ext cx="702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Method (Built-in Functions)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Berikut adalah beberapa method untuk array di JavaScript.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sort()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map()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filter()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push()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https://www.tutorialspoint.com/javascript/javascript_builtin_functions.htm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1811925" y="445025"/>
            <a:ext cx="702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Callback Function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463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Callback Function adalah function biasa, yang dikirimkan sebagai parameter ke function lain, kemudian dieksekusi di function tersebut.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 rotWithShape="1">
          <a:blip r:embed="rId3">
            <a:alphaModFix/>
          </a:blip>
          <a:srcRect b="0" l="1621" r="45575" t="0"/>
          <a:stretch/>
        </p:blipFill>
        <p:spPr>
          <a:xfrm>
            <a:off x="4950900" y="1566467"/>
            <a:ext cx="3881299" cy="3179633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/>
          <p:nvPr/>
        </p:nvSpPr>
        <p:spPr>
          <a:xfrm>
            <a:off x="5135725" y="1152463"/>
            <a:ext cx="28188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Contoh: 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/>
        </p:nvSpPr>
        <p:spPr>
          <a:xfrm>
            <a:off x="311700" y="956550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AutoNum type="arabicPeriod"/>
            </a:pP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Buat dan jelaskanlah 10 method bawaan JavaScript (Built-in Functions) beserta contoh penggunaannya</a:t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AutoNum type="arabicPeriod"/>
            </a:pP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Buatlah program searching nama yang dapat dibatasi jumlah outputnya yang menerapkan  callback function dengan data sebagai berikut:</a:t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const name = [</a:t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‘Abigail’, ‘Alexandra’, ‘Alison’,</a:t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‘Amanda’, ‘Angela’, ’Bella’,</a:t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‘Carol’, ‘Caroline’, ‘Carolyn’,</a:t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‘Deirdre’, ‘Diana’, ‘Elizabeth’,</a:t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‘Ella’, ‘Faith’, ‘Olivia’, ‘Penelope’]</a:t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4632975" y="956550"/>
            <a:ext cx="4349100" cy="40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Contoh: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searchName(“an”, 3, callback)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Output: 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[“Alexandra”,”</a:t>
            </a: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Amanda</a:t>
            </a: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”,”</a:t>
            </a: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Angela</a:t>
            </a: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”]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1" name="Google Shape;111;p21"/>
          <p:cNvSpPr txBox="1"/>
          <p:nvPr>
            <p:ph type="title"/>
          </p:nvPr>
        </p:nvSpPr>
        <p:spPr>
          <a:xfrm>
            <a:off x="1659525" y="292625"/>
            <a:ext cx="702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Task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