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96" r:id="rId6"/>
    <p:sldId id="297" r:id="rId7"/>
    <p:sldId id="285" r:id="rId8"/>
    <p:sldId id="260" r:id="rId9"/>
    <p:sldId id="263" r:id="rId10"/>
    <p:sldId id="269" r:id="rId11"/>
    <p:sldId id="270" r:id="rId12"/>
    <p:sldId id="271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iriam Libre" panose="00000500000000000000" pitchFamily="2" charset="-79"/>
      <p:regular r:id="rId27"/>
      <p:bold r:id="rId28"/>
    </p:embeddedFont>
    <p:embeddedFont>
      <p:font typeface="Work Sans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7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29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247192" y="162173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600" dirty="0"/>
              <a:t>h</a:t>
            </a:r>
            <a:r>
              <a:rPr lang="en" sz="6600" dirty="0"/>
              <a:t>ospitally;</a:t>
            </a:r>
            <a:endParaRPr sz="6600" dirty="0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E8D37E3B-231B-D557-AA8D-65C4491666FF}"/>
              </a:ext>
            </a:extLst>
          </p:cNvPr>
          <p:cNvSpPr txBox="1">
            <a:spLocks/>
          </p:cNvSpPr>
          <p:nvPr/>
        </p:nvSpPr>
        <p:spPr>
          <a:xfrm>
            <a:off x="2545088" y="2872593"/>
            <a:ext cx="355091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l"/>
            <a:r>
              <a:rPr lang="en-PH" sz="1800" dirty="0"/>
              <a:t>Who needs more papers—when you have us. A few clicks away saving you from stockpile of papers.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7175349" y="2547222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4" name="Google Shape;364;p26"/>
          <p:cNvSpPr/>
          <p:nvPr/>
        </p:nvSpPr>
        <p:spPr>
          <a:xfrm rot="159471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8092607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development of digital storage opened the way for the ease with which people can now create, save, and manipulate data while maintaining its integrity.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274;p18">
            <a:extLst>
              <a:ext uri="{FF2B5EF4-FFF2-40B4-BE49-F238E27FC236}">
                <a16:creationId xmlns:a16="http://schemas.microsoft.com/office/drawing/2014/main" id="{D99EB43A-F4CF-44E9-23B4-35895F2EB21E}"/>
              </a:ext>
            </a:extLst>
          </p:cNvPr>
          <p:cNvSpPr txBox="1">
            <a:spLocks/>
          </p:cNvSpPr>
          <p:nvPr/>
        </p:nvSpPr>
        <p:spPr>
          <a:xfrm>
            <a:off x="3908357" y="3696802"/>
            <a:ext cx="2637915" cy="111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600" dirty="0"/>
              <a:t> - Senior Lecturer in Physics at the University of Portsmouth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2443559" y="1305156"/>
            <a:ext cx="3416913" cy="361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Study findings resulted in a positive note that having a digital record in hospitals was a complete success in terms of storing, accessing, and retrieving data.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Nevertheless, this technology is not new but should be utilized more often since we are already transitioning to more technological advancement for work efficiency.</a:t>
            </a:r>
            <a:endParaRPr sz="1200" b="1"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322428" y="1305156"/>
            <a:ext cx="1859663" cy="2948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of the problems for this is that the data is not accessible in the time expected, this creates traffic and overcrowding within the information desk area.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01733" y="227387"/>
            <a:ext cx="5138700" cy="1005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800" dirty="0"/>
              <a:t>Why should paper-based records should be replaced?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PH" dirty="0">
              <a:latin typeface="Barlow" panose="00000500000000000000" pitchFamily="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PH" dirty="0">
                <a:latin typeface="Barlow" panose="00000500000000000000" pitchFamily="2" charset="0"/>
              </a:rPr>
              <a:t>Efficiency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PH" dirty="0">
              <a:latin typeface="Barlow" panose="000005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Lessen workload</a:t>
            </a:r>
            <a:endParaRPr lang="en-PH" dirty="0">
              <a:latin typeface="Barlow" panose="00000500000000000000" pitchFamily="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PH" dirty="0">
              <a:latin typeface="Barlow" panose="00000500000000000000" pitchFamily="2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PH" dirty="0">
              <a:latin typeface="Barlow" panose="00000500000000000000" pitchFamily="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PH" dirty="0">
                <a:latin typeface="Barlow" panose="00000500000000000000" pitchFamily="2" charset="0"/>
              </a:rPr>
              <a:t>Seamless workflow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PH" dirty="0">
              <a:latin typeface="Barlow" panose="000005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Productive </a:t>
            </a:r>
            <a:r>
              <a:rPr lang="en-PH" sz="24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healthplace</a:t>
            </a:r>
            <a:endParaRPr lang="en-PH" dirty="0">
              <a:latin typeface="Barlow" panose="00000500000000000000" pitchFamily="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PH" dirty="0">
              <a:latin typeface="Barlow" panose="00000500000000000000" pitchFamily="2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8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and Limitations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PH" dirty="0">
              <a:latin typeface="Barlow" panose="00000500000000000000" pitchFamily="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PH" dirty="0">
                <a:latin typeface="Barlow" panose="00000500000000000000" pitchFamily="2" charset="0"/>
              </a:rPr>
              <a:t>Integrating paperless system within the </a:t>
            </a:r>
            <a:r>
              <a:rPr lang="en-PH" dirty="0" err="1">
                <a:latin typeface="Barlow" panose="00000500000000000000" pitchFamily="2" charset="0"/>
              </a:rPr>
              <a:t>boudnaries</a:t>
            </a:r>
            <a:endParaRPr lang="en-PH" dirty="0">
              <a:latin typeface="Barlow" panose="00000500000000000000" pitchFamily="2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PH" dirty="0">
              <a:latin typeface="Barlow" panose="000005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HIPAA</a:t>
            </a:r>
            <a:endParaRPr lang="en-PH" dirty="0">
              <a:latin typeface="Barlow" panose="00000500000000000000" pitchFamily="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PH" dirty="0">
              <a:latin typeface="Barlow" panose="00000500000000000000" pitchFamily="2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73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Limits paper consumption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fficiency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nti-loss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Limited Functionalities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cessed through web browser only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Existing technologies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Better UI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TOOLS AND TECHNOLOGIES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828D-84D2-75BD-B772-A0719494E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532350" y="1401425"/>
            <a:ext cx="5063550" cy="3406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HTML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CSS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TAILWIND CSS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JAVASCRIPT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GO DADDY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HEROKU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PYTHON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FLASK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b="1" dirty="0"/>
              <a:t>MYSQL</a:t>
            </a: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Barlow Light</vt:lpstr>
      <vt:lpstr>Barlow</vt:lpstr>
      <vt:lpstr>Arial</vt:lpstr>
      <vt:lpstr>Work Sans</vt:lpstr>
      <vt:lpstr>Miriam Libre</vt:lpstr>
      <vt:lpstr>Calibri</vt:lpstr>
      <vt:lpstr>Roderigo template</vt:lpstr>
      <vt:lpstr>hospitally;</vt:lpstr>
      <vt:lpstr>PowerPoint Presentation</vt:lpstr>
      <vt:lpstr>Why should paper-based records should be replaced?</vt:lpstr>
      <vt:lpstr>Purpose</vt:lpstr>
      <vt:lpstr>Objectives</vt:lpstr>
      <vt:lpstr>Scope and Limitations</vt:lpstr>
      <vt:lpstr>SWOT ANALYSIS</vt:lpstr>
      <vt:lpstr>TOOLS AND TECHNOLOGIES</vt:lpstr>
      <vt:lpstr>YOU CAN ALSO SPLIT YOUR CONTENT</vt:lpstr>
      <vt:lpstr>MAPS</vt:lpstr>
      <vt:lpstr>89,526,124</vt:lpstr>
      <vt:lpstr>89,526,124$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hospitally;</dc:title>
  <dc:creator>Felise Jann Sanchez</dc:creator>
  <cp:lastModifiedBy>Liz San</cp:lastModifiedBy>
  <cp:revision>1</cp:revision>
  <dcterms:modified xsi:type="dcterms:W3CDTF">2022-07-14T20:37:29Z</dcterms:modified>
</cp:coreProperties>
</file>