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1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FD62E3-A332-42ED-B7B8-D1211D932426}" type="datetimeFigureOut">
              <a:rPr lang="en-US" smtClean="0"/>
              <a:pPr/>
              <a:t>1/20/2020</a:t>
            </a:fld>
            <a:endParaRPr lang="en-US"/>
          </a:p>
        </p:txBody>
      </p:sp>
      <p:sp>
        <p:nvSpPr>
          <p:cNvPr id="104867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5C969-6CEA-4F1B-9CCA-9A7D1066D2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05C969-6CEA-4F1B-9CCA-9A7D1066D2D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normAutofit/>
          </a:bodyPr>
          <a:lstStyle/>
          <a:p>
            <a:endParaRPr lang="en-US" dirty="0"/>
          </a:p>
        </p:txBody>
      </p:sp>
      <p:sp>
        <p:nvSpPr>
          <p:cNvPr id="1048615" name="Slide Number Placeholder 3"/>
          <p:cNvSpPr>
            <a:spLocks noGrp="1"/>
          </p:cNvSpPr>
          <p:nvPr>
            <p:ph type="sldNum" sz="quarter" idx="10"/>
          </p:nvPr>
        </p:nvSpPr>
        <p:spPr/>
        <p:txBody>
          <a:bodyPr/>
          <a:lstStyle/>
          <a:p>
            <a:fld id="{B705C969-6CEA-4F1B-9CCA-9A7D1066D2D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6"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587"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8" name="Date Placeholder 6"/>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589" name="Footer Placeholder 19"/>
          <p:cNvSpPr>
            <a:spLocks noGrp="1"/>
          </p:cNvSpPr>
          <p:nvPr>
            <p:ph type="ftr" sz="quarter" idx="11"/>
          </p:nvPr>
        </p:nvSpPr>
        <p:spPr/>
        <p:txBody>
          <a:bodyPr/>
          <a:lstStyle/>
          <a:p>
            <a:endParaRPr lang="en-US"/>
          </a:p>
        </p:txBody>
      </p:sp>
      <p:sp>
        <p:nvSpPr>
          <p:cNvPr id="1048590" name="Slide Number Placeholder 9"/>
          <p:cNvSpPr>
            <a:spLocks noGrp="1"/>
          </p:cNvSpPr>
          <p:nvPr>
            <p:ph type="sldNum" sz="quarter" idx="12"/>
          </p:nvPr>
        </p:nvSpPr>
        <p:spPr/>
        <p:txBody>
          <a:bodyPr/>
          <a:lstStyle/>
          <a:p>
            <a:fld id="{870B685A-A4F1-4F10-9399-EA1CFDB07753}" type="slidenum">
              <a:rPr lang="en-US" smtClean="0"/>
              <a:pPr/>
              <a:t>‹#›</a:t>
            </a:fld>
            <a:endParaRPr lang="en-US"/>
          </a:p>
        </p:txBody>
      </p:sp>
      <p:sp>
        <p:nvSpPr>
          <p:cNvPr id="1048591"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592"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kumimoji="0" lang="en-US"/>
              <a:t>Click to edit Master title style</a:t>
            </a:r>
          </a:p>
        </p:txBody>
      </p:sp>
      <p:sp>
        <p:nvSpPr>
          <p:cNvPr id="104866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4" name="Date Placeholder 3"/>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40"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1" name="Date Placeholder 3"/>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kumimoji="0" lang="en-US"/>
              <a:t>Click to edit Master title style</a:t>
            </a:r>
          </a:p>
        </p:txBody>
      </p:sp>
      <p:sp>
        <p:nvSpPr>
          <p:cNvPr id="1048596"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7" name="Date Placeholder 3"/>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53"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4"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55"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56" name="Date Placeholder 3"/>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870B685A-A4F1-4F10-9399-EA1CFDB07753}" type="slidenum">
              <a:rPr lang="en-US" smtClean="0"/>
              <a:pPr/>
              <a:t>‹#›</a:t>
            </a:fld>
            <a:endParaRPr lang="en-US"/>
          </a:p>
        </p:txBody>
      </p:sp>
      <p:sp>
        <p:nvSpPr>
          <p:cNvPr id="1048659"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0"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61"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1"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22"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3"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4" name="Date Placeholder 4"/>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25" name="Footer Placeholder 5"/>
          <p:cNvSpPr>
            <a:spLocks noGrp="1"/>
          </p:cNvSpPr>
          <p:nvPr>
            <p:ph type="ftr" sz="quarter" idx="11"/>
          </p:nvPr>
        </p:nvSpPr>
        <p:spPr/>
        <p:txBody>
          <a:bodyPr/>
          <a:lstStyle/>
          <a:p>
            <a:endParaRPr lang="en-US"/>
          </a:p>
        </p:txBody>
      </p:sp>
      <p:sp>
        <p:nvSpPr>
          <p:cNvPr id="1048626" name="Slide Number Placeholder 6"/>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27"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28"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29"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0"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1"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2" name="Date Placeholder 6"/>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33" name="Footer Placeholder 7"/>
          <p:cNvSpPr>
            <a:spLocks noGrp="1"/>
          </p:cNvSpPr>
          <p:nvPr>
            <p:ph type="ftr" sz="quarter" idx="11"/>
          </p:nvPr>
        </p:nvSpPr>
        <p:spPr/>
        <p:txBody>
          <a:bodyPr/>
          <a:lstStyle/>
          <a:p>
            <a:endParaRPr lang="en-US"/>
          </a:p>
        </p:txBody>
      </p:sp>
      <p:sp>
        <p:nvSpPr>
          <p:cNvPr id="1048634" name="Slide Number Placeholder 8"/>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36" name="Date Placeholder 2"/>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37" name="Footer Placeholder 3"/>
          <p:cNvSpPr>
            <a:spLocks noGrp="1"/>
          </p:cNvSpPr>
          <p:nvPr>
            <p:ph type="ftr" sz="quarter" idx="11"/>
          </p:nvPr>
        </p:nvSpPr>
        <p:spPr/>
        <p:txBody>
          <a:bodyPr/>
          <a:lstStyle/>
          <a:p>
            <a:endParaRPr lang="en-US"/>
          </a:p>
        </p:txBody>
      </p:sp>
      <p:sp>
        <p:nvSpPr>
          <p:cNvPr id="1048638" name="Slide Number Placeholder 4"/>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04"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5" name="Date Placeholder 1"/>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06" name="Footer Placeholder 2"/>
          <p:cNvSpPr>
            <a:spLocks noGrp="1"/>
          </p:cNvSpPr>
          <p:nvPr>
            <p:ph type="ftr" sz="quarter" idx="11"/>
          </p:nvPr>
        </p:nvSpPr>
        <p:spPr/>
        <p:txBody>
          <a:bodyPr/>
          <a:lstStyle/>
          <a:p>
            <a:endParaRPr lang="en-US"/>
          </a:p>
        </p:txBody>
      </p:sp>
      <p:sp>
        <p:nvSpPr>
          <p:cNvPr id="1048607" name="Slide Number Placeholder 3"/>
          <p:cNvSpPr>
            <a:spLocks noGrp="1"/>
          </p:cNvSpPr>
          <p:nvPr>
            <p:ph type="sldNum" sz="quarter" idx="12"/>
          </p:nvPr>
        </p:nvSpPr>
        <p:spPr/>
        <p:txBody>
          <a:bodyPr/>
          <a:lstStyle/>
          <a:p>
            <a:fld id="{870B685A-A4F1-4F10-9399-EA1CFDB07753}" type="slidenum">
              <a:rPr lang="en-US" smtClean="0"/>
              <a:pPr/>
              <a:t>‹#›</a:t>
            </a:fld>
            <a:endParaRPr lang="en-US"/>
          </a:p>
        </p:txBody>
      </p:sp>
      <p:sp>
        <p:nvSpPr>
          <p:cNvPr id="1048608"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668"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69"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0" name="Date Placeholder 4"/>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870B685A-A4F1-4F10-9399-EA1CFDB077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45" name="Date Placeholder 4"/>
          <p:cNvSpPr>
            <a:spLocks noGrp="1"/>
          </p:cNvSpPr>
          <p:nvPr>
            <p:ph type="dt" sz="half" idx="10"/>
          </p:nvPr>
        </p:nvSpPr>
        <p:spPr/>
        <p:txBody>
          <a:bodyPr/>
          <a:lstStyle/>
          <a:p>
            <a:fld id="{8BA09BF0-CD1C-4980-9575-880903DA9272}" type="datetimeFigureOut">
              <a:rPr lang="en-US" smtClean="0"/>
              <a:pPr/>
              <a:t>1/20/2020</a:t>
            </a:fld>
            <a:endParaRPr lang="en-US"/>
          </a:p>
        </p:txBody>
      </p:sp>
      <p:sp>
        <p:nvSpPr>
          <p:cNvPr id="1048646" name="Footer Placeholder 5"/>
          <p:cNvSpPr>
            <a:spLocks noGrp="1"/>
          </p:cNvSpPr>
          <p:nvPr>
            <p:ph type="ftr" sz="quarter" idx="11"/>
          </p:nvPr>
        </p:nvSpPr>
        <p:spPr/>
        <p:txBody>
          <a:bodyPr/>
          <a:lstStyle/>
          <a:p>
            <a:endParaRPr lang="en-US"/>
          </a:p>
        </p:txBody>
      </p:sp>
      <p:sp>
        <p:nvSpPr>
          <p:cNvPr id="1048647" name="Slide Number Placeholder 6"/>
          <p:cNvSpPr>
            <a:spLocks noGrp="1"/>
          </p:cNvSpPr>
          <p:nvPr>
            <p:ph type="sldNum" sz="quarter" idx="12"/>
          </p:nvPr>
        </p:nvSpPr>
        <p:spPr/>
        <p:txBody>
          <a:bodyPr/>
          <a:lstStyle/>
          <a:p>
            <a:fld id="{870B685A-A4F1-4F10-9399-EA1CFDB07753}" type="slidenum">
              <a:rPr lang="en-US" smtClean="0"/>
              <a:pPr/>
              <a:t>‹#›</a:t>
            </a:fld>
            <a:endParaRPr lang="en-US"/>
          </a:p>
        </p:txBody>
      </p:sp>
      <p:sp>
        <p:nvSpPr>
          <p:cNvPr id="104864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649"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50"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1"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2"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8BA09BF0-CD1C-4980-9575-880903DA9272}" type="datetimeFigureOut">
              <a:rPr lang="en-US" smtClean="0"/>
              <a:pPr/>
              <a:t>1/20/2020</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870B685A-A4F1-4F10-9399-EA1CFDB07753}" type="slidenum">
              <a:rPr lang="en-US" smtClean="0"/>
              <a:pPr/>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1447800" y="1066800"/>
            <a:ext cx="7406640" cy="1472184"/>
          </a:xfrm>
        </p:spPr>
        <p:txBody>
          <a:bodyPr>
            <a:normAutofit/>
          </a:bodyPr>
          <a:lstStyle/>
          <a:p>
            <a:pPr algn="ctr"/>
            <a:r>
              <a:rPr lang="en-US" sz="4400" dirty="0">
                <a:latin typeface="Arial" pitchFamily="34" charset="0"/>
                <a:cs typeface="Arial" pitchFamily="34" charset="0"/>
              </a:rPr>
              <a:t>DETECTION OF FILE DUPLICATION</a:t>
            </a:r>
          </a:p>
        </p:txBody>
      </p:sp>
      <p:sp>
        <p:nvSpPr>
          <p:cNvPr id="1048594" name="Subtitle 2"/>
          <p:cNvSpPr>
            <a:spLocks noGrp="1"/>
          </p:cNvSpPr>
          <p:nvPr>
            <p:ph type="subTitle" idx="1"/>
          </p:nvPr>
        </p:nvSpPr>
        <p:spPr>
          <a:xfrm>
            <a:off x="838200" y="5191348"/>
            <a:ext cx="8305800" cy="1199704"/>
          </a:xfrm>
        </p:spPr>
        <p:txBody>
          <a:bodyPr>
            <a:normAutofit fontScale="60000" lnSpcReduction="20000"/>
          </a:bodyPr>
          <a:lstStyle/>
          <a:p>
            <a:endParaRPr lang="en-US" sz="2400" dirty="0">
              <a:latin typeface="Arial" pitchFamily="34" charset="0"/>
              <a:cs typeface="Arial" pitchFamily="34" charset="0"/>
            </a:endParaRPr>
          </a:p>
          <a:p>
            <a:r>
              <a:rPr lang="en-US" sz="2400" dirty="0">
                <a:latin typeface="Arial" pitchFamily="34" charset="0"/>
                <a:cs typeface="Arial" pitchFamily="34" charset="0"/>
              </a:rPr>
              <a:t>                                                               </a:t>
            </a:r>
          </a:p>
          <a:p>
            <a:endParaRPr lang="en-US" sz="2400" dirty="0">
              <a:latin typeface="Arial" pitchFamily="34" charset="0"/>
              <a:cs typeface="Arial" pitchFamily="34" charset="0"/>
            </a:endParaRPr>
          </a:p>
          <a:p>
            <a:r>
              <a:rPr lang="en-US" sz="2400" dirty="0">
                <a:latin typeface="Arial" pitchFamily="34" charset="0"/>
                <a:cs typeface="Arial" pitchFamily="34" charset="0"/>
              </a:rPr>
              <a:t>                                                                                                                         RIZVANA KOONARI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2"/>
          <p:cNvSpPr>
            <a:spLocks noGrp="1"/>
          </p:cNvSpPr>
          <p:nvPr>
            <p:ph type="title"/>
          </p:nvPr>
        </p:nvSpPr>
        <p:spPr>
          <a:xfrm>
            <a:off x="990600" y="304800"/>
            <a:ext cx="8001000" cy="1066800"/>
          </a:xfrm>
        </p:spPr>
        <p:txBody>
          <a:bodyPr>
            <a:normAutofit/>
          </a:bodyPr>
          <a:lstStyle/>
          <a:p>
            <a:r>
              <a:rPr lang="en-US" sz="3200" dirty="0">
                <a:latin typeface="Arial" pitchFamily="34" charset="0"/>
                <a:cs typeface="Arial" pitchFamily="34" charset="0"/>
              </a:rPr>
              <a:t>REFERENCES </a:t>
            </a:r>
          </a:p>
        </p:txBody>
      </p:sp>
      <p:sp>
        <p:nvSpPr>
          <p:cNvPr id="1048620" name="Content Placeholder 1"/>
          <p:cNvSpPr>
            <a:spLocks noGrp="1"/>
          </p:cNvSpPr>
          <p:nvPr>
            <p:ph idx="1"/>
          </p:nvPr>
        </p:nvSpPr>
        <p:spPr>
          <a:xfrm>
            <a:off x="1066800" y="1295400"/>
            <a:ext cx="8077200" cy="5410200"/>
          </a:xfrm>
        </p:spPr>
        <p:txBody>
          <a:bodyPr>
            <a:noAutofit/>
          </a:bodyPr>
          <a:lstStyle/>
          <a:p>
            <a:pPr algn="just">
              <a:buNone/>
            </a:pPr>
            <a:r>
              <a:rPr lang="en-US" sz="2000" dirty="0">
                <a:latin typeface="Arial" pitchFamily="34" charset="0"/>
                <a:cs typeface="Arial" pitchFamily="34" charset="0"/>
              </a:rPr>
              <a:t>[1] Meera K. Krishna Sankar P. and Shriram Kumar K(2015),Redundant file finder,    remover in mobile environment   through SHA-3 algorithm‟,Electronics and Communication Systems (ICECS), ISBN: 978-1-4799-7224-1, pp.1440-1447.</a:t>
            </a:r>
          </a:p>
          <a:p>
            <a:pPr algn="just">
              <a:buNone/>
            </a:pPr>
            <a:r>
              <a:rPr lang="en-US" sz="2000" dirty="0">
                <a:latin typeface="Arial" pitchFamily="34" charset="0"/>
                <a:cs typeface="Arial" pitchFamily="34" charset="0"/>
              </a:rPr>
              <a:t>[2] Distributed </a:t>
            </a:r>
            <a:r>
              <a:rPr lang="en-US" sz="2000" dirty="0" smtClean="0">
                <a:latin typeface="Arial" pitchFamily="34" charset="0"/>
                <a:cs typeface="Arial" pitchFamily="34" charset="0"/>
              </a:rPr>
              <a:t>Duplicate </a:t>
            </a:r>
            <a:r>
              <a:rPr lang="en-US" sz="2000" dirty="0">
                <a:latin typeface="Arial" pitchFamily="34" charset="0"/>
                <a:cs typeface="Arial" pitchFamily="34" charset="0"/>
              </a:rPr>
              <a:t>Detection in Post-Process Data De-Duplication by Atishkathpal,Matthew John and Gauravmakkar</a:t>
            </a:r>
          </a:p>
          <a:p>
            <a:pPr algn="just">
              <a:buNone/>
            </a:pPr>
            <a:r>
              <a:rPr lang="en-US" sz="2000" dirty="0" smtClean="0">
                <a:latin typeface="Arial" pitchFamily="34" charset="0"/>
                <a:cs typeface="Arial" pitchFamily="34" charset="0"/>
              </a:rPr>
              <a:t>[3] De-duplication of data in cloud ,R.Shobana,K Shantha shalini ,S leelavathy and V Sridevi  Int. J. Chem. Sci.: 14(4), 2016, 2933-2938 ISSN 0972-768X</a:t>
            </a:r>
          </a:p>
          <a:p>
            <a:pPr>
              <a:buNone/>
            </a:pPr>
            <a:r>
              <a:rPr lang="en-US" sz="2000" dirty="0" smtClean="0">
                <a:latin typeface="Arial" pitchFamily="34" charset="0"/>
                <a:cs typeface="Arial" pitchFamily="34" charset="0"/>
              </a:rPr>
              <a:t>[4] DDFP : Duplicate Detection and Fragment Placement in Deduplication System for Security and Storage space ,Jayashri Patil and  Dr.Sunita  S.Barve</a:t>
            </a:r>
          </a:p>
          <a:p>
            <a:pPr algn="just">
              <a:buNone/>
            </a:pPr>
            <a:r>
              <a:rPr lang="en-US" sz="2000" dirty="0" smtClean="0">
                <a:latin typeface="Arial" pitchFamily="34" charset="0"/>
                <a:cs typeface="Arial" pitchFamily="34" charset="0"/>
              </a:rPr>
              <a:t>[5] Suresh Subramanian, Sivaprakasam (2014),„Efficient Algorithm for Removing Duplicate Documents‟, International Journal of Soft Computing and Engineering (IJSCE) ISSN: 2231-2307, Volume-3,Issue-6.</a:t>
            </a:r>
          </a:p>
          <a:p>
            <a:pPr algn="just">
              <a:buNone/>
            </a:pPr>
            <a:endParaRPr lang="en-US" sz="2000" dirty="0">
              <a:latin typeface="Arial" pitchFamily="34" charset="0"/>
              <a:cs typeface="Arial" pitchFamily="34" charset="0"/>
            </a:endParaRPr>
          </a:p>
          <a:p>
            <a:pPr algn="just">
              <a:buNone/>
            </a:pPr>
            <a:endParaRPr lang="en-US" altLang="zh-CN" sz="2000" dirty="0" smtClean="0">
              <a:latin typeface="Arial" panose="020B0604020202020204" pitchFamily="34" charset="0"/>
              <a:cs typeface="Arial" panose="020B0604020202020204" pitchFamily="34" charset="0"/>
            </a:endParaRPr>
          </a:p>
          <a:p>
            <a:pPr algn="just">
              <a:buNone/>
            </a:pPr>
            <a:endParaRPr lang="en-US" altLang="zh-CN" sz="2000" dirty="0" smtClean="0">
              <a:latin typeface="Arial" panose="020B0604020202020204" pitchFamily="34" charset="0"/>
              <a:cs typeface="Arial" panose="020B0604020202020204" pitchFamily="34" charset="0"/>
            </a:endParaRPr>
          </a:p>
          <a:p>
            <a:pPr algn="just">
              <a:buNone/>
            </a:pPr>
            <a:endParaRPr lang="en-US" altLang="zh-CN" sz="2000" dirty="0" smtClean="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3200400"/>
            <a:ext cx="3098669" cy="830997"/>
          </a:xfrm>
          <a:prstGeom prst="rect">
            <a:avLst/>
          </a:prstGeom>
          <a:noFill/>
        </p:spPr>
        <p:txBody>
          <a:bodyPr wrap="none" rtlCol="0">
            <a:spAutoFit/>
          </a:bodyPr>
          <a:lstStyle/>
          <a:p>
            <a:r>
              <a:rPr lang="en-US" sz="4800" dirty="0" smtClean="0">
                <a:latin typeface="Arial" pitchFamily="34" charset="0"/>
                <a:cs typeface="Arial" pitchFamily="34" charset="0"/>
              </a:rPr>
              <a:t>Thank You</a:t>
            </a:r>
            <a:endParaRPr lang="en-US" sz="48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2"/>
          <p:cNvSpPr>
            <a:spLocks noGrp="1"/>
          </p:cNvSpPr>
          <p:nvPr>
            <p:ph type="title"/>
          </p:nvPr>
        </p:nvSpPr>
        <p:spPr>
          <a:xfrm>
            <a:off x="914400" y="304800"/>
            <a:ext cx="8229600" cy="1143000"/>
          </a:xfrm>
        </p:spPr>
        <p:txBody>
          <a:bodyPr>
            <a:normAutofit/>
          </a:bodyPr>
          <a:lstStyle/>
          <a:p>
            <a:r>
              <a:rPr lang="en-US" sz="3600" dirty="0">
                <a:latin typeface="Arial" pitchFamily="34" charset="0"/>
                <a:cs typeface="Arial" pitchFamily="34" charset="0"/>
              </a:rPr>
              <a:t>INTRODUCTION</a:t>
            </a:r>
          </a:p>
        </p:txBody>
      </p:sp>
      <p:sp>
        <p:nvSpPr>
          <p:cNvPr id="1048601" name="Content Placeholder 1"/>
          <p:cNvSpPr>
            <a:spLocks noGrp="1"/>
          </p:cNvSpPr>
          <p:nvPr>
            <p:ph idx="1"/>
          </p:nvPr>
        </p:nvSpPr>
        <p:spPr>
          <a:xfrm>
            <a:off x="685800" y="1447801"/>
            <a:ext cx="8305800" cy="4267200"/>
          </a:xfrm>
        </p:spPr>
        <p:txBody>
          <a:bodyPr>
            <a:normAutofit/>
          </a:bodyPr>
          <a:lstStyle/>
          <a:p>
            <a:pPr algn="just">
              <a:buNone/>
            </a:pPr>
            <a:r>
              <a:rPr lang="en-US" sz="2000" dirty="0">
                <a:latin typeface="Arial" pitchFamily="34" charset="0"/>
                <a:cs typeface="Arial" pitchFamily="34" charset="0"/>
              </a:rPr>
              <a:t>    Most of the users are download or create files .A file is a logically connected chunk of data that exists on a storage media.A group of duplicate files consist of atleast two same files that have exactly the same content.Duplicates may be created deliberately,or accidentally. While managing and perfoming file operation on storage, many duplicate file with a considerable size may be gathered there. We all are aware about the importance of memory. Due to presence of duplicate files ,system need an extra bit of time to search and identify perticular file. Deleting duplicates will help to speed up indexing and reduces back up time and size. It can quickly and safely find the unwanted duplicate files from the system and then delete or move the duplicate files to separate folder, according to the user requirement. The duplicates will be removed from your system.</a:t>
            </a:r>
          </a:p>
          <a:p>
            <a:pPr algn="just">
              <a:buNone/>
            </a:pPr>
            <a:endParaRPr lang="en-US" sz="2000" dirty="0">
              <a:latin typeface="Arial" pitchFamily="34" charset="0"/>
              <a:cs typeface="Arial" pitchFamily="34" charset="0"/>
            </a:endParaRPr>
          </a:p>
          <a:p>
            <a:pPr algn="just">
              <a:buNone/>
            </a:pPr>
            <a:endParaRPr lang="en-US"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IN" sz="2000" dirty="0" smtClean="0">
                <a:latin typeface="Arial" pitchFamily="34" charset="0"/>
                <a:cs typeface="Arial" pitchFamily="34" charset="0"/>
              </a:rPr>
              <a:t>Find duplicate files,by </a:t>
            </a:r>
            <a:endParaRPr lang="en-US" sz="2000" dirty="0" smtClean="0">
              <a:latin typeface="Arial" pitchFamily="34" charset="0"/>
              <a:cs typeface="Arial" pitchFamily="34" charset="0"/>
            </a:endParaRPr>
          </a:p>
          <a:p>
            <a:pPr lvl="2"/>
            <a:r>
              <a:rPr lang="en-IN" sz="2000" dirty="0" smtClean="0">
                <a:latin typeface="Arial" pitchFamily="34" charset="0"/>
                <a:cs typeface="Arial" pitchFamily="34" charset="0"/>
              </a:rPr>
              <a:t>Evaluating file properties</a:t>
            </a:r>
            <a:endParaRPr lang="en-US" sz="2000" dirty="0" smtClean="0">
              <a:latin typeface="Arial" pitchFamily="34" charset="0"/>
              <a:cs typeface="Arial" pitchFamily="34" charset="0"/>
            </a:endParaRPr>
          </a:p>
          <a:p>
            <a:pPr lvl="2"/>
            <a:r>
              <a:rPr lang="en-IN" sz="2000" dirty="0" smtClean="0">
                <a:latin typeface="Arial" pitchFamily="34" charset="0"/>
                <a:cs typeface="Arial" pitchFamily="34" charset="0"/>
              </a:rPr>
              <a:t>Generating hashvalue</a:t>
            </a:r>
            <a:endParaRPr lang="en-US" sz="2000" dirty="0" smtClean="0">
              <a:latin typeface="Arial" pitchFamily="34" charset="0"/>
              <a:cs typeface="Arial" pitchFamily="34" charset="0"/>
            </a:endParaRPr>
          </a:p>
          <a:p>
            <a:pPr lvl="2"/>
            <a:r>
              <a:rPr lang="en-IN" sz="2000" dirty="0" smtClean="0">
                <a:latin typeface="Arial" pitchFamily="34" charset="0"/>
                <a:cs typeface="Arial" pitchFamily="34" charset="0"/>
              </a:rPr>
              <a:t>File comparison</a:t>
            </a:r>
            <a:endParaRPr lang="en-US" sz="2000" dirty="0" smtClean="0">
              <a:latin typeface="Arial" pitchFamily="34" charset="0"/>
              <a:cs typeface="Arial" pitchFamily="34" charset="0"/>
            </a:endParaRPr>
          </a:p>
          <a:p>
            <a:pPr lvl="2"/>
            <a:r>
              <a:rPr lang="en-IN" sz="2000" dirty="0" smtClean="0">
                <a:latin typeface="Arial" pitchFamily="34" charset="0"/>
                <a:cs typeface="Arial" pitchFamily="34" charset="0"/>
              </a:rPr>
              <a:t>Process file</a:t>
            </a:r>
            <a:endParaRPr lang="en-US" sz="2000" dirty="0" smtClean="0">
              <a:latin typeface="Arial" pitchFamily="34" charset="0"/>
              <a:cs typeface="Arial" pitchFamily="34" charset="0"/>
            </a:endParaRPr>
          </a:p>
          <a:p>
            <a:r>
              <a:rPr lang="en-IN" sz="2000" dirty="0" smtClean="0">
                <a:latin typeface="Arial" pitchFamily="34" charset="0"/>
                <a:cs typeface="Arial" pitchFamily="34" charset="0"/>
              </a:rPr>
              <a:t>Accurate search of files and delete them</a:t>
            </a:r>
            <a:endParaRPr lang="en-US" sz="2000" dirty="0" smtClean="0">
              <a:latin typeface="Arial" pitchFamily="34" charset="0"/>
              <a:cs typeface="Arial" pitchFamily="34" charset="0"/>
            </a:endParaRPr>
          </a:p>
          <a:p>
            <a:r>
              <a:rPr lang="en-IN" sz="2000" dirty="0" smtClean="0">
                <a:latin typeface="Arial" pitchFamily="34" charset="0"/>
                <a:cs typeface="Arial" pitchFamily="34" charset="0"/>
              </a:rPr>
              <a:t>Compare files by their content and lets you preview any files</a:t>
            </a:r>
            <a:endParaRPr lang="en-US" sz="2000" dirty="0" smtClean="0">
              <a:latin typeface="Arial" pitchFamily="34" charset="0"/>
              <a:cs typeface="Arial" pitchFamily="34" charset="0"/>
            </a:endParaRPr>
          </a:p>
          <a:p>
            <a:r>
              <a:rPr lang="en-IN" sz="2000" dirty="0" smtClean="0">
                <a:latin typeface="Arial" pitchFamily="34" charset="0"/>
                <a:cs typeface="Arial" pitchFamily="34" charset="0"/>
              </a:rPr>
              <a:t>Manage files</a:t>
            </a:r>
            <a:endParaRPr lang="en-US" sz="20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2"/>
          <p:cNvSpPr>
            <a:spLocks noGrp="1"/>
          </p:cNvSpPr>
          <p:nvPr>
            <p:ph type="title"/>
          </p:nvPr>
        </p:nvSpPr>
        <p:spPr>
          <a:xfrm>
            <a:off x="1066800" y="0"/>
            <a:ext cx="8077200" cy="990600"/>
          </a:xfrm>
        </p:spPr>
        <p:txBody>
          <a:bodyPr>
            <a:normAutofit fontScale="90000"/>
          </a:bodyPr>
          <a:lstStyle/>
          <a:p>
            <a:r>
              <a:rPr lang="en-US" sz="3600" dirty="0">
                <a:latin typeface="Arial" pitchFamily="34" charset="0"/>
                <a:cs typeface="Arial" pitchFamily="34" charset="0"/>
              </a:rPr>
              <a:t/>
            </a:r>
            <a:br>
              <a:rPr lang="en-US" sz="3600" dirty="0">
                <a:latin typeface="Arial" pitchFamily="34" charset="0"/>
                <a:cs typeface="Arial" pitchFamily="34" charset="0"/>
              </a:rPr>
            </a:br>
            <a:r>
              <a:rPr lang="en-US" sz="3600" dirty="0">
                <a:latin typeface="Arial" pitchFamily="34" charset="0"/>
                <a:cs typeface="Arial" pitchFamily="34" charset="0"/>
              </a:rPr>
              <a:t>LITERATURE SURVEY </a:t>
            </a:r>
          </a:p>
        </p:txBody>
      </p:sp>
      <p:sp>
        <p:nvSpPr>
          <p:cNvPr id="1048603" name="Content Placeholder 1"/>
          <p:cNvSpPr>
            <a:spLocks noGrp="1"/>
          </p:cNvSpPr>
          <p:nvPr>
            <p:ph idx="1"/>
          </p:nvPr>
        </p:nvSpPr>
        <p:spPr>
          <a:xfrm>
            <a:off x="914400" y="1066800"/>
            <a:ext cx="7772400" cy="5562600"/>
          </a:xfrm>
        </p:spPr>
        <p:txBody>
          <a:bodyPr>
            <a:noAutofit/>
          </a:bodyPr>
          <a:lstStyle/>
          <a:p>
            <a:endParaRPr lang="en-US" sz="2000" dirty="0">
              <a:latin typeface="Arial" pitchFamily="34" charset="0"/>
              <a:cs typeface="Arial" pitchFamily="34" charset="0"/>
            </a:endParaRPr>
          </a:p>
          <a:p>
            <a:pPr algn="just">
              <a:buNone/>
            </a:pPr>
            <a:r>
              <a:rPr lang="en-US" sz="2000" dirty="0">
                <a:latin typeface="Arial" pitchFamily="34" charset="0"/>
                <a:cs typeface="Arial" pitchFamily="34" charset="0"/>
              </a:rPr>
              <a:t>    In [1] writer </a:t>
            </a:r>
            <a:r>
              <a:rPr lang="en-US" sz="2000" dirty="0" smtClean="0">
                <a:latin typeface="Arial" pitchFamily="34" charset="0"/>
                <a:cs typeface="Arial" pitchFamily="34" charset="0"/>
              </a:rPr>
              <a:t>, proposed to use the SHA-3 algorithm for comparison of files based on the parameters like file size, storage occupied by it and contents of file. If files are same based on parameters, then it will be termed as deduplicated. It focuses on reducing the space and bandwidth requirements of data storage services, using hashing algorithm for the generation of hash code of files, how deduplication can be used as a side channel which reveals information about the contents of files of other users.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
          <p:cNvSpPr>
            <a:spLocks noGrp="1"/>
          </p:cNvSpPr>
          <p:nvPr>
            <p:ph idx="4294967295"/>
          </p:nvPr>
        </p:nvSpPr>
        <p:spPr>
          <a:xfrm>
            <a:off x="990600" y="304800"/>
            <a:ext cx="8153400" cy="6400800"/>
          </a:xfrm>
        </p:spPr>
        <p:txBody>
          <a:bodyPr>
            <a:noAutofit/>
          </a:bodyPr>
          <a:lstStyle/>
          <a:p>
            <a:pPr algn="just">
              <a:buNone/>
            </a:pPr>
            <a:r>
              <a:rPr lang="en-US" sz="2000" dirty="0">
                <a:latin typeface="Arial" pitchFamily="34" charset="0"/>
                <a:cs typeface="Arial" pitchFamily="34" charset="0"/>
              </a:rPr>
              <a:t>    </a:t>
            </a:r>
          </a:p>
          <a:p>
            <a:pPr algn="just">
              <a:buNone/>
            </a:pPr>
            <a:r>
              <a:rPr lang="en-US" sz="2000" dirty="0">
                <a:latin typeface="Arial" pitchFamily="34" charset="0"/>
                <a:cs typeface="Arial" pitchFamily="34" charset="0"/>
              </a:rPr>
              <a:t>      In Distributed Duplicate Detection in Post-Process Data De-duplication[2], Data De-duplication is essentially a data compression technique for elimination of coarse-grained redundant data. Since the advent of de-duplication the conventional approach has been to scale-up de-duplication at a storage controller by using more of the controller resources.</a:t>
            </a:r>
            <a:r>
              <a:rPr lang="en-US" sz="2000" dirty="0"/>
              <a:t> </a:t>
            </a:r>
            <a:r>
              <a:rPr lang="en-US" sz="2000" dirty="0">
                <a:latin typeface="Arial" pitchFamily="34" charset="0"/>
                <a:cs typeface="Arial" pitchFamily="34" charset="0"/>
              </a:rPr>
              <a:t>This approach has led to several bottlenecks including the most evident one of hogging controller resources, in-turn leading to limiting the number of concurrent de-duplication threads running on the controller, finally ending up with poor de-duplication performance. Going by the rate at which we are experiencing data explosion, with data becoming the core entity separating one organization from other, high performing scalable de-duplication is one challenge organizations are already starting to face.They propose a scalable design of a distributed de-duplication system which leverages clusters of commodity nodes to scale-out suitable tasks of a typical de-duplication system. They explain our distributed duplicate detection workflow, implemented in Hadoop’s map-reduce programming abstraction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2"/>
          <p:cNvSpPr>
            <a:spLocks noGrp="1"/>
          </p:cNvSpPr>
          <p:nvPr>
            <p:ph type="title" idx="4294967295"/>
          </p:nvPr>
        </p:nvSpPr>
        <p:spPr>
          <a:xfrm flipV="1">
            <a:off x="1295400" y="228600"/>
            <a:ext cx="7848600" cy="46038"/>
          </a:xfrm>
        </p:spPr>
        <p:txBody>
          <a:bodyPr>
            <a:noAutofit/>
          </a:bodyPr>
          <a:lstStyle/>
          <a:p>
            <a:r>
              <a:rPr lang="en-US" sz="2000" dirty="0">
                <a:solidFill>
                  <a:schemeClr val="tx1"/>
                </a:solidFill>
                <a:effectLst/>
                <a:latin typeface="Arial" pitchFamily="34" charset="0"/>
                <a:cs typeface="Arial" pitchFamily="34" charset="0"/>
              </a:rPr>
              <a:t> </a:t>
            </a:r>
            <a:br>
              <a:rPr lang="en-US" sz="2000" dirty="0">
                <a:solidFill>
                  <a:schemeClr val="tx1"/>
                </a:solidFill>
                <a:effectLst/>
                <a:latin typeface="Arial" pitchFamily="34" charset="0"/>
                <a:cs typeface="Arial" pitchFamily="34" charset="0"/>
              </a:rPr>
            </a:br>
            <a:endParaRPr lang="en-US" sz="2000" dirty="0">
              <a:solidFill>
                <a:schemeClr val="tx1"/>
              </a:solidFill>
              <a:effectLst/>
              <a:latin typeface="Arial" pitchFamily="34" charset="0"/>
              <a:cs typeface="Arial" pitchFamily="34" charset="0"/>
            </a:endParaRPr>
          </a:p>
        </p:txBody>
      </p:sp>
      <p:sp>
        <p:nvSpPr>
          <p:cNvPr id="1048611" name="Content Placeholder 1"/>
          <p:cNvSpPr>
            <a:spLocks noGrp="1"/>
          </p:cNvSpPr>
          <p:nvPr>
            <p:ph idx="4294967295"/>
          </p:nvPr>
        </p:nvSpPr>
        <p:spPr>
          <a:xfrm>
            <a:off x="990600" y="228600"/>
            <a:ext cx="7848600" cy="6629400"/>
          </a:xfrm>
        </p:spPr>
        <p:txBody>
          <a:bodyPr>
            <a:noAutofit/>
          </a:bodyPr>
          <a:lstStyle/>
          <a:p>
            <a:pPr algn="just">
              <a:buNone/>
            </a:pPr>
            <a:r>
              <a:rPr lang="en-US" sz="2000" dirty="0">
                <a:latin typeface="Arial" pitchFamily="34" charset="0"/>
                <a:cs typeface="Arial" pitchFamily="34" charset="0"/>
              </a:rPr>
              <a:t> </a:t>
            </a:r>
            <a:r>
              <a:rPr lang="en-US" sz="2000" dirty="0" smtClean="0">
                <a:latin typeface="Arial" pitchFamily="34" charset="0"/>
                <a:cs typeface="Arial" pitchFamily="34" charset="0"/>
              </a:rPr>
              <a:t>   In  paper [3], they compresses the data by removing the duplicate copies of identical data and it is extensively used in cloud storage to save bandwidth and minimize the storage space. To secure the confidentiality of sensitive data during deduplication, the convergent encryption technique is used to encrypt the data before outsourcing. For better data protection, this paper talks about the issue of data deduplication authorization. It proposes Cloud Computing Secure Framework (CCSF). Thus CCSF consists of four segments: which contain Data deduplication. They used File-based compare,File-based delta versioning and Hashing to implement deduplication</a:t>
            </a:r>
          </a:p>
          <a:p>
            <a:pPr algn="just">
              <a:buNone/>
            </a:pPr>
            <a:endParaRPr lang="en-US" sz="2000" dirty="0">
              <a:latin typeface="Arial" pitchFamily="34" charset="0"/>
              <a:cs typeface="Arial" pitchFamily="34" charset="0"/>
            </a:endParaRPr>
          </a:p>
          <a:p>
            <a:pPr algn="just">
              <a:buNone/>
            </a:pPr>
            <a:r>
              <a:rPr lang="en-US" sz="2000" dirty="0">
                <a:latin typeface="Arial" pitchFamily="34" charset="0"/>
                <a:cs typeface="Arial" pitchFamily="34" charset="0"/>
              </a:rPr>
              <a:t>    In DDFP:[4]data preproccesing and dataminig, duplicates can effect severely. Data deduplication is a deals with removing duplicate data and store only one copy. In this paper, writer proposed a duplicate detection system that effectively eliminites duplicates on storage nodes. Hashing and chunking methods are used for deduplication process. In hashing hash value  is computed using </a:t>
            </a:r>
            <a:r>
              <a:rPr lang="en-US" sz="2000" dirty="0" smtClean="0">
                <a:latin typeface="Arial" pitchFamily="34" charset="0"/>
                <a:cs typeface="Arial" pitchFamily="34" charset="0"/>
              </a:rPr>
              <a:t>SHA-3,SHA-256.The </a:t>
            </a:r>
            <a:r>
              <a:rPr lang="en-US" sz="2000" dirty="0">
                <a:latin typeface="Arial" pitchFamily="34" charset="0"/>
                <a:cs typeface="Arial" pitchFamily="34" charset="0"/>
              </a:rPr>
              <a:t>result shows in this paper that the proposed system eliminates duplicate data on an average of 32.5%    </a:t>
            </a:r>
          </a:p>
          <a:p>
            <a:pPr algn="just">
              <a:buNone/>
            </a:pPr>
            <a:endParaRPr lang="en-US" sz="2000" dirty="0">
              <a:latin typeface="Arial" pitchFamily="34" charset="0"/>
              <a:cs typeface="Arial" pitchFamily="34" charset="0"/>
            </a:endParaRPr>
          </a:p>
          <a:p>
            <a:pPr algn="just">
              <a:buNone/>
            </a:pPr>
            <a:endParaRPr lang="en-US" sz="2000" dirty="0">
              <a:latin typeface="Arial" pitchFamily="34" charset="0"/>
              <a:cs typeface="Arial" pitchFamily="34" charset="0"/>
            </a:endParaRPr>
          </a:p>
          <a:p>
            <a:pPr algn="just">
              <a:buNone/>
            </a:pPr>
            <a:endParaRPr lang="en-US"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2"/>
          <p:cNvSpPr txBox="1"/>
          <p:nvPr/>
        </p:nvSpPr>
        <p:spPr>
          <a:xfrm>
            <a:off x="1371600" y="0"/>
            <a:ext cx="7620000" cy="4093428"/>
          </a:xfrm>
          <a:prstGeom prst="rect">
            <a:avLst/>
          </a:prstGeom>
          <a:noFill/>
        </p:spPr>
        <p:txBody>
          <a:bodyPr wrap="square" rtlCol="0">
            <a:spAutoFit/>
          </a:bodyPr>
          <a:lstStyle/>
          <a:p>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In [5] ,Suresh Subramanian, Sivaprakasam addressed storage space issues through Genetic Algorithm and Duplicate Web Documents Identification Function. Duplicate Web Documents Identification Function is used to improve relevance of retrieved documents by removing the duplicate records from the dataset. The paper focuses on detection and removal of duplicate web pages and nearly duplicated web pages from the dataset used for finding the fitness function applied in Genetic Algorithm using rank based objective function.They applied Bloom filter scheme to reduce the time  to check duplicated files.To create Bloom filter they use hash functions such as SHA-1 and MD5.</a:t>
            </a:r>
          </a:p>
          <a:p>
            <a:endParaRPr lang="en-US"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2"/>
          <p:cNvSpPr>
            <a:spLocks noGrp="1"/>
          </p:cNvSpPr>
          <p:nvPr>
            <p:ph type="title"/>
          </p:nvPr>
        </p:nvSpPr>
        <p:spPr>
          <a:xfrm>
            <a:off x="990600" y="381000"/>
            <a:ext cx="8001000" cy="1143000"/>
          </a:xfrm>
        </p:spPr>
        <p:txBody>
          <a:bodyPr>
            <a:normAutofit/>
          </a:bodyPr>
          <a:lstStyle/>
          <a:p>
            <a:r>
              <a:rPr lang="en-US" sz="3200" dirty="0">
                <a:latin typeface="Arial" pitchFamily="34" charset="0"/>
                <a:cs typeface="Arial" pitchFamily="34" charset="0"/>
              </a:rPr>
              <a:t>PROBLEM DEFENITION</a:t>
            </a:r>
          </a:p>
        </p:txBody>
      </p:sp>
      <p:sp>
        <p:nvSpPr>
          <p:cNvPr id="1048617" name="Content Placeholder 1"/>
          <p:cNvSpPr>
            <a:spLocks noGrp="1"/>
          </p:cNvSpPr>
          <p:nvPr>
            <p:ph idx="1"/>
          </p:nvPr>
        </p:nvSpPr>
        <p:spPr>
          <a:xfrm>
            <a:off x="914400" y="1524000"/>
            <a:ext cx="7543800" cy="4953000"/>
          </a:xfrm>
        </p:spPr>
        <p:txBody>
          <a:bodyPr>
            <a:noAutofit/>
          </a:bodyPr>
          <a:lstStyle/>
          <a:p>
            <a:pPr algn="just">
              <a:buNone/>
            </a:pPr>
            <a:r>
              <a:rPr lang="en-US" sz="2000" dirty="0">
                <a:latin typeface="Arial" pitchFamily="34" charset="0"/>
                <a:cs typeface="Arial" pitchFamily="34" charset="0"/>
              </a:rPr>
              <a:t>    People, who keep large collection of files , keep on downloading files without thinking much and so many copies of files are cluttered up  in their </a:t>
            </a:r>
            <a:r>
              <a:rPr lang="en-US" sz="2000" dirty="0" smtClean="0">
                <a:latin typeface="Arial" pitchFamily="34" charset="0"/>
                <a:cs typeface="Arial" pitchFamily="34" charset="0"/>
              </a:rPr>
              <a:t>system and </a:t>
            </a:r>
            <a:r>
              <a:rPr lang="en-US" sz="2000" dirty="0">
                <a:latin typeface="Arial" pitchFamily="34" charset="0"/>
                <a:cs typeface="Arial" pitchFamily="34" charset="0"/>
              </a:rPr>
              <a:t>it is difficult for them to identify data. And sometimes while trying to sort these files , we may deleting the important files from our system.</a:t>
            </a:r>
            <a:r>
              <a:rPr lang="en-US" sz="2000" dirty="0"/>
              <a:t> </a:t>
            </a:r>
            <a:r>
              <a:rPr lang="en-US" sz="2000" dirty="0">
                <a:latin typeface="Arial" pitchFamily="34" charset="0"/>
                <a:cs typeface="Arial" pitchFamily="34" charset="0"/>
              </a:rPr>
              <a:t>It is not an easy task for anybody to make search for all duplicate file one by one.It is a time taking process.</a:t>
            </a:r>
          </a:p>
          <a:p>
            <a:pPr algn="just">
              <a:buNone/>
            </a:pPr>
            <a:r>
              <a:rPr lang="en-US" sz="2000" dirty="0">
                <a:latin typeface="Arial" pitchFamily="34" charset="0"/>
                <a:cs typeface="Arial" pitchFamily="34" charset="0"/>
              </a:rPr>
              <a:t>    Sorting duplicate file may run out of memory space and create problem like slowdown perfomance. Hence it is necessary to handle these duplicate files. To save space by reducing the unnecssary files which are identical.Duplicate file reduce the storage capacity if these files are taken </a:t>
            </a:r>
            <a:r>
              <a:rPr lang="en-US" sz="2000" dirty="0" smtClean="0">
                <a:latin typeface="Arial" pitchFamily="34" charset="0"/>
                <a:cs typeface="Arial" pitchFamily="34" charset="0"/>
              </a:rPr>
              <a:t>care </a:t>
            </a:r>
            <a:r>
              <a:rPr lang="en-US" sz="2000" dirty="0">
                <a:latin typeface="Arial" pitchFamily="34" charset="0"/>
                <a:cs typeface="Arial" pitchFamily="34" charset="0"/>
              </a:rPr>
              <a:t>of by a system that delete duplicate file, </a:t>
            </a:r>
            <a:r>
              <a:rPr lang="en-US" sz="2000" dirty="0" smtClean="0">
                <a:latin typeface="Arial" pitchFamily="34" charset="0"/>
                <a:cs typeface="Arial" pitchFamily="34" charset="0"/>
              </a:rPr>
              <a:t>then </a:t>
            </a:r>
            <a:r>
              <a:rPr lang="en-US" sz="2000" dirty="0">
                <a:latin typeface="Arial" pitchFamily="34" charset="0"/>
                <a:cs typeface="Arial" pitchFamily="34" charset="0"/>
              </a:rPr>
              <a:t>the storage space can be used in efficient way and that would also increase the perfomance of the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2"/>
          <p:cNvSpPr/>
          <p:nvPr/>
        </p:nvSpPr>
        <p:spPr>
          <a:xfrm>
            <a:off x="1219200" y="457200"/>
            <a:ext cx="7696200" cy="3139440"/>
          </a:xfrm>
          <a:prstGeom prst="rect">
            <a:avLst/>
          </a:prstGeom>
        </p:spPr>
        <p:txBody>
          <a:bodyPr wrap="square">
            <a:spAutoFit/>
          </a:bodyPr>
          <a:lstStyle/>
          <a:p>
            <a:pPr algn="just"/>
            <a:r>
              <a:rPr lang="en-US" sz="2000" dirty="0">
                <a:latin typeface="Arial" pitchFamily="34" charset="0"/>
                <a:cs typeface="Arial" pitchFamily="34" charset="0"/>
              </a:rPr>
              <a:t>Some times we save a file from internet and later just happen to forget about the location, then user would just prefer to re-download that file. most common reasons people  think  they  have multiple documents are by saving email attachment multiple times, download it from web more than </a:t>
            </a:r>
            <a:r>
              <a:rPr lang="en-US" sz="2000" dirty="0" smtClean="0">
                <a:latin typeface="Arial" pitchFamily="34" charset="0"/>
                <a:cs typeface="Arial" pitchFamily="34" charset="0"/>
              </a:rPr>
              <a:t>once,forgot </a:t>
            </a:r>
            <a:r>
              <a:rPr lang="en-US" sz="2000" dirty="0">
                <a:latin typeface="Arial" pitchFamily="34" charset="0"/>
                <a:cs typeface="Arial" pitchFamily="34" charset="0"/>
              </a:rPr>
              <a:t>it and create it again.</a:t>
            </a:r>
          </a:p>
          <a:p>
            <a:pPr algn="just"/>
            <a:endParaRPr lang="en-US" sz="2000" dirty="0">
              <a:latin typeface="Arial" pitchFamily="34" charset="0"/>
              <a:cs typeface="Arial" pitchFamily="34" charset="0"/>
            </a:endParaRPr>
          </a:p>
          <a:p>
            <a:pPr algn="just">
              <a:buNone/>
            </a:pPr>
            <a:r>
              <a:rPr lang="en-US" sz="2000" dirty="0">
                <a:latin typeface="Arial" pitchFamily="34" charset="0"/>
                <a:cs typeface="Arial" pitchFamily="34" charset="0"/>
              </a:rPr>
              <a:t>The proposed system not only find duplicate files on your storage but also delete duplicate file with </a:t>
            </a:r>
            <a:r>
              <a:rPr lang="en-US" sz="2000" dirty="0" smtClean="0">
                <a:latin typeface="Arial" pitchFamily="34" charset="0"/>
                <a:cs typeface="Arial" pitchFamily="34" charset="0"/>
              </a:rPr>
              <a:t>permission.To </a:t>
            </a:r>
            <a:r>
              <a:rPr lang="en-US" sz="2000" dirty="0">
                <a:latin typeface="Arial" pitchFamily="34" charset="0"/>
                <a:cs typeface="Arial" pitchFamily="34" charset="0"/>
              </a:rPr>
              <a:t>work on such files we use </a:t>
            </a:r>
            <a:r>
              <a:rPr lang="en-US" sz="2000" dirty="0" smtClean="0">
                <a:latin typeface="Arial" pitchFamily="34" charset="0"/>
                <a:cs typeface="Arial" pitchFamily="34" charset="0"/>
              </a:rPr>
              <a:t>MD5,SHA-3 algorithms. </a:t>
            </a:r>
            <a:r>
              <a:rPr lang="en-US" sz="2000" dirty="0">
                <a:latin typeface="Arial" pitchFamily="34" charset="0"/>
                <a:cs typeface="Arial" pitchFamily="34" charset="0"/>
              </a:rPr>
              <a:t>This project helps you to examine each file and decide which one to keep.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1172</Words>
  <Application>Microsoft Office PowerPoint</Application>
  <PresentationFormat>On-screen Show (4:3)</PresentationFormat>
  <Paragraphs>45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DETECTION OF FILE DUPLICATION</vt:lpstr>
      <vt:lpstr>INTRODUCTION</vt:lpstr>
      <vt:lpstr>OBJECTIVES</vt:lpstr>
      <vt:lpstr> LITERATURE SURVEY </vt:lpstr>
      <vt:lpstr>Slide 5</vt:lpstr>
      <vt:lpstr>  </vt:lpstr>
      <vt:lpstr>Slide 7</vt:lpstr>
      <vt:lpstr>PROBLEM DEFENITION</vt:lpstr>
      <vt:lpstr>Slide 9</vt:lpstr>
      <vt:lpstr>REFERENCES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FILE DUPLICATION</dc:title>
  <dc:creator>SS</dc:creator>
  <cp:lastModifiedBy>SS</cp:lastModifiedBy>
  <cp:revision>24</cp:revision>
  <dcterms:created xsi:type="dcterms:W3CDTF">2013-06-30T07:44:59Z</dcterms:created>
  <dcterms:modified xsi:type="dcterms:W3CDTF">2020-01-19T19:42:52Z</dcterms:modified>
</cp:coreProperties>
</file>