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72" r:id="rId26"/>
    <p:sldId id="275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8800" b="1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</a:t>
            </a:r>
            <a:r>
              <a:rPr lang="en-US" sz="2400" b="1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-A Java game built with oop</a:t>
            </a:r>
            <a:r>
              <a:rPr lang="en-US" sz="8800" b="1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8800" b="1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2400" b="1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                                            </a:t>
            </a:r>
            <a:r>
              <a:rPr lang="en-US" sz="8800" b="1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8800" b="1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8800" b="1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br>
              <a:rPr lang="en-US" sz="8800" b="1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8800" b="1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</a:t>
            </a:r>
            <a:r>
              <a:rPr lang="en-US" sz="2400" b="1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2400" b="1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8800" b="1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8800" b="1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8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Tic Tac Toe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Specialty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move is simulated with direction array to predict future winner and to show how good that move is.</a:t>
            </a:r>
          </a:p>
          <a:p>
            <a:r>
              <a:rPr lang="en-US" dirty="0" smtClean="0"/>
              <a:t>It’s a all possible simulation algorithm to show the best move it’s shown on the up of the both server and client 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18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Class: Tic Tac Toe</a:t>
            </a:r>
          </a:p>
          <a:p>
            <a:r>
              <a:rPr lang="en-US" dirty="0" smtClean="0"/>
              <a:t>Beginning Class:  Menu create</a:t>
            </a:r>
            <a:endParaRPr lang="en-US" dirty="0"/>
          </a:p>
          <a:p>
            <a:r>
              <a:rPr lang="en-US" dirty="0" smtClean="0"/>
              <a:t>Starting Game: ServerOn() or SecondServeron()</a:t>
            </a:r>
            <a:endParaRPr lang="en-US" dirty="0"/>
          </a:p>
          <a:p>
            <a:r>
              <a:rPr lang="en-US" dirty="0" smtClean="0"/>
              <a:t>FirstPlayerServer: Server gives first move</a:t>
            </a:r>
          </a:p>
          <a:p>
            <a:r>
              <a:rPr lang="en-US" dirty="0" smtClean="0"/>
              <a:t>ClientTicTacToe: Client gives second move</a:t>
            </a:r>
          </a:p>
          <a:p>
            <a:r>
              <a:rPr lang="en-US" dirty="0" smtClean="0"/>
              <a:t>SecondPlayerServer: Server gives second move</a:t>
            </a:r>
          </a:p>
          <a:p>
            <a:r>
              <a:rPr lang="en-US" dirty="0" smtClean="0"/>
              <a:t>ClientFirstPlayer: Client first move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6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FirstPlayerServer/</a:t>
            </a:r>
            <a:r>
              <a:rPr lang="en-US" sz="2800" dirty="0" err="1" smtClean="0"/>
              <a:t>SecondPlayerServer</a:t>
            </a:r>
            <a:r>
              <a:rPr lang="en-US" dirty="0" smtClean="0"/>
              <a:t> -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CreationOfWindow()</a:t>
            </a:r>
          </a:p>
          <a:p>
            <a:r>
              <a:rPr lang="en-US" dirty="0" smtClean="0"/>
              <a:t>Work()</a:t>
            </a:r>
          </a:p>
          <a:p>
            <a:r>
              <a:rPr lang="en-US" dirty="0" smtClean="0"/>
              <a:t>bitStringFormatingAndSend()</a:t>
            </a:r>
          </a:p>
          <a:p>
            <a:r>
              <a:rPr lang="en-US" dirty="0" smtClean="0"/>
              <a:t>perfectingTheScenario()</a:t>
            </a:r>
          </a:p>
          <a:p>
            <a:r>
              <a:rPr lang="en-US" dirty="0" smtClean="0"/>
              <a:t>riImageLoading()</a:t>
            </a:r>
          </a:p>
          <a:p>
            <a:r>
              <a:rPr lang="en-US" dirty="0" smtClean="0"/>
              <a:t>ShowWinnerOne()</a:t>
            </a:r>
          </a:p>
          <a:p>
            <a:r>
              <a:rPr lang="en-US" dirty="0" smtClean="0"/>
              <a:t>ShowWinnerTwo()</a:t>
            </a:r>
          </a:p>
          <a:p>
            <a:pPr marL="6858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73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ClientTicTacToe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Creation()</a:t>
            </a:r>
          </a:p>
          <a:p>
            <a:r>
              <a:rPr lang="en-US" dirty="0"/>
              <a:t>Work()</a:t>
            </a:r>
          </a:p>
          <a:p>
            <a:r>
              <a:rPr lang="en-US" dirty="0"/>
              <a:t>bitStringFormatingAndSend()</a:t>
            </a:r>
          </a:p>
          <a:p>
            <a:r>
              <a:rPr lang="en-US" dirty="0"/>
              <a:t>perfectingTheScenario()</a:t>
            </a:r>
          </a:p>
          <a:p>
            <a:r>
              <a:rPr lang="en-US" dirty="0"/>
              <a:t>riImageLoading()</a:t>
            </a:r>
          </a:p>
          <a:p>
            <a:r>
              <a:rPr lang="en-US" dirty="0"/>
              <a:t>ShowWinnerOne()</a:t>
            </a:r>
          </a:p>
          <a:p>
            <a:r>
              <a:rPr lang="en-US" dirty="0"/>
              <a:t>ShowWinnerTwo()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29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simpleMoveChecking();</a:t>
            </a:r>
          </a:p>
          <a:p>
            <a:r>
              <a:rPr lang="en-US" dirty="0"/>
              <a:t>  </a:t>
            </a:r>
            <a:r>
              <a:rPr lang="en-US" dirty="0" smtClean="0"/>
              <a:t>simpleMoveCheckingDistantVersion</a:t>
            </a:r>
            <a:r>
              <a:rPr lang="en-US" dirty="0"/>
              <a:t>();</a:t>
            </a:r>
          </a:p>
          <a:p>
            <a:r>
              <a:rPr lang="en-US" dirty="0"/>
              <a:t>     </a:t>
            </a:r>
            <a:r>
              <a:rPr lang="en-US" dirty="0" smtClean="0"/>
              <a:t>simpleMoveCheckingWithMultipleWaysOfWin</a:t>
            </a:r>
            <a:r>
              <a:rPr lang="en-US" dirty="0"/>
              <a:t>();</a:t>
            </a:r>
          </a:p>
          <a:p>
            <a:r>
              <a:rPr lang="en-US" dirty="0"/>
              <a:t>        adjecentVersionWithMultipleWaysOfWin();</a:t>
            </a:r>
          </a:p>
          <a:p>
            <a:r>
              <a:rPr lang="en-US" dirty="0" smtClean="0"/>
              <a:t>adjacentAndDistant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8881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WinnerDeterminator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the winner who has already won with his move.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92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Images From the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885429"/>
            <a:ext cx="7772400" cy="4369841"/>
          </a:xfrm>
        </p:spPr>
      </p:pic>
    </p:spTree>
    <p:extLst>
      <p:ext uri="{BB962C8B-B14F-4D97-AF65-F5344CB8AC3E}">
        <p14:creationId xmlns:p14="http://schemas.microsoft.com/office/powerpoint/2010/main" xmlns="" val="12044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9553" y="1784350"/>
            <a:ext cx="4362094" cy="4572000"/>
          </a:xfrm>
        </p:spPr>
      </p:pic>
    </p:spTree>
    <p:extLst>
      <p:ext uri="{BB962C8B-B14F-4D97-AF65-F5344CB8AC3E}">
        <p14:creationId xmlns:p14="http://schemas.microsoft.com/office/powerpoint/2010/main" xmlns="" val="27072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885429"/>
            <a:ext cx="7772400" cy="4369841"/>
          </a:xfrm>
        </p:spPr>
      </p:pic>
    </p:spTree>
    <p:extLst>
      <p:ext uri="{BB962C8B-B14F-4D97-AF65-F5344CB8AC3E}">
        <p14:creationId xmlns:p14="http://schemas.microsoft.com/office/powerpoint/2010/main" xmlns="" val="10698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      Computer VS Player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42833" y="2743200"/>
            <a:ext cx="7772400" cy="1508760"/>
          </a:xfrm>
        </p:spPr>
        <p:txBody>
          <a:bodyPr>
            <a:normAutofit/>
          </a:bodyPr>
          <a:lstStyle/>
          <a:p>
            <a:r>
              <a:rPr lang="en-US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 by 8 Tic Tac Toe</a:t>
            </a:r>
            <a:endParaRPr lang="en-US" sz="8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09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Partners: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Azwad Anjum Islam Dipto (Roll – 01)</a:t>
            </a:r>
          </a:p>
          <a:p>
            <a:r>
              <a:rPr lang="en-US" dirty="0" smtClean="0"/>
              <a:t>Redwan Ahmed Rizvee(Roll – 09)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Attractive Parts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Intelligence of Computer</a:t>
            </a:r>
          </a:p>
          <a:p>
            <a:r>
              <a:rPr lang="en-US" dirty="0" smtClean="0"/>
              <a:t>The Best move to win</a:t>
            </a:r>
          </a:p>
          <a:p>
            <a:r>
              <a:rPr lang="en-US" dirty="0" smtClean="0"/>
              <a:t>A little bit flavor of the traditional chess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39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by 8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49" y="1295400"/>
            <a:ext cx="8757251" cy="53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02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8 consecutive rectangles</a:t>
            </a:r>
          </a:p>
          <a:p>
            <a:r>
              <a:rPr lang="en-US" dirty="0" smtClean="0"/>
              <a:t>Vertical 8 Consecutive rectangles</a:t>
            </a:r>
          </a:p>
          <a:p>
            <a:r>
              <a:rPr lang="en-US" dirty="0" smtClean="0"/>
              <a:t>Diagonal 8 rectangles</a:t>
            </a:r>
          </a:p>
          <a:p>
            <a:r>
              <a:rPr lang="en-US" dirty="0" smtClean="0"/>
              <a:t>Using 2 rows making 8 consecutive rectangles</a:t>
            </a:r>
          </a:p>
          <a:p>
            <a:r>
              <a:rPr lang="en-US" dirty="0" smtClean="0"/>
              <a:t>Using 4 rows 8 consecutive rectangles</a:t>
            </a:r>
          </a:p>
          <a:p>
            <a:r>
              <a:rPr lang="en-US" dirty="0" smtClean="0"/>
              <a:t>The first object who will make up the condition will be the winner.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39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bit 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Giving the best possible way of winning.</a:t>
            </a:r>
          </a:p>
          <a:p>
            <a:r>
              <a:rPr lang="en-US" dirty="0" smtClean="0"/>
              <a:t>Choosing the best grid to make the computer in most better position in the game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Computer simulates every move and choose the best move for winning.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87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by 8’s Specialty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Totally made from artificial intelligence.</a:t>
            </a:r>
          </a:p>
          <a:p>
            <a:r>
              <a:rPr lang="en-US" dirty="0" smtClean="0"/>
              <a:t>Computer Vs Human</a:t>
            </a:r>
          </a:p>
          <a:p>
            <a:r>
              <a:rPr lang="en-US" dirty="0" smtClean="0"/>
              <a:t>The best Chooser will be the winner.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05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Server’s move is been seen on the screen  a little bit late. For Some reason we couldn’t find jbutton’s setIcon()  method is not working properly.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303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TutorialsPoint</a:t>
            </a:r>
          </a:p>
          <a:p>
            <a:r>
              <a:rPr lang="en-US" dirty="0" smtClean="0"/>
              <a:t>Oracle Java</a:t>
            </a:r>
          </a:p>
          <a:p>
            <a:r>
              <a:rPr lang="en-US" dirty="0" smtClean="0"/>
              <a:t>You tube</a:t>
            </a:r>
          </a:p>
          <a:p>
            <a:r>
              <a:rPr lang="en-US" dirty="0" smtClean="0"/>
              <a:t>Herbert Schildt – Complete Reference to Java</a:t>
            </a:r>
          </a:p>
        </p:txBody>
      </p:sp>
    </p:spTree>
    <p:extLst>
      <p:ext uri="{BB962C8B-B14F-4D97-AF65-F5344CB8AC3E}">
        <p14:creationId xmlns:p14="http://schemas.microsoft.com/office/powerpoint/2010/main" xmlns="" val="39762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3048000"/>
            <a:ext cx="7772400" cy="914400"/>
          </a:xfrm>
        </p:spPr>
        <p:txBody>
          <a:bodyPr/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31020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very famous and renowned paper game.</a:t>
            </a:r>
          </a:p>
          <a:p>
            <a:r>
              <a:rPr lang="en-US" dirty="0" smtClean="0"/>
              <a:t>We made a Computer Version</a:t>
            </a:r>
          </a:p>
          <a:p>
            <a:r>
              <a:rPr lang="en-US" dirty="0" smtClean="0"/>
              <a:t>It’s an online Game!!!!</a:t>
            </a:r>
          </a:p>
          <a:p>
            <a:r>
              <a:rPr lang="en-US" dirty="0" smtClean="0"/>
              <a:t>It’s an Intelligent version of the famous game.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GUI Swing Package</a:t>
            </a:r>
          </a:p>
          <a:p>
            <a:r>
              <a:rPr lang="en-US" dirty="0" smtClean="0"/>
              <a:t>Java Awt Applet</a:t>
            </a:r>
          </a:p>
          <a:p>
            <a:r>
              <a:rPr lang="en-US" dirty="0" smtClean="0"/>
              <a:t>Java net package</a:t>
            </a:r>
          </a:p>
          <a:p>
            <a:r>
              <a:rPr lang="en-US" dirty="0" smtClean="0"/>
              <a:t>Java io format</a:t>
            </a:r>
          </a:p>
          <a:p>
            <a:r>
              <a:rPr lang="en-US" dirty="0" smtClean="0"/>
              <a:t>Lucrative images from the net</a:t>
            </a:r>
          </a:p>
          <a:p>
            <a:r>
              <a:rPr lang="en-US" dirty="0" smtClean="0"/>
              <a:t>A threaded program</a:t>
            </a:r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977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“Tic Tac Toe”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two player game</a:t>
            </a:r>
          </a:p>
          <a:p>
            <a:r>
              <a:rPr lang="en-US" dirty="0" smtClean="0"/>
              <a:t>Both player play sequentially</a:t>
            </a:r>
          </a:p>
          <a:p>
            <a:r>
              <a:rPr lang="en-US" dirty="0" smtClean="0"/>
              <a:t>Whoever first matches diagonally or horizontally or vertically with his move wins.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80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“Tic Tac Toe”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all rules of the game been followed.</a:t>
            </a:r>
          </a:p>
          <a:p>
            <a:r>
              <a:rPr lang="en-US" dirty="0" smtClean="0"/>
              <a:t>But it’s now a computer and multiplayer version.</a:t>
            </a:r>
          </a:p>
          <a:p>
            <a:r>
              <a:rPr lang="en-US" dirty="0" smtClean="0"/>
              <a:t>With little bit Intelligence of future winner prediction and move simulation.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40288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choose who will give first move, Server/Client</a:t>
            </a:r>
          </a:p>
          <a:p>
            <a:r>
              <a:rPr lang="en-US" dirty="0" smtClean="0"/>
              <a:t>Then we take the move and sent a  “bitString” to the opposite player.</a:t>
            </a:r>
          </a:p>
          <a:p>
            <a:r>
              <a:rPr lang="en-US" dirty="0" smtClean="0"/>
              <a:t>He formats his moves and simulates his frame and design it.</a:t>
            </a:r>
          </a:p>
          <a:p>
            <a:r>
              <a:rPr lang="en-US" dirty="0" smtClean="0"/>
              <a:t>And after giving his move he again sends this same thing to the opposite player. He does the same thing again.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60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Specialty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move is simulated carefully. Whose move is good, who has given a clever move. And sudden move when someone wins game stops after showing the winner.</a:t>
            </a:r>
          </a:p>
          <a:p>
            <a:r>
              <a:rPr lang="en-US" dirty="0" smtClean="0"/>
              <a:t>A little bit intelligence been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3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Image’s Specialty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person’s move shows changes in his frame, where he has given his move.</a:t>
            </a:r>
          </a:p>
          <a:p>
            <a:r>
              <a:rPr lang="en-US" dirty="0" smtClean="0"/>
              <a:t>Winning is showed with a different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54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164</TotalTime>
  <Words>612</Words>
  <Application>Microsoft Office PowerPoint</Application>
  <PresentationFormat>On-screen Show (4:3)</PresentationFormat>
  <Paragraphs>107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Metro</vt:lpstr>
      <vt:lpstr>             -A Java game built with oop                                                                              </vt:lpstr>
      <vt:lpstr>Project Partners:</vt:lpstr>
      <vt:lpstr>Introduction</vt:lpstr>
      <vt:lpstr>What We Used</vt:lpstr>
      <vt:lpstr>What is “Tic Tac Toe”</vt:lpstr>
      <vt:lpstr>Our “Tic Tac Toe”</vt:lpstr>
      <vt:lpstr>Algorithmic Basic</vt:lpstr>
      <vt:lpstr>Games Specialty</vt:lpstr>
      <vt:lpstr>Image’s Specialty</vt:lpstr>
      <vt:lpstr>Move Specialty</vt:lpstr>
      <vt:lpstr>Classes and methods</vt:lpstr>
      <vt:lpstr>FirstPlayerServer/SecondPlayerServer - Methods</vt:lpstr>
      <vt:lpstr>ClientTicTacToe</vt:lpstr>
      <vt:lpstr>Intelligence</vt:lpstr>
      <vt:lpstr>WinnerDeterminator</vt:lpstr>
      <vt:lpstr>Some Images From the Game</vt:lpstr>
      <vt:lpstr>Intelligence </vt:lpstr>
      <vt:lpstr>Winner</vt:lpstr>
      <vt:lpstr>                       Computer VS Player</vt:lpstr>
      <vt:lpstr>Most Attractive Parts </vt:lpstr>
      <vt:lpstr>8 by 8 Board</vt:lpstr>
      <vt:lpstr>Winning ways</vt:lpstr>
      <vt:lpstr>Little bit Artificial Intelligence</vt:lpstr>
      <vt:lpstr>8 by 8’s Specialty</vt:lpstr>
      <vt:lpstr>Problems We faced</vt:lpstr>
      <vt:lpstr>Resources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ga</dc:title>
  <dc:creator>Nowreen</dc:creator>
  <cp:lastModifiedBy>Nowreen</cp:lastModifiedBy>
  <cp:revision>21</cp:revision>
  <dcterms:created xsi:type="dcterms:W3CDTF">2006-08-16T00:00:00Z</dcterms:created>
  <dcterms:modified xsi:type="dcterms:W3CDTF">2016-05-31T10:03:06Z</dcterms:modified>
</cp:coreProperties>
</file>