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085e47f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085e47f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08f67d4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408f67d4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085e47f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085e47f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085e47f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085e47f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085e47f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085e47f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085e47f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085e47f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08f67d4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08f67d4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08f67d4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408f67d4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08f67d46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08f67d46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08f67d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408f67d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CSEDU Online Research Platform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Redwan Ahmed Rizvee(FH-09)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Mehreen Rahman(SN-61)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Website Provides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84775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An open platform to handle all the thesis papers,</a:t>
            </a:r>
            <a:endParaRPr/>
          </a:p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950" y="463274"/>
            <a:ext cx="8051699" cy="452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403475" y="234150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0000"/>
                </a:solidFill>
              </a:rPr>
              <a:t>Thank You</a:t>
            </a:r>
            <a:endParaRPr sz="4800">
              <a:solidFill>
                <a:srgbClr val="FF0000"/>
              </a:solidFill>
            </a:endParaRPr>
          </a:p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4294967295" type="title"/>
          </p:nvPr>
        </p:nvSpPr>
        <p:spPr>
          <a:xfrm>
            <a:off x="729300" y="872850"/>
            <a:ext cx="7688700" cy="11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</a:rPr>
              <a:t>Why do we need an online platform of our own ?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What would have been better ?</a:t>
            </a:r>
            <a:endParaRPr sz="2400">
              <a:solidFill>
                <a:srgbClr val="0000FF"/>
              </a:solidFill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6175" y="2170350"/>
            <a:ext cx="2562250" cy="20498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Motivations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304250"/>
            <a:ext cx="7688700" cy="20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sz="1800">
                <a:solidFill>
                  <a:srgbClr val="FF0000"/>
                </a:solidFill>
              </a:rPr>
              <a:t>Do we actually find problems to read research papers ?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sz="1800">
                <a:solidFill>
                  <a:srgbClr val="FF0000"/>
                </a:solidFill>
              </a:rPr>
              <a:t>Is it tough to know the works done before by our seniors ?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sz="1800">
                <a:solidFill>
                  <a:srgbClr val="FF0000"/>
                </a:solidFill>
              </a:rPr>
              <a:t>Is it easy to </a:t>
            </a:r>
            <a:r>
              <a:rPr lang="en" sz="1800">
                <a:solidFill>
                  <a:srgbClr val="FF0000"/>
                </a:solidFill>
              </a:rPr>
              <a:t>collaborate among research groups ?</a:t>
            </a:r>
            <a:r>
              <a:rPr lang="en" sz="1800">
                <a:solidFill>
                  <a:srgbClr val="FF0000"/>
                </a:solidFill>
              </a:rPr>
              <a:t> 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4800">
              <a:solidFill>
                <a:srgbClr val="FF0000"/>
              </a:solidFill>
            </a:endParaRPr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came to give solution</a:t>
            </a:r>
            <a:endParaRPr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838900" y="2604376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What Facilities we are providing</a:t>
            </a:r>
            <a:endParaRPr sz="3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AutoNum type="alphaLcParenR"/>
            </a:pPr>
            <a:r>
              <a:rPr lang="en" sz="1800">
                <a:solidFill>
                  <a:srgbClr val="FF0000"/>
                </a:solidFill>
              </a:rPr>
              <a:t>An online platform to manage thesis submissions/projects/researches.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AutoNum type="alphaLcParenR"/>
            </a:pPr>
            <a:r>
              <a:rPr lang="en" sz="1800">
                <a:solidFill>
                  <a:srgbClr val="FF0000"/>
                </a:solidFill>
              </a:rPr>
              <a:t>A platform to know about related works of our department /seniors.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AutoNum type="alphaLcParenR"/>
            </a:pPr>
            <a:r>
              <a:rPr lang="en" sz="1800">
                <a:solidFill>
                  <a:srgbClr val="FF0000"/>
                </a:solidFill>
              </a:rPr>
              <a:t>An open platform to collaborate among research groups.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Facilities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3300" y="226840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And the main reason ?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1446600" y="2214426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0000"/>
                </a:solidFill>
              </a:rPr>
              <a:t>Some </a:t>
            </a:r>
            <a:r>
              <a:rPr lang="en" sz="4800">
                <a:solidFill>
                  <a:srgbClr val="FF0000"/>
                </a:solidFill>
              </a:rPr>
              <a:t>Demos</a:t>
            </a:r>
            <a:endParaRPr sz="4800">
              <a:solidFill>
                <a:srgbClr val="FF0000"/>
              </a:solidFill>
            </a:endParaRPr>
          </a:p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00" y="772000"/>
            <a:ext cx="7355049" cy="41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