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5cc00ee3a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5cc00ee3a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5cc00ee3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5cc00ee3a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6693d9b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6693d9b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6693d9b8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6693d9b8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5cc00ee3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5cc00ee3a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6693d9b8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6693d9b8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6693d9b8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6693d9b8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6693d9b8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6693d9b8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5cc00ee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5cc00ee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5cc00ee3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5cc00ee3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5cc00ee3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5cc00ee3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5cc00ee3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5cc00ee3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5cc00ee3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5cc00ee3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5cc00ee3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5cc00ee3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5cc00ee3a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5cc00ee3a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5cc00ee3a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5cc00ee3a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plat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32YiA3FGJVxFUtQgWu0qQkhUEItkcmRg/view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manual.j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3.ntu.edu.sg/home/ehchua/programming/howto/netbeans_howto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 to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 Oriented Programming 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endParaRPr sz="3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2102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51825" y="4471175"/>
            <a:ext cx="13662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P-000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 for multiple files under a package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15500" cy="1343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MyExample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src</a:t>
            </a:r>
            <a:endParaRPr sz="100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com</a:t>
            </a:r>
            <a:endParaRPr sz="1000"/>
          </a:p>
          <a:p>
            <a:pPr marL="1828800" lvl="3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example</a:t>
            </a:r>
            <a:endParaRPr sz="1000"/>
          </a:p>
          <a:p>
            <a:pPr marL="2286000" lvl="4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MyClass1.java </a:t>
            </a:r>
            <a:endParaRPr sz="1000"/>
          </a:p>
          <a:p>
            <a:pPr marL="2286000" lvl="4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MyClass2.java </a:t>
            </a:r>
            <a:endParaRPr sz="1000"/>
          </a:p>
        </p:txBody>
      </p:sp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4315475" y="1017725"/>
            <a:ext cx="4647600" cy="253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MyClass1.java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com.example; // package name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MyClass1 { // class name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class implementation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 [] args){ // single main function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System.out.println("yes ongoing");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MyClass2 m2 = new MyClass2();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m2.print();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129275" y="2699550"/>
            <a:ext cx="3921000" cy="188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MyClass2.java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com.example;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MyClass2 {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class implementation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print(){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System.out.println("printing in class 2");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4257800" y="4017925"/>
            <a:ext cx="2883000" cy="899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javac src/com/example/*.java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cd src 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 com.example.MyClass1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Underlying concepts related to OOP (Abstraction)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311700" y="815350"/>
            <a:ext cx="85206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Abstraction: Hiding the underlying logic in the form of classes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SimpleMath.java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Q1: How Abstraction is playing the roles here? Can you explain?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42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242175" y="1153250"/>
            <a:ext cx="37503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omic Sans MS"/>
              <a:buChar char="-"/>
            </a:pP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Encapsulation helps in hiding the internal details of an object and exposing only what is necessary. </a:t>
            </a:r>
            <a:endParaRPr sz="12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omic Sans MS"/>
              <a:buChar char="-"/>
            </a:pP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Achieved by defining the </a:t>
            </a:r>
            <a:r>
              <a:rPr lang="en" sz="1200" b="1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attributes/methods of a class as private or protected</a:t>
            </a: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12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omic Sans MS"/>
              <a:buChar char="-"/>
            </a:pP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External code that interacts with the object faces some constraints in this regard for the communication between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300" y="140875"/>
            <a:ext cx="4678675" cy="42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254050" y="64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473175" y="637150"/>
            <a:ext cx="2318100" cy="1199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Entity A {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int a;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254050" y="2069675"/>
            <a:ext cx="2318100" cy="1199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Entity B extends A {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int c; 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254050" y="3502200"/>
            <a:ext cx="4809000" cy="13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Entity C extends B {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int d; 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" sz="12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inheriting the features of A and B</a:t>
            </a:r>
            <a:endParaRPr sz="12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450" y="64450"/>
            <a:ext cx="3511112" cy="49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2712450" y="2018275"/>
            <a:ext cx="23181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Inheriting the properties of another class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371350" y="339050"/>
            <a:ext cx="2986800" cy="262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void a (int a, int b) {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…..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void a (int a, int b, int c) {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…….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9" name="Google Shape;189;p26"/>
          <p:cNvCxnSpPr/>
          <p:nvPr/>
        </p:nvCxnSpPr>
        <p:spPr>
          <a:xfrm>
            <a:off x="163750" y="62275"/>
            <a:ext cx="3505800" cy="349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6"/>
          <p:cNvCxnSpPr/>
          <p:nvPr/>
        </p:nvCxnSpPr>
        <p:spPr>
          <a:xfrm flipH="1">
            <a:off x="221300" y="108400"/>
            <a:ext cx="3252300" cy="3586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6"/>
          <p:cNvSpPr txBox="1"/>
          <p:nvPr/>
        </p:nvSpPr>
        <p:spPr>
          <a:xfrm>
            <a:off x="405800" y="3291250"/>
            <a:ext cx="30678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snapshot of Polymorphism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3669550" y="495900"/>
            <a:ext cx="4347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Allows objects of different types to be treated as objects of a common type</a:t>
            </a:r>
            <a:endParaRPr sz="18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types of polymorphism </a:t>
            </a:r>
            <a:endParaRPr sz="18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Compile Time Polymorphism</a:t>
            </a:r>
            <a:endParaRPr sz="18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Runtime polymorphism</a:t>
            </a:r>
            <a:endParaRPr sz="18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219125" y="232050"/>
            <a:ext cx="3415800" cy="233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class Calculator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int add(int a, int b)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  return a + b;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double add(double a, double b)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  return a + b;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4009350" y="161450"/>
            <a:ext cx="4463100" cy="341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// Superclass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class Animal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void makeSound()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  System.out.println("Some generic sound");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// Subclass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class Dog extends Animal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@Override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void makeSound()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  System.out.println("Woof! Woof!");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219025" y="2807025"/>
            <a:ext cx="3415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Overloading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(During compile time the methods are hooked by the compiler)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4061625" y="3702025"/>
            <a:ext cx="446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Overriding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(In runtime based on object which makeSound() will be called is decided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86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311700" y="1383900"/>
            <a:ext cx="45918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endParaRPr sz="18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Comic Sans MS"/>
              <a:buChar char="-"/>
            </a:pPr>
            <a:r>
              <a:rPr lang="en" sz="1800" i="1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Abstraction involves simplifying complex systems by modeling classes based on the essential properties and behaviors they share.</a:t>
            </a:r>
            <a:r>
              <a:rPr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8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Comic Sans MS"/>
              <a:buChar char="-"/>
            </a:pPr>
            <a:r>
              <a:rPr lang="en" sz="1800" i="1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hides the complex implementation details and focuses on the essential features of an object</a:t>
            </a:r>
            <a:endParaRPr sz="1800" i="1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207600" y="126850"/>
            <a:ext cx="4465500" cy="458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// Abstract class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abstract class Shape {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int x, y;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// Abstract method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abstract void draw();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// Concrete method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void move(int newX, int newY) {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    x = newX;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    y = newY;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    System.out.println("Shape moved to (" + x + ", " + y + ")");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// Concrete subclass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class Circle extends Shape {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int radius;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// Implementation of the abstract method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void draw() {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    System.out.println("Drawing a circle at (" + x + ", " + y + ") with radius " + radius);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832100" y="184525"/>
            <a:ext cx="4061700" cy="314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// Interface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interface Drawable {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   void draw();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// Concrete class implementing the interface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class Rectangle implements Drawable {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   int width, height;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   // Implementation of the interface method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   public void draw() {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       System.out.println("Drawing a rectangle with width " + width + " and height " + height);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CFC528-7760-9307-D2FB-28B1AB0A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6DC4A-C984-9562-1A85-E611487689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776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Object Oriented Programming (OOP)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programming paradigm that uses the concept of "objects" to organize and structure code.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Designs the logic within “Encapsulation”, “Polymorphism”, “Inheritance”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86675" y="2772425"/>
            <a:ext cx="3667200" cy="54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Capsulating Something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6" name="Google Shape;66;p14"/>
          <p:cNvCxnSpPr>
            <a:stCxn id="65" idx="0"/>
          </p:cNvCxnSpPr>
          <p:nvPr/>
        </p:nvCxnSpPr>
        <p:spPr>
          <a:xfrm rot="10800000" flipH="1">
            <a:off x="2320275" y="2218925"/>
            <a:ext cx="1799100" cy="5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4"/>
          <p:cNvSpPr/>
          <p:nvPr/>
        </p:nvSpPr>
        <p:spPr>
          <a:xfrm>
            <a:off x="1515525" y="3662900"/>
            <a:ext cx="3667200" cy="54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Different ways for happening Something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 rot="10800000" flipH="1">
            <a:off x="4892100" y="2172875"/>
            <a:ext cx="1026300" cy="14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/>
          <p:nvPr/>
        </p:nvSpPr>
        <p:spPr>
          <a:xfrm>
            <a:off x="4366525" y="4399400"/>
            <a:ext cx="3667200" cy="54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Inheriting Something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0" name="Google Shape;70;p14"/>
          <p:cNvCxnSpPr>
            <a:stCxn id="69" idx="0"/>
          </p:cNvCxnSpPr>
          <p:nvPr/>
        </p:nvCxnSpPr>
        <p:spPr>
          <a:xfrm rot="10800000" flipH="1">
            <a:off x="6200125" y="2172800"/>
            <a:ext cx="1182900" cy="222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vs Java (Our OOP Stack)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4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Procedural Programming Language </a:t>
            </a:r>
            <a:endParaRPr sz="1800"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578900" y="1152475"/>
            <a:ext cx="425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 Object Oriented programming Language </a:t>
            </a:r>
            <a:endParaRPr sz="1800"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15650" y="87525"/>
            <a:ext cx="388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Procedural Programming?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5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construct different functions (procedures) to write down the instructions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function gets a set of data to work on it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25" y="0"/>
            <a:ext cx="38138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272050"/>
            <a:ext cx="252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Idea Behind Object Oriented Programming</a:t>
            </a:r>
            <a:endParaRPr sz="2000"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11700" y="1487700"/>
            <a:ext cx="24354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focus on creating objects that </a:t>
            </a:r>
            <a:r>
              <a:rPr lang="en" sz="18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encapsulate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both data and the functions that operate on that data, as in object-oriented programming (OOP).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318" y="76000"/>
            <a:ext cx="5487308" cy="47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50" y="152400"/>
            <a:ext cx="3122900" cy="39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000" y="152400"/>
            <a:ext cx="5173122" cy="45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32950" y="4398500"/>
            <a:ext cx="290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Differences?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1972025" y="207575"/>
            <a:ext cx="6898800" cy="48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Year</a:t>
            </a: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// class name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int year; // class attribute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Year(int v){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this.year = v; // updating attribute value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printNewYear(){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System.out.println("Happy "+ this.year + " year\n");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byeOldyear(){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System.out.println("Bye bye "+ this.year + "\n");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 [] args){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Year y = new Year(2024);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y.printNewYear();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y.byeOldyear();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1985900" y="235275"/>
            <a:ext cx="2756400" cy="288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228075" y="454375"/>
            <a:ext cx="726600" cy="34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98200" y="708100"/>
            <a:ext cx="1107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Access control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2" name="Google Shape;112;p19"/>
          <p:cNvCxnSpPr>
            <a:stCxn id="111" idx="3"/>
            <a:endCxn id="110" idx="1"/>
          </p:cNvCxnSpPr>
          <p:nvPr/>
        </p:nvCxnSpPr>
        <p:spPr>
          <a:xfrm rot="10800000" flipH="1">
            <a:off x="1605200" y="627400"/>
            <a:ext cx="622800" cy="27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13" name="Google Shape;113;p19"/>
          <p:cNvSpPr txBox="1"/>
          <p:nvPr/>
        </p:nvSpPr>
        <p:spPr>
          <a:xfrm>
            <a:off x="2170425" y="777300"/>
            <a:ext cx="4555200" cy="73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096025" y="1178875"/>
            <a:ext cx="19143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Constructor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124300" y="2124125"/>
            <a:ext cx="5189700" cy="81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983000" y="2456500"/>
            <a:ext cx="1107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7" name="Google Shape;117;p19"/>
          <p:cNvCxnSpPr>
            <a:endCxn id="114" idx="0"/>
          </p:cNvCxnSpPr>
          <p:nvPr/>
        </p:nvCxnSpPr>
        <p:spPr>
          <a:xfrm rot="10800000" flipH="1">
            <a:off x="1651475" y="1178875"/>
            <a:ext cx="401700" cy="1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9"/>
          <p:cNvCxnSpPr>
            <a:stCxn id="116" idx="2"/>
          </p:cNvCxnSpPr>
          <p:nvPr/>
        </p:nvCxnSpPr>
        <p:spPr>
          <a:xfrm rot="10800000" flipH="1">
            <a:off x="1536500" y="2653300"/>
            <a:ext cx="553500" cy="1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19" name="Google Shape;119;p19"/>
          <p:cNvSpPr txBox="1"/>
          <p:nvPr/>
        </p:nvSpPr>
        <p:spPr>
          <a:xfrm>
            <a:off x="2135825" y="3487425"/>
            <a:ext cx="4071000" cy="34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989575" y="3523300"/>
            <a:ext cx="1481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Function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666325" y="3695025"/>
            <a:ext cx="2456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870575" y="3129925"/>
            <a:ext cx="2756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32375" y="3142300"/>
            <a:ext cx="100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Class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294375" y="3828100"/>
            <a:ext cx="1481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 Creation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551000" y="4179375"/>
            <a:ext cx="19143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29000" y="4209100"/>
            <a:ext cx="227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invoke of an object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941550" y="154525"/>
            <a:ext cx="29292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HelloWorld.java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4200150" y="523575"/>
            <a:ext cx="4541400" cy="2837000"/>
          </a:xfrm>
          <a:custGeom>
            <a:avLst/>
            <a:gdLst/>
            <a:ahLst/>
            <a:cxnLst/>
            <a:rect l="l" t="t" r="r" b="b"/>
            <a:pathLst>
              <a:path w="181656" h="113480" extrusionOk="0">
                <a:moveTo>
                  <a:pt x="132393" y="0"/>
                </a:moveTo>
                <a:cubicBezTo>
                  <a:pt x="139774" y="9534"/>
                  <a:pt x="198744" y="38288"/>
                  <a:pt x="176678" y="57201"/>
                </a:cubicBezTo>
                <a:cubicBezTo>
                  <a:pt x="154613" y="76114"/>
                  <a:pt x="29446" y="104100"/>
                  <a:pt x="0" y="11348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stealth" w="med" len="med"/>
          </a:ln>
        </p:spPr>
      </p:sp>
      <p:cxnSp>
        <p:nvCxnSpPr>
          <p:cNvPr id="129" name="Google Shape;129;p19"/>
          <p:cNvCxnSpPr>
            <a:stCxn id="109" idx="1"/>
          </p:cNvCxnSpPr>
          <p:nvPr/>
        </p:nvCxnSpPr>
        <p:spPr>
          <a:xfrm>
            <a:off x="1985900" y="379425"/>
            <a:ext cx="138300" cy="2762100"/>
          </a:xfrm>
          <a:prstGeom prst="bentConnector4">
            <a:avLst>
              <a:gd name="adj1" fmla="val -1109056"/>
              <a:gd name="adj2" fmla="val 9958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19"/>
          <p:cNvSpPr txBox="1"/>
          <p:nvPr/>
        </p:nvSpPr>
        <p:spPr>
          <a:xfrm rot="-5401976">
            <a:off x="-773788" y="1238315"/>
            <a:ext cx="20874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encapsulation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388000" y="4179375"/>
            <a:ext cx="32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 code skeleton of a java program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https://www.java.com/en/download/manual.jsp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https://www3.ntu.edu.sg/home/ehchua/programming/howto/netbeans_howto.html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 for a single java file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JavaFile.java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JavaFile.class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3000750" y="1238575"/>
            <a:ext cx="3021600" cy="66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javac HelloWorld.java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Java HelloWorld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1032</Words>
  <Application>Microsoft Office PowerPoint</Application>
  <PresentationFormat>On-screen Show (16:9)</PresentationFormat>
  <Paragraphs>210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Comic Sans MS</vt:lpstr>
      <vt:lpstr>Courier New</vt:lpstr>
      <vt:lpstr>Simple Light</vt:lpstr>
      <vt:lpstr>Introduction to  Object Oriented Programming   </vt:lpstr>
      <vt:lpstr>What is Object Oriented Programming (OOP)</vt:lpstr>
      <vt:lpstr>C vs Java (Our OOP Stack)</vt:lpstr>
      <vt:lpstr>What is Procedural Programming?</vt:lpstr>
      <vt:lpstr>The Idea Behind Object Oriented Programming</vt:lpstr>
      <vt:lpstr>PowerPoint Presentation</vt:lpstr>
      <vt:lpstr>PowerPoint Presentation</vt:lpstr>
      <vt:lpstr>Installation</vt:lpstr>
      <vt:lpstr>Code Structure for a single java file</vt:lpstr>
      <vt:lpstr>Code Structure for multiple files under a package</vt:lpstr>
      <vt:lpstr>Underlying concepts related to OOP (Abstraction)</vt:lpstr>
      <vt:lpstr>Encapsulation</vt:lpstr>
      <vt:lpstr>Inheritance</vt:lpstr>
      <vt:lpstr>PowerPoint Presentation</vt:lpstr>
      <vt:lpstr>PowerPoint Presentation</vt:lpstr>
      <vt:lpstr>Abstraction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Redwan Ahmed Rizvee</cp:lastModifiedBy>
  <cp:revision>2</cp:revision>
  <dcterms:modified xsi:type="dcterms:W3CDTF">2024-09-23T16:40:26Z</dcterms:modified>
</cp:coreProperties>
</file>