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2584-9BEA-4F87-B9E7-6132C39A16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46FD-4FCC-4353-82C6-E37E661F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4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2584-9BEA-4F87-B9E7-6132C39A16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46FD-4FCC-4353-82C6-E37E661F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7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2584-9BEA-4F87-B9E7-6132C39A16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46FD-4FCC-4353-82C6-E37E661F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7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2584-9BEA-4F87-B9E7-6132C39A16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46FD-4FCC-4353-82C6-E37E661F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0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2584-9BEA-4F87-B9E7-6132C39A16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46FD-4FCC-4353-82C6-E37E661F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5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2584-9BEA-4F87-B9E7-6132C39A16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46FD-4FCC-4353-82C6-E37E661F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2584-9BEA-4F87-B9E7-6132C39A16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46FD-4FCC-4353-82C6-E37E661F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4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2584-9BEA-4F87-B9E7-6132C39A16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46FD-4FCC-4353-82C6-E37E661F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5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2584-9BEA-4F87-B9E7-6132C39A16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46FD-4FCC-4353-82C6-E37E661F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5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2584-9BEA-4F87-B9E7-6132C39A16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46FD-4FCC-4353-82C6-E37E661F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7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2584-9BEA-4F87-B9E7-6132C39A16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46FD-4FCC-4353-82C6-E37E661F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6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82584-9BEA-4F87-B9E7-6132C39A167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C46FD-4FCC-4353-82C6-E37E661F8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5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0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5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5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9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public</vt:lpstr>
      <vt:lpstr>private</vt:lpstr>
      <vt:lpstr>protected</vt:lpstr>
      <vt:lpstr>default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teacher</cp:lastModifiedBy>
  <cp:revision>2</cp:revision>
  <dcterms:created xsi:type="dcterms:W3CDTF">2024-11-07T03:24:34Z</dcterms:created>
  <dcterms:modified xsi:type="dcterms:W3CDTF">2024-11-07T03:25:08Z</dcterms:modified>
</cp:coreProperties>
</file>