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3088627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3088627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plate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●"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Data Structures (Some Example of Collection Frameworks)</a:t>
            </a:r>
            <a:endParaRPr/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51825" y="4471175"/>
            <a:ext cx="13662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ic Sans MS"/>
                <a:ea typeface="Comic Sans MS"/>
                <a:cs typeface="Comic Sans MS"/>
                <a:sym typeface="Comic Sans MS"/>
              </a:rPr>
              <a:t>P-000</a:t>
            </a:r>
            <a:endParaRPr sz="1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Input with Scanner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import java.util.Scanner</a:t>
            </a:r>
            <a:r>
              <a:rPr lang="en" sz="600"/>
              <a:t>;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public class InputExample {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public static void main(String[] args) {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Scanner scanner = new Scanner(System.in);  </a:t>
            </a:r>
            <a:r>
              <a:rPr lang="en" sz="600" u="sng">
                <a:solidFill>
                  <a:srgbClr val="0000FF"/>
                </a:solidFill>
              </a:rPr>
              <a:t>// Create a Scanner object to read input from the console</a:t>
            </a:r>
            <a:endParaRPr sz="600" u="sng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System.out.print("Enter a number: "); </a:t>
            </a:r>
            <a:r>
              <a:rPr lang="en" sz="600">
                <a:solidFill>
                  <a:srgbClr val="0000FF"/>
                </a:solidFill>
              </a:rPr>
              <a:t>// Prompt the user to enter a number</a:t>
            </a:r>
            <a:endParaRPr sz="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int number = scanner.nextInt(); </a:t>
            </a:r>
            <a:r>
              <a:rPr lang="en" sz="600">
                <a:solidFill>
                  <a:srgbClr val="0000FF"/>
                </a:solidFill>
              </a:rPr>
              <a:t>// Read the entered number</a:t>
            </a:r>
            <a:endParaRPr sz="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System.out.println("You entered: " + number); </a:t>
            </a:r>
            <a:r>
              <a:rPr lang="en" sz="600">
                <a:solidFill>
                  <a:srgbClr val="0000FF"/>
                </a:solidFill>
              </a:rPr>
              <a:t> // Display the entered number</a:t>
            </a:r>
            <a:endParaRPr sz="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System.out.print("Enter a string: "); </a:t>
            </a:r>
            <a:r>
              <a:rPr lang="en" sz="600"/>
              <a:t> </a:t>
            </a:r>
            <a:r>
              <a:rPr lang="en" sz="600">
                <a:solidFill>
                  <a:srgbClr val="0000FF"/>
                </a:solidFill>
              </a:rPr>
              <a:t>// Prompt the user to enter a string</a:t>
            </a:r>
            <a:endParaRPr sz="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scanner.nextLine(); </a:t>
            </a:r>
            <a:r>
              <a:rPr lang="en" sz="600">
                <a:solidFill>
                  <a:srgbClr val="0000FF"/>
                </a:solidFill>
              </a:rPr>
              <a:t>// Consume the newline character left by nextInt()</a:t>
            </a:r>
            <a:endParaRPr sz="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String inputString = scanner.nextLine(); </a:t>
            </a:r>
            <a:r>
              <a:rPr lang="en" sz="600">
                <a:solidFill>
                  <a:srgbClr val="0000FF"/>
                </a:solidFill>
              </a:rPr>
              <a:t> // Read the entered string </a:t>
            </a:r>
            <a:endParaRPr sz="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System.out.println("You entered: " + inputString); </a:t>
            </a:r>
            <a:r>
              <a:rPr lang="en" sz="600">
                <a:solidFill>
                  <a:srgbClr val="0000FF"/>
                </a:solidFill>
              </a:rPr>
              <a:t>// Display the entered string</a:t>
            </a:r>
            <a:endParaRPr sz="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 scanner.close(); </a:t>
            </a:r>
            <a:r>
              <a:rPr lang="en" sz="600"/>
              <a:t> </a:t>
            </a:r>
            <a:r>
              <a:rPr lang="en" sz="600">
                <a:solidFill>
                  <a:srgbClr val="0000FF"/>
                </a:solidFill>
              </a:rPr>
              <a:t>// Close the Scanner to release resources (not necessary for System.in, but good practice)</a:t>
            </a:r>
            <a:endParaRPr sz="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}</a:t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600"/>
              <a:t>}</a:t>
            </a:r>
            <a:endParaRPr sz="600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