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702539b406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702539b406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702539b406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702539b406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702539b406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702539b406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702539b406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702539b406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702539b406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702539b40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702539b406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702539b406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702539b406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702539b406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702539b406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702539b406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702539b406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702539b406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702539b406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702539b406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702539b40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702539b40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702539b406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702539b406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702539b406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702539b406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702539b406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702539b406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702539b406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702539b406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702539b406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702539b406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702539b406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702539b406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702539b406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702539b406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702539b406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702539b406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702539b406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702539b406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702539b406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702539b406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702539b40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702539b40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702539b406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702539b406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702539b406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702539b406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702ee6d8b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702ee6d8b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702ee6d8b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702ee6d8b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702539b40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702539b40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702539b40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702539b40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702539b40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702539b40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702539b406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702539b40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702539b406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702539b40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702539b406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702539b406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702539b406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702539b406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Font typeface="Comic Sans MS"/>
              <a:buNone/>
              <a:defRPr sz="5200">
                <a:latin typeface="Comic Sans MS"/>
                <a:ea typeface="Comic Sans MS"/>
                <a:cs typeface="Comic Sans MS"/>
                <a:sym typeface="Comic Sans MS"/>
              </a:defRPr>
            </a:lvl1pPr>
            <a:lvl2pPr lvl="1" algn="ctr">
              <a:spcBef>
                <a:spcPts val="0"/>
              </a:spcBef>
              <a:spcAft>
                <a:spcPts val="0"/>
              </a:spcAft>
              <a:buSzPts val="5200"/>
              <a:buFont typeface="Comic Sans MS"/>
              <a:buNone/>
              <a:defRPr sz="5200">
                <a:latin typeface="Comic Sans MS"/>
                <a:ea typeface="Comic Sans MS"/>
                <a:cs typeface="Comic Sans MS"/>
                <a:sym typeface="Comic Sans MS"/>
              </a:defRPr>
            </a:lvl2pPr>
            <a:lvl3pPr lvl="2" algn="ctr">
              <a:spcBef>
                <a:spcPts val="0"/>
              </a:spcBef>
              <a:spcAft>
                <a:spcPts val="0"/>
              </a:spcAft>
              <a:buSzPts val="5200"/>
              <a:buFont typeface="Comic Sans MS"/>
              <a:buNone/>
              <a:defRPr sz="5200">
                <a:latin typeface="Comic Sans MS"/>
                <a:ea typeface="Comic Sans MS"/>
                <a:cs typeface="Comic Sans MS"/>
                <a:sym typeface="Comic Sans MS"/>
              </a:defRPr>
            </a:lvl3pPr>
            <a:lvl4pPr lvl="3" algn="ctr">
              <a:spcBef>
                <a:spcPts val="0"/>
              </a:spcBef>
              <a:spcAft>
                <a:spcPts val="0"/>
              </a:spcAft>
              <a:buSzPts val="5200"/>
              <a:buFont typeface="Comic Sans MS"/>
              <a:buNone/>
              <a:defRPr sz="5200">
                <a:latin typeface="Comic Sans MS"/>
                <a:ea typeface="Comic Sans MS"/>
                <a:cs typeface="Comic Sans MS"/>
                <a:sym typeface="Comic Sans MS"/>
              </a:defRPr>
            </a:lvl4pPr>
            <a:lvl5pPr lvl="4" algn="ctr">
              <a:spcBef>
                <a:spcPts val="0"/>
              </a:spcBef>
              <a:spcAft>
                <a:spcPts val="0"/>
              </a:spcAft>
              <a:buSzPts val="5200"/>
              <a:buFont typeface="Comic Sans MS"/>
              <a:buNone/>
              <a:defRPr sz="5200">
                <a:latin typeface="Comic Sans MS"/>
                <a:ea typeface="Comic Sans MS"/>
                <a:cs typeface="Comic Sans MS"/>
                <a:sym typeface="Comic Sans MS"/>
              </a:defRPr>
            </a:lvl5pPr>
            <a:lvl6pPr lvl="5" algn="ctr">
              <a:spcBef>
                <a:spcPts val="0"/>
              </a:spcBef>
              <a:spcAft>
                <a:spcPts val="0"/>
              </a:spcAft>
              <a:buSzPts val="5200"/>
              <a:buFont typeface="Comic Sans MS"/>
              <a:buNone/>
              <a:defRPr sz="5200">
                <a:latin typeface="Comic Sans MS"/>
                <a:ea typeface="Comic Sans MS"/>
                <a:cs typeface="Comic Sans MS"/>
                <a:sym typeface="Comic Sans MS"/>
              </a:defRPr>
            </a:lvl6pPr>
            <a:lvl7pPr lvl="6" algn="ctr">
              <a:spcBef>
                <a:spcPts val="0"/>
              </a:spcBef>
              <a:spcAft>
                <a:spcPts val="0"/>
              </a:spcAft>
              <a:buSzPts val="5200"/>
              <a:buFont typeface="Comic Sans MS"/>
              <a:buNone/>
              <a:defRPr sz="5200">
                <a:latin typeface="Comic Sans MS"/>
                <a:ea typeface="Comic Sans MS"/>
                <a:cs typeface="Comic Sans MS"/>
                <a:sym typeface="Comic Sans MS"/>
              </a:defRPr>
            </a:lvl7pPr>
            <a:lvl8pPr lvl="7" algn="ctr">
              <a:spcBef>
                <a:spcPts val="0"/>
              </a:spcBef>
              <a:spcAft>
                <a:spcPts val="0"/>
              </a:spcAft>
              <a:buSzPts val="5200"/>
              <a:buFont typeface="Comic Sans MS"/>
              <a:buNone/>
              <a:defRPr sz="5200">
                <a:latin typeface="Comic Sans MS"/>
                <a:ea typeface="Comic Sans MS"/>
                <a:cs typeface="Comic Sans MS"/>
                <a:sym typeface="Comic Sans MS"/>
              </a:defRPr>
            </a:lvl8pPr>
            <a:lvl9pPr lvl="8" algn="ctr">
              <a:spcBef>
                <a:spcPts val="0"/>
              </a:spcBef>
              <a:spcAft>
                <a:spcPts val="0"/>
              </a:spcAft>
              <a:buSzPts val="5200"/>
              <a:buFont typeface="Comic Sans MS"/>
              <a:buNone/>
              <a:defRPr sz="5200">
                <a:latin typeface="Comic Sans MS"/>
                <a:ea typeface="Comic Sans MS"/>
                <a:cs typeface="Comic Sans MS"/>
                <a:sym typeface="Comic Sans MS"/>
              </a:defRPr>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Font typeface="Comic Sans MS"/>
              <a:buNone/>
              <a:defRPr sz="2800">
                <a:latin typeface="Comic Sans MS"/>
                <a:ea typeface="Comic Sans MS"/>
                <a:cs typeface="Comic Sans MS"/>
                <a:sym typeface="Comic Sans MS"/>
              </a:defRPr>
            </a:lvl1pPr>
            <a:lvl2pPr lvl="1" algn="ctr">
              <a:lnSpc>
                <a:spcPct val="100000"/>
              </a:lnSpc>
              <a:spcBef>
                <a:spcPts val="0"/>
              </a:spcBef>
              <a:spcAft>
                <a:spcPts val="0"/>
              </a:spcAft>
              <a:buSzPts val="2800"/>
              <a:buFont typeface="Comic Sans MS"/>
              <a:buNone/>
              <a:defRPr sz="2800">
                <a:latin typeface="Comic Sans MS"/>
                <a:ea typeface="Comic Sans MS"/>
                <a:cs typeface="Comic Sans MS"/>
                <a:sym typeface="Comic Sans MS"/>
              </a:defRPr>
            </a:lvl2pPr>
            <a:lvl3pPr lvl="2" algn="ctr">
              <a:lnSpc>
                <a:spcPct val="100000"/>
              </a:lnSpc>
              <a:spcBef>
                <a:spcPts val="0"/>
              </a:spcBef>
              <a:spcAft>
                <a:spcPts val="0"/>
              </a:spcAft>
              <a:buSzPts val="2800"/>
              <a:buFont typeface="Comic Sans MS"/>
              <a:buNone/>
              <a:defRPr sz="2800">
                <a:latin typeface="Comic Sans MS"/>
                <a:ea typeface="Comic Sans MS"/>
                <a:cs typeface="Comic Sans MS"/>
                <a:sym typeface="Comic Sans MS"/>
              </a:defRPr>
            </a:lvl3pPr>
            <a:lvl4pPr lvl="3" algn="ctr">
              <a:lnSpc>
                <a:spcPct val="100000"/>
              </a:lnSpc>
              <a:spcBef>
                <a:spcPts val="0"/>
              </a:spcBef>
              <a:spcAft>
                <a:spcPts val="0"/>
              </a:spcAft>
              <a:buSzPts val="2800"/>
              <a:buFont typeface="Comic Sans MS"/>
              <a:buNone/>
              <a:defRPr sz="2800">
                <a:latin typeface="Comic Sans MS"/>
                <a:ea typeface="Comic Sans MS"/>
                <a:cs typeface="Comic Sans MS"/>
                <a:sym typeface="Comic Sans MS"/>
              </a:defRPr>
            </a:lvl4pPr>
            <a:lvl5pPr lvl="4" algn="ctr">
              <a:lnSpc>
                <a:spcPct val="100000"/>
              </a:lnSpc>
              <a:spcBef>
                <a:spcPts val="0"/>
              </a:spcBef>
              <a:spcAft>
                <a:spcPts val="0"/>
              </a:spcAft>
              <a:buSzPts val="2800"/>
              <a:buFont typeface="Comic Sans MS"/>
              <a:buNone/>
              <a:defRPr sz="2800">
                <a:latin typeface="Comic Sans MS"/>
                <a:ea typeface="Comic Sans MS"/>
                <a:cs typeface="Comic Sans MS"/>
                <a:sym typeface="Comic Sans MS"/>
              </a:defRPr>
            </a:lvl5pPr>
            <a:lvl6pPr lvl="5" algn="ctr">
              <a:lnSpc>
                <a:spcPct val="100000"/>
              </a:lnSpc>
              <a:spcBef>
                <a:spcPts val="0"/>
              </a:spcBef>
              <a:spcAft>
                <a:spcPts val="0"/>
              </a:spcAft>
              <a:buSzPts val="2800"/>
              <a:buFont typeface="Comic Sans MS"/>
              <a:buNone/>
              <a:defRPr sz="2800">
                <a:latin typeface="Comic Sans MS"/>
                <a:ea typeface="Comic Sans MS"/>
                <a:cs typeface="Comic Sans MS"/>
                <a:sym typeface="Comic Sans MS"/>
              </a:defRPr>
            </a:lvl6pPr>
            <a:lvl7pPr lvl="6" algn="ctr">
              <a:lnSpc>
                <a:spcPct val="100000"/>
              </a:lnSpc>
              <a:spcBef>
                <a:spcPts val="0"/>
              </a:spcBef>
              <a:spcAft>
                <a:spcPts val="0"/>
              </a:spcAft>
              <a:buSzPts val="2800"/>
              <a:buFont typeface="Comic Sans MS"/>
              <a:buNone/>
              <a:defRPr sz="2800">
                <a:latin typeface="Comic Sans MS"/>
                <a:ea typeface="Comic Sans MS"/>
                <a:cs typeface="Comic Sans MS"/>
                <a:sym typeface="Comic Sans MS"/>
              </a:defRPr>
            </a:lvl7pPr>
            <a:lvl8pPr lvl="7" algn="ctr">
              <a:lnSpc>
                <a:spcPct val="100000"/>
              </a:lnSpc>
              <a:spcBef>
                <a:spcPts val="0"/>
              </a:spcBef>
              <a:spcAft>
                <a:spcPts val="0"/>
              </a:spcAft>
              <a:buSzPts val="2800"/>
              <a:buFont typeface="Comic Sans MS"/>
              <a:buNone/>
              <a:defRPr sz="2800">
                <a:latin typeface="Comic Sans MS"/>
                <a:ea typeface="Comic Sans MS"/>
                <a:cs typeface="Comic Sans MS"/>
                <a:sym typeface="Comic Sans MS"/>
              </a:defRPr>
            </a:lvl8pPr>
            <a:lvl9pPr lvl="8" algn="ctr">
              <a:lnSpc>
                <a:spcPct val="100000"/>
              </a:lnSpc>
              <a:spcBef>
                <a:spcPts val="0"/>
              </a:spcBef>
              <a:spcAft>
                <a:spcPts val="0"/>
              </a:spcAft>
              <a:buSzPts val="2800"/>
              <a:buFont typeface="Comic Sans MS"/>
              <a:buNone/>
              <a:defRPr sz="2800">
                <a:latin typeface="Comic Sans MS"/>
                <a:ea typeface="Comic Sans MS"/>
                <a:cs typeface="Comic Sans MS"/>
                <a:sym typeface="Comic Sans MS"/>
              </a:defRPr>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mplate"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Comic Sans MS"/>
              <a:buNone/>
              <a:defRPr sz="2800">
                <a:solidFill>
                  <a:schemeClr val="dk1"/>
                </a:solidFill>
                <a:latin typeface="Comic Sans MS"/>
                <a:ea typeface="Comic Sans MS"/>
                <a:cs typeface="Comic Sans MS"/>
                <a:sym typeface="Comic Sans MS"/>
              </a:defRPr>
            </a:lvl1pPr>
            <a:lvl2pPr lvl="1">
              <a:spcBef>
                <a:spcPts val="0"/>
              </a:spcBef>
              <a:spcAft>
                <a:spcPts val="0"/>
              </a:spcAft>
              <a:buClr>
                <a:schemeClr val="dk1"/>
              </a:buClr>
              <a:buSzPts val="2800"/>
              <a:buFont typeface="Comic Sans MS"/>
              <a:buNone/>
              <a:defRPr sz="2800">
                <a:solidFill>
                  <a:schemeClr val="dk1"/>
                </a:solidFill>
                <a:latin typeface="Comic Sans MS"/>
                <a:ea typeface="Comic Sans MS"/>
                <a:cs typeface="Comic Sans MS"/>
                <a:sym typeface="Comic Sans MS"/>
              </a:defRPr>
            </a:lvl2pPr>
            <a:lvl3pPr lvl="2">
              <a:spcBef>
                <a:spcPts val="0"/>
              </a:spcBef>
              <a:spcAft>
                <a:spcPts val="0"/>
              </a:spcAft>
              <a:buClr>
                <a:schemeClr val="dk1"/>
              </a:buClr>
              <a:buSzPts val="2800"/>
              <a:buFont typeface="Comic Sans MS"/>
              <a:buNone/>
              <a:defRPr sz="2800">
                <a:solidFill>
                  <a:schemeClr val="dk1"/>
                </a:solidFill>
                <a:latin typeface="Comic Sans MS"/>
                <a:ea typeface="Comic Sans MS"/>
                <a:cs typeface="Comic Sans MS"/>
                <a:sym typeface="Comic Sans MS"/>
              </a:defRPr>
            </a:lvl3pPr>
            <a:lvl4pPr lvl="3">
              <a:spcBef>
                <a:spcPts val="0"/>
              </a:spcBef>
              <a:spcAft>
                <a:spcPts val="0"/>
              </a:spcAft>
              <a:buClr>
                <a:schemeClr val="dk1"/>
              </a:buClr>
              <a:buSzPts val="2800"/>
              <a:buFont typeface="Comic Sans MS"/>
              <a:buNone/>
              <a:defRPr sz="2800">
                <a:solidFill>
                  <a:schemeClr val="dk1"/>
                </a:solidFill>
                <a:latin typeface="Comic Sans MS"/>
                <a:ea typeface="Comic Sans MS"/>
                <a:cs typeface="Comic Sans MS"/>
                <a:sym typeface="Comic Sans MS"/>
              </a:defRPr>
            </a:lvl4pPr>
            <a:lvl5pPr lvl="4">
              <a:spcBef>
                <a:spcPts val="0"/>
              </a:spcBef>
              <a:spcAft>
                <a:spcPts val="0"/>
              </a:spcAft>
              <a:buClr>
                <a:schemeClr val="dk1"/>
              </a:buClr>
              <a:buSzPts val="2800"/>
              <a:buFont typeface="Comic Sans MS"/>
              <a:buNone/>
              <a:defRPr sz="2800">
                <a:solidFill>
                  <a:schemeClr val="dk1"/>
                </a:solidFill>
                <a:latin typeface="Comic Sans MS"/>
                <a:ea typeface="Comic Sans MS"/>
                <a:cs typeface="Comic Sans MS"/>
                <a:sym typeface="Comic Sans MS"/>
              </a:defRPr>
            </a:lvl5pPr>
            <a:lvl6pPr lvl="5">
              <a:spcBef>
                <a:spcPts val="0"/>
              </a:spcBef>
              <a:spcAft>
                <a:spcPts val="0"/>
              </a:spcAft>
              <a:buClr>
                <a:schemeClr val="dk1"/>
              </a:buClr>
              <a:buSzPts val="2800"/>
              <a:buFont typeface="Comic Sans MS"/>
              <a:buNone/>
              <a:defRPr sz="2800">
                <a:solidFill>
                  <a:schemeClr val="dk1"/>
                </a:solidFill>
                <a:latin typeface="Comic Sans MS"/>
                <a:ea typeface="Comic Sans MS"/>
                <a:cs typeface="Comic Sans MS"/>
                <a:sym typeface="Comic Sans MS"/>
              </a:defRPr>
            </a:lvl6pPr>
            <a:lvl7pPr lvl="6">
              <a:spcBef>
                <a:spcPts val="0"/>
              </a:spcBef>
              <a:spcAft>
                <a:spcPts val="0"/>
              </a:spcAft>
              <a:buClr>
                <a:schemeClr val="dk1"/>
              </a:buClr>
              <a:buSzPts val="2800"/>
              <a:buFont typeface="Comic Sans MS"/>
              <a:buNone/>
              <a:defRPr sz="2800">
                <a:solidFill>
                  <a:schemeClr val="dk1"/>
                </a:solidFill>
                <a:latin typeface="Comic Sans MS"/>
                <a:ea typeface="Comic Sans MS"/>
                <a:cs typeface="Comic Sans MS"/>
                <a:sym typeface="Comic Sans MS"/>
              </a:defRPr>
            </a:lvl7pPr>
            <a:lvl8pPr lvl="7">
              <a:spcBef>
                <a:spcPts val="0"/>
              </a:spcBef>
              <a:spcAft>
                <a:spcPts val="0"/>
              </a:spcAft>
              <a:buClr>
                <a:schemeClr val="dk1"/>
              </a:buClr>
              <a:buSzPts val="2800"/>
              <a:buFont typeface="Comic Sans MS"/>
              <a:buNone/>
              <a:defRPr sz="2800">
                <a:solidFill>
                  <a:schemeClr val="dk1"/>
                </a:solidFill>
                <a:latin typeface="Comic Sans MS"/>
                <a:ea typeface="Comic Sans MS"/>
                <a:cs typeface="Comic Sans MS"/>
                <a:sym typeface="Comic Sans MS"/>
              </a:defRPr>
            </a:lvl8pPr>
            <a:lvl9pPr lvl="8">
              <a:spcBef>
                <a:spcPts val="0"/>
              </a:spcBef>
              <a:spcAft>
                <a:spcPts val="0"/>
              </a:spcAft>
              <a:buClr>
                <a:schemeClr val="dk1"/>
              </a:buClr>
              <a:buSzPts val="2800"/>
              <a:buFont typeface="Comic Sans MS"/>
              <a:buNone/>
              <a:defRPr sz="2800">
                <a:solidFill>
                  <a:schemeClr val="dk1"/>
                </a:solidFill>
                <a:latin typeface="Comic Sans MS"/>
                <a:ea typeface="Comic Sans MS"/>
                <a:cs typeface="Comic Sans MS"/>
                <a:sym typeface="Comic Sans MS"/>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Comic Sans MS"/>
              <a:buChar char="●"/>
              <a:defRPr sz="1800">
                <a:solidFill>
                  <a:schemeClr val="dk1"/>
                </a:solidFill>
                <a:latin typeface="Comic Sans MS"/>
                <a:ea typeface="Comic Sans MS"/>
                <a:cs typeface="Comic Sans MS"/>
                <a:sym typeface="Comic Sans MS"/>
              </a:defRPr>
            </a:lvl1pPr>
            <a:lvl2pPr indent="-317500" lvl="1" marL="914400">
              <a:lnSpc>
                <a:spcPct val="115000"/>
              </a:lnSpc>
              <a:spcBef>
                <a:spcPts val="0"/>
              </a:spcBef>
              <a:spcAft>
                <a:spcPts val="0"/>
              </a:spcAft>
              <a:buClr>
                <a:schemeClr val="dk1"/>
              </a:buClr>
              <a:buSzPts val="1400"/>
              <a:buFont typeface="Comic Sans MS"/>
              <a:buChar char="○"/>
              <a:defRPr>
                <a:solidFill>
                  <a:schemeClr val="dk1"/>
                </a:solidFill>
                <a:latin typeface="Comic Sans MS"/>
                <a:ea typeface="Comic Sans MS"/>
                <a:cs typeface="Comic Sans MS"/>
                <a:sym typeface="Comic Sans MS"/>
              </a:defRPr>
            </a:lvl2pPr>
            <a:lvl3pPr indent="-317500" lvl="2" marL="1371600">
              <a:lnSpc>
                <a:spcPct val="115000"/>
              </a:lnSpc>
              <a:spcBef>
                <a:spcPts val="0"/>
              </a:spcBef>
              <a:spcAft>
                <a:spcPts val="0"/>
              </a:spcAft>
              <a:buClr>
                <a:schemeClr val="dk1"/>
              </a:buClr>
              <a:buSzPts val="1400"/>
              <a:buFont typeface="Comic Sans MS"/>
              <a:buChar char="■"/>
              <a:defRPr>
                <a:solidFill>
                  <a:schemeClr val="dk1"/>
                </a:solidFill>
                <a:latin typeface="Comic Sans MS"/>
                <a:ea typeface="Comic Sans MS"/>
                <a:cs typeface="Comic Sans MS"/>
                <a:sym typeface="Comic Sans MS"/>
              </a:defRPr>
            </a:lvl3pPr>
            <a:lvl4pPr indent="-317500" lvl="3" marL="1828800">
              <a:lnSpc>
                <a:spcPct val="115000"/>
              </a:lnSpc>
              <a:spcBef>
                <a:spcPts val="0"/>
              </a:spcBef>
              <a:spcAft>
                <a:spcPts val="0"/>
              </a:spcAft>
              <a:buClr>
                <a:schemeClr val="dk1"/>
              </a:buClr>
              <a:buSzPts val="1400"/>
              <a:buFont typeface="Comic Sans MS"/>
              <a:buChar char="●"/>
              <a:defRPr>
                <a:solidFill>
                  <a:schemeClr val="dk1"/>
                </a:solidFill>
                <a:latin typeface="Comic Sans MS"/>
                <a:ea typeface="Comic Sans MS"/>
                <a:cs typeface="Comic Sans MS"/>
                <a:sym typeface="Comic Sans MS"/>
              </a:defRPr>
            </a:lvl4pPr>
            <a:lvl5pPr indent="-317500" lvl="4" marL="2286000">
              <a:lnSpc>
                <a:spcPct val="115000"/>
              </a:lnSpc>
              <a:spcBef>
                <a:spcPts val="0"/>
              </a:spcBef>
              <a:spcAft>
                <a:spcPts val="0"/>
              </a:spcAft>
              <a:buClr>
                <a:schemeClr val="dk1"/>
              </a:buClr>
              <a:buSzPts val="1400"/>
              <a:buFont typeface="Comic Sans MS"/>
              <a:buChar char="○"/>
              <a:defRPr>
                <a:solidFill>
                  <a:schemeClr val="dk1"/>
                </a:solidFill>
                <a:latin typeface="Comic Sans MS"/>
                <a:ea typeface="Comic Sans MS"/>
                <a:cs typeface="Comic Sans MS"/>
                <a:sym typeface="Comic Sans MS"/>
              </a:defRPr>
            </a:lvl5pPr>
            <a:lvl6pPr indent="-317500" lvl="5" marL="2743200">
              <a:lnSpc>
                <a:spcPct val="115000"/>
              </a:lnSpc>
              <a:spcBef>
                <a:spcPts val="0"/>
              </a:spcBef>
              <a:spcAft>
                <a:spcPts val="0"/>
              </a:spcAft>
              <a:buClr>
                <a:schemeClr val="dk1"/>
              </a:buClr>
              <a:buSzPts val="1400"/>
              <a:buFont typeface="Comic Sans MS"/>
              <a:buChar char="■"/>
              <a:defRPr>
                <a:solidFill>
                  <a:schemeClr val="dk1"/>
                </a:solidFill>
                <a:latin typeface="Comic Sans MS"/>
                <a:ea typeface="Comic Sans MS"/>
                <a:cs typeface="Comic Sans MS"/>
                <a:sym typeface="Comic Sans MS"/>
              </a:defRPr>
            </a:lvl6pPr>
            <a:lvl7pPr indent="-317500" lvl="6" marL="3200400">
              <a:lnSpc>
                <a:spcPct val="115000"/>
              </a:lnSpc>
              <a:spcBef>
                <a:spcPts val="0"/>
              </a:spcBef>
              <a:spcAft>
                <a:spcPts val="0"/>
              </a:spcAft>
              <a:buClr>
                <a:schemeClr val="dk1"/>
              </a:buClr>
              <a:buSzPts val="1400"/>
              <a:buFont typeface="Comic Sans MS"/>
              <a:buChar char="●"/>
              <a:defRPr>
                <a:solidFill>
                  <a:schemeClr val="dk1"/>
                </a:solidFill>
                <a:latin typeface="Comic Sans MS"/>
                <a:ea typeface="Comic Sans MS"/>
                <a:cs typeface="Comic Sans MS"/>
                <a:sym typeface="Comic Sans MS"/>
              </a:defRPr>
            </a:lvl7pPr>
            <a:lvl8pPr indent="-317500" lvl="7" marL="3657600">
              <a:lnSpc>
                <a:spcPct val="115000"/>
              </a:lnSpc>
              <a:spcBef>
                <a:spcPts val="0"/>
              </a:spcBef>
              <a:spcAft>
                <a:spcPts val="0"/>
              </a:spcAft>
              <a:buClr>
                <a:schemeClr val="dk1"/>
              </a:buClr>
              <a:buSzPts val="1400"/>
              <a:buFont typeface="Comic Sans MS"/>
              <a:buChar char="○"/>
              <a:defRPr>
                <a:solidFill>
                  <a:schemeClr val="dk1"/>
                </a:solidFill>
                <a:latin typeface="Comic Sans MS"/>
                <a:ea typeface="Comic Sans MS"/>
                <a:cs typeface="Comic Sans MS"/>
                <a:sym typeface="Comic Sans MS"/>
              </a:defRPr>
            </a:lvl8pPr>
            <a:lvl9pPr indent="-317500" lvl="8" marL="4114800">
              <a:lnSpc>
                <a:spcPct val="115000"/>
              </a:lnSpc>
              <a:spcBef>
                <a:spcPts val="0"/>
              </a:spcBef>
              <a:spcAft>
                <a:spcPts val="0"/>
              </a:spcAft>
              <a:buClr>
                <a:schemeClr val="dk1"/>
              </a:buClr>
              <a:buSzPts val="1400"/>
              <a:buFont typeface="Comic Sans MS"/>
              <a:buChar char="■"/>
              <a:defRPr>
                <a:solidFill>
                  <a:schemeClr val="dk1"/>
                </a:solidFill>
                <a:latin typeface="Comic Sans MS"/>
                <a:ea typeface="Comic Sans MS"/>
                <a:cs typeface="Comic Sans MS"/>
                <a:sym typeface="Comic Sans M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dev.mysql.com/downloads/installer/"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www.youtube.com/watch" TargetMode="External"/><Relationship Id="rId4" Type="http://schemas.openxmlformats.org/officeDocument/2006/relationships/hyperlink" Target="https://www.javatpoint.com/javafx-tutoria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jetbrains.com/idea/download/" TargetMode="External"/><Relationship Id="rId4" Type="http://schemas.openxmlformats.org/officeDocument/2006/relationships/hyperlink" Target="https://openjfx.io/openjfx-doc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gluonhq.com/products/scene-builder/"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JavaFX: Introduction</a:t>
            </a:r>
            <a:endParaRPr/>
          </a:p>
          <a:p>
            <a:pPr indent="0" lvl="0" marL="0" rtl="0" algn="ctr">
              <a:spcBef>
                <a:spcPts val="0"/>
              </a:spcBef>
              <a:spcAft>
                <a:spcPts val="0"/>
              </a:spcAft>
              <a:buNone/>
            </a:pPr>
            <a:r>
              <a:rPr lang="en"/>
              <a:t>JDBC: Introduction</a:t>
            </a:r>
            <a:endParaRPr/>
          </a:p>
        </p:txBody>
      </p:sp>
      <p:sp>
        <p:nvSpPr>
          <p:cNvPr id="55" name="Google Shape;55;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6" name="Google Shape;56;p13"/>
          <p:cNvSpPr txBox="1"/>
          <p:nvPr/>
        </p:nvSpPr>
        <p:spPr>
          <a:xfrm>
            <a:off x="251825" y="4471175"/>
            <a:ext cx="1366200" cy="46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mic Sans MS"/>
                <a:ea typeface="Comic Sans MS"/>
                <a:cs typeface="Comic Sans MS"/>
                <a:sym typeface="Comic Sans MS"/>
              </a:rPr>
              <a:t>P-000</a:t>
            </a:r>
            <a:endParaRPr sz="1000">
              <a:latin typeface="Comic Sans MS"/>
              <a:ea typeface="Comic Sans MS"/>
              <a:cs typeface="Comic Sans MS"/>
              <a:sym typeface="Comic Sans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Update the reading of the root node</a:t>
            </a:r>
            <a:endParaRPr/>
          </a:p>
        </p:txBody>
      </p:sp>
      <p:sp>
        <p:nvSpPr>
          <p:cNvPr id="118" name="Google Shape;11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 P</a:t>
            </a:r>
            <a:r>
              <a:rPr lang="en" sz="1500"/>
              <a:t>arent root = FXMLLoader.load(getClass().getResource("hello-view.fxml")); </a:t>
            </a:r>
            <a:endParaRPr sz="1500"/>
          </a:p>
          <a:p>
            <a:pPr indent="0" lvl="0" marL="457200" rtl="0" algn="l">
              <a:spcBef>
                <a:spcPts val="1200"/>
              </a:spcBef>
              <a:spcAft>
                <a:spcPts val="1200"/>
              </a:spcAft>
              <a:buNone/>
            </a:pPr>
            <a:r>
              <a:rPr lang="en" sz="1500"/>
              <a:t>[Root will get its children nodes’ information from this FXMLLoader] </a:t>
            </a:r>
            <a:endParaRPr sz="1500"/>
          </a:p>
        </p:txBody>
      </p:sp>
      <p:sp>
        <p:nvSpPr>
          <p:cNvPr id="119" name="Google Shape;11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Event Handling </a:t>
            </a:r>
            <a:endParaRPr/>
          </a:p>
        </p:txBody>
      </p:sp>
      <p:sp>
        <p:nvSpPr>
          <p:cNvPr id="125" name="Google Shape;12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 is Event Handling? </a:t>
            </a:r>
            <a:endParaRPr/>
          </a:p>
          <a:p>
            <a:pPr indent="0" lvl="0" marL="457200" rtl="0" algn="l">
              <a:spcBef>
                <a:spcPts val="1200"/>
              </a:spcBef>
              <a:spcAft>
                <a:spcPts val="0"/>
              </a:spcAft>
              <a:buNone/>
            </a:pPr>
            <a:r>
              <a:rPr lang="en"/>
              <a:t>Event handling in JavaFX involves responding to user interactions such as mouse clicks, key presses, and other actions triggered by the user.  </a:t>
            </a:r>
            <a:endParaRPr/>
          </a:p>
          <a:p>
            <a:pPr indent="-342900" lvl="0" marL="457200" rtl="0" algn="l">
              <a:spcBef>
                <a:spcPts val="1200"/>
              </a:spcBef>
              <a:spcAft>
                <a:spcPts val="0"/>
              </a:spcAft>
              <a:buSzPts val="1800"/>
              <a:buChar char="-"/>
            </a:pPr>
            <a:r>
              <a:rPr lang="en"/>
              <a:t>There are two ways to do this. </a:t>
            </a:r>
            <a:endParaRPr/>
          </a:p>
          <a:p>
            <a:pPr indent="-317500" lvl="1" marL="914400" rtl="0" algn="l">
              <a:spcBef>
                <a:spcPts val="0"/>
              </a:spcBef>
              <a:spcAft>
                <a:spcPts val="0"/>
              </a:spcAft>
              <a:buSzPts val="1400"/>
              <a:buChar char="-"/>
            </a:pPr>
            <a:r>
              <a:rPr lang="en"/>
              <a:t>Create a </a:t>
            </a:r>
            <a:r>
              <a:rPr lang="en"/>
              <a:t>component using code</a:t>
            </a:r>
            <a:r>
              <a:rPr lang="en"/>
              <a:t> -&gt; Attach an event handler</a:t>
            </a:r>
            <a:endParaRPr/>
          </a:p>
          <a:p>
            <a:pPr indent="-317500" lvl="1" marL="914400" rtl="0" algn="l">
              <a:spcBef>
                <a:spcPts val="0"/>
              </a:spcBef>
              <a:spcAft>
                <a:spcPts val="0"/>
              </a:spcAft>
              <a:buSzPts val="1400"/>
              <a:buChar char="-"/>
            </a:pPr>
            <a:r>
              <a:rPr lang="en"/>
              <a:t>Create a component using FXML -&gt; Add the handler function’s name -&gt; implement that [Using a controller </a:t>
            </a:r>
            <a:r>
              <a:rPr lang="en"/>
              <a:t>class for this] </a:t>
            </a:r>
            <a:endParaRPr/>
          </a:p>
        </p:txBody>
      </p:sp>
      <p:sp>
        <p:nvSpPr>
          <p:cNvPr id="126" name="Google Shape;126;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31100" y="64025"/>
            <a:ext cx="60219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61111"/>
              <a:buFont typeface="Arial"/>
              <a:buNone/>
            </a:pPr>
            <a:r>
              <a:rPr lang="en" sz="1800"/>
              <a:t>Create a component using code -&gt; Attach an event handler</a:t>
            </a:r>
            <a:endParaRPr/>
          </a:p>
        </p:txBody>
      </p:sp>
      <p:sp>
        <p:nvSpPr>
          <p:cNvPr id="132" name="Google Shape;132;p24"/>
          <p:cNvSpPr txBox="1"/>
          <p:nvPr>
            <p:ph idx="1" type="body"/>
          </p:nvPr>
        </p:nvSpPr>
        <p:spPr>
          <a:xfrm>
            <a:off x="196375" y="636725"/>
            <a:ext cx="5664600" cy="40962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t>       // Create a button</a:t>
            </a:r>
            <a:endParaRPr sz="1000"/>
          </a:p>
          <a:p>
            <a:pPr indent="0" lvl="0" marL="0" rtl="0" algn="l">
              <a:spcBef>
                <a:spcPts val="1200"/>
              </a:spcBef>
              <a:spcAft>
                <a:spcPts val="0"/>
              </a:spcAft>
              <a:buClr>
                <a:schemeClr val="dk1"/>
              </a:buClr>
              <a:buSzPts val="1100"/>
              <a:buFont typeface="Arial"/>
              <a:buNone/>
            </a:pPr>
            <a:r>
              <a:rPr lang="en" sz="1000"/>
              <a:t>        Button button = new Button("Click me!");</a:t>
            </a:r>
            <a:endParaRPr sz="1000"/>
          </a:p>
          <a:p>
            <a:pPr indent="0" lvl="0" marL="0" rtl="0" algn="l">
              <a:spcBef>
                <a:spcPts val="1200"/>
              </a:spcBef>
              <a:spcAft>
                <a:spcPts val="0"/>
              </a:spcAft>
              <a:buClr>
                <a:schemeClr val="dk1"/>
              </a:buClr>
              <a:buSzPts val="1100"/>
              <a:buFont typeface="Arial"/>
              <a:buNone/>
            </a:pPr>
            <a:r>
              <a:rPr lang="en" sz="1000"/>
              <a:t>        // Create an event handler for the button</a:t>
            </a:r>
            <a:endParaRPr sz="1000"/>
          </a:p>
          <a:p>
            <a:pPr indent="0" lvl="0" marL="0" rtl="0" algn="l">
              <a:spcBef>
                <a:spcPts val="1200"/>
              </a:spcBef>
              <a:spcAft>
                <a:spcPts val="0"/>
              </a:spcAft>
              <a:buClr>
                <a:schemeClr val="dk1"/>
              </a:buClr>
              <a:buSzPts val="1100"/>
              <a:buFont typeface="Arial"/>
              <a:buNone/>
            </a:pPr>
            <a:r>
              <a:rPr lang="en" sz="1000"/>
              <a:t>        EventHandler&lt;ActionEvent&gt; eventHandler = new EventHandler&lt;ActionEvent&gt;() {</a:t>
            </a:r>
            <a:endParaRPr sz="1000"/>
          </a:p>
          <a:p>
            <a:pPr indent="0" lvl="0" marL="0" rtl="0" algn="l">
              <a:spcBef>
                <a:spcPts val="1200"/>
              </a:spcBef>
              <a:spcAft>
                <a:spcPts val="0"/>
              </a:spcAft>
              <a:buClr>
                <a:schemeClr val="dk1"/>
              </a:buClr>
              <a:buSzPts val="1100"/>
              <a:buFont typeface="Arial"/>
              <a:buNone/>
            </a:pPr>
            <a:r>
              <a:rPr lang="en" sz="1000"/>
              <a:t>            @Override</a:t>
            </a:r>
            <a:endParaRPr sz="1000"/>
          </a:p>
          <a:p>
            <a:pPr indent="0" lvl="0" marL="0" rtl="0" algn="l">
              <a:spcBef>
                <a:spcPts val="1200"/>
              </a:spcBef>
              <a:spcAft>
                <a:spcPts val="0"/>
              </a:spcAft>
              <a:buClr>
                <a:schemeClr val="dk1"/>
              </a:buClr>
              <a:buSzPts val="1100"/>
              <a:buFont typeface="Arial"/>
              <a:buNone/>
            </a:pPr>
            <a:r>
              <a:rPr lang="en" sz="1000"/>
              <a:t>            public void handle(ActionEvent event) {</a:t>
            </a:r>
            <a:endParaRPr sz="1000"/>
          </a:p>
          <a:p>
            <a:pPr indent="0" lvl="0" marL="0" rtl="0" algn="l">
              <a:spcBef>
                <a:spcPts val="1200"/>
              </a:spcBef>
              <a:spcAft>
                <a:spcPts val="0"/>
              </a:spcAft>
              <a:buClr>
                <a:schemeClr val="dk1"/>
              </a:buClr>
              <a:buSzPts val="1100"/>
              <a:buFont typeface="Arial"/>
              <a:buNone/>
            </a:pPr>
            <a:r>
              <a:rPr lang="en" sz="1000"/>
              <a:t>                System.out.println("Button clicked!");</a:t>
            </a:r>
            <a:endParaRPr sz="1000"/>
          </a:p>
          <a:p>
            <a:pPr indent="0" lvl="0" marL="0" rtl="0" algn="l">
              <a:spcBef>
                <a:spcPts val="1200"/>
              </a:spcBef>
              <a:spcAft>
                <a:spcPts val="0"/>
              </a:spcAft>
              <a:buClr>
                <a:schemeClr val="dk1"/>
              </a:buClr>
              <a:buSzPts val="1100"/>
              <a:buFont typeface="Arial"/>
              <a:buNone/>
            </a:pPr>
            <a:r>
              <a:rPr lang="en" sz="1000"/>
              <a:t>            }</a:t>
            </a:r>
            <a:endParaRPr sz="1000"/>
          </a:p>
          <a:p>
            <a:pPr indent="0" lvl="0" marL="0" rtl="0" algn="l">
              <a:spcBef>
                <a:spcPts val="1200"/>
              </a:spcBef>
              <a:spcAft>
                <a:spcPts val="0"/>
              </a:spcAft>
              <a:buClr>
                <a:schemeClr val="dk1"/>
              </a:buClr>
              <a:buSzPts val="1100"/>
              <a:buFont typeface="Arial"/>
              <a:buNone/>
            </a:pPr>
            <a:r>
              <a:rPr lang="en" sz="1000"/>
              <a:t>        };</a:t>
            </a:r>
            <a:endParaRPr sz="1000"/>
          </a:p>
          <a:p>
            <a:pPr indent="0" lvl="0" marL="0" rtl="0" algn="l">
              <a:spcBef>
                <a:spcPts val="1200"/>
              </a:spcBef>
              <a:spcAft>
                <a:spcPts val="0"/>
              </a:spcAft>
              <a:buClr>
                <a:schemeClr val="dk1"/>
              </a:buClr>
              <a:buSzPts val="1100"/>
              <a:buFont typeface="Arial"/>
              <a:buNone/>
            </a:pPr>
            <a:r>
              <a:rPr lang="en" sz="1000"/>
              <a:t>        // Register the event handler with the button</a:t>
            </a:r>
            <a:endParaRPr sz="1000"/>
          </a:p>
          <a:p>
            <a:pPr indent="0" lvl="0" marL="0" rtl="0" algn="l">
              <a:spcBef>
                <a:spcPts val="1200"/>
              </a:spcBef>
              <a:spcAft>
                <a:spcPts val="0"/>
              </a:spcAft>
              <a:buClr>
                <a:schemeClr val="dk1"/>
              </a:buClr>
              <a:buSzPts val="1100"/>
              <a:buFont typeface="Arial"/>
              <a:buNone/>
            </a:pPr>
            <a:r>
              <a:rPr lang="en" sz="1000"/>
              <a:t>        button.setOnAction(eventHandler);</a:t>
            </a:r>
            <a:endParaRPr sz="1000"/>
          </a:p>
          <a:p>
            <a:pPr indent="0" lvl="0" marL="0" rtl="0" algn="l">
              <a:spcBef>
                <a:spcPts val="1200"/>
              </a:spcBef>
              <a:spcAft>
                <a:spcPts val="0"/>
              </a:spcAft>
              <a:buNone/>
            </a:pPr>
            <a:r>
              <a:t/>
            </a:r>
            <a:endParaRPr sz="1000"/>
          </a:p>
          <a:p>
            <a:pPr indent="0" lvl="0" marL="0" rtl="0" algn="l">
              <a:spcBef>
                <a:spcPts val="1200"/>
              </a:spcBef>
              <a:spcAft>
                <a:spcPts val="1200"/>
              </a:spcAft>
              <a:buNone/>
            </a:pPr>
            <a:r>
              <a:t/>
            </a:r>
            <a:endParaRPr sz="1000"/>
          </a:p>
        </p:txBody>
      </p:sp>
      <p:sp>
        <p:nvSpPr>
          <p:cNvPr id="133" name="Google Shape;133;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2862375" y="64450"/>
            <a:ext cx="5927700" cy="920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400"/>
              <a:t>Create a component using FXML -&gt; Add the handler function’s name -&gt; implement that </a:t>
            </a:r>
            <a:endParaRPr sz="1400"/>
          </a:p>
        </p:txBody>
      </p:sp>
      <p:sp>
        <p:nvSpPr>
          <p:cNvPr id="139" name="Google Shape;139;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0" name="Google Shape;140;p25"/>
          <p:cNvSpPr txBox="1"/>
          <p:nvPr/>
        </p:nvSpPr>
        <p:spPr>
          <a:xfrm>
            <a:off x="382875" y="832475"/>
            <a:ext cx="8089500" cy="4224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Comic Sans MS"/>
              <a:buAutoNum type="arabicPeriod"/>
            </a:pPr>
            <a:r>
              <a:rPr lang="en" sz="1800">
                <a:solidFill>
                  <a:schemeClr val="dk1"/>
                </a:solidFill>
                <a:latin typeface="Comic Sans MS"/>
                <a:ea typeface="Comic Sans MS"/>
                <a:cs typeface="Comic Sans MS"/>
                <a:sym typeface="Comic Sans MS"/>
              </a:rPr>
              <a:t>Attach a function through SceneBuilder (code panel)</a:t>
            </a:r>
            <a:endParaRPr sz="1800">
              <a:solidFill>
                <a:schemeClr val="dk1"/>
              </a:solidFill>
              <a:latin typeface="Comic Sans MS"/>
              <a:ea typeface="Comic Sans MS"/>
              <a:cs typeface="Comic Sans MS"/>
              <a:sym typeface="Comic Sans MS"/>
            </a:endParaRPr>
          </a:p>
          <a:p>
            <a:pPr indent="-342900" lvl="0" marL="457200" rtl="0" algn="l">
              <a:spcBef>
                <a:spcPts val="0"/>
              </a:spcBef>
              <a:spcAft>
                <a:spcPts val="0"/>
              </a:spcAft>
              <a:buClr>
                <a:schemeClr val="dk1"/>
              </a:buClr>
              <a:buSzPts val="1800"/>
              <a:buFont typeface="Comic Sans MS"/>
              <a:buAutoNum type="arabicPeriod"/>
            </a:pPr>
            <a:r>
              <a:rPr lang="en" sz="1800">
                <a:solidFill>
                  <a:schemeClr val="dk1"/>
                </a:solidFill>
                <a:latin typeface="Comic Sans MS"/>
                <a:ea typeface="Comic Sans MS"/>
                <a:cs typeface="Comic Sans MS"/>
                <a:sym typeface="Comic Sans MS"/>
              </a:rPr>
              <a:t>Identify the Controller Class (Controller panel)</a:t>
            </a:r>
            <a:endParaRPr sz="1800">
              <a:solidFill>
                <a:schemeClr val="dk1"/>
              </a:solidFill>
              <a:latin typeface="Comic Sans MS"/>
              <a:ea typeface="Comic Sans MS"/>
              <a:cs typeface="Comic Sans MS"/>
              <a:sym typeface="Comic Sans MS"/>
            </a:endParaRPr>
          </a:p>
          <a:p>
            <a:pPr indent="-342900" lvl="0" marL="457200" rtl="0" algn="l">
              <a:spcBef>
                <a:spcPts val="0"/>
              </a:spcBef>
              <a:spcAft>
                <a:spcPts val="0"/>
              </a:spcAft>
              <a:buClr>
                <a:schemeClr val="dk1"/>
              </a:buClr>
              <a:buSzPts val="1800"/>
              <a:buFont typeface="Comic Sans MS"/>
              <a:buAutoNum type="arabicPeriod"/>
            </a:pPr>
            <a:r>
              <a:rPr lang="en" sz="1800">
                <a:solidFill>
                  <a:schemeClr val="dk1"/>
                </a:solidFill>
                <a:latin typeface="Comic Sans MS"/>
                <a:ea typeface="Comic Sans MS"/>
                <a:cs typeface="Comic Sans MS"/>
                <a:sym typeface="Comic Sans MS"/>
              </a:rPr>
              <a:t>Create a Java class and implement the function </a:t>
            </a:r>
            <a:endParaRPr sz="1800">
              <a:solidFill>
                <a:schemeClr val="dk1"/>
              </a:solidFill>
              <a:latin typeface="Comic Sans MS"/>
              <a:ea typeface="Comic Sans MS"/>
              <a:cs typeface="Comic Sans MS"/>
              <a:sym typeface="Comic Sans MS"/>
            </a:endParaRPr>
          </a:p>
          <a:p>
            <a:pPr indent="-342900" lvl="0" marL="457200" rtl="0" algn="l">
              <a:spcBef>
                <a:spcPts val="0"/>
              </a:spcBef>
              <a:spcAft>
                <a:spcPts val="0"/>
              </a:spcAft>
              <a:buClr>
                <a:schemeClr val="dk1"/>
              </a:buClr>
              <a:buSzPts val="1800"/>
              <a:buFont typeface="Comic Sans MS"/>
              <a:buAutoNum type="arabicPeriod"/>
            </a:pPr>
            <a:r>
              <a:rPr lang="en" sz="1800">
                <a:solidFill>
                  <a:schemeClr val="dk1"/>
                </a:solidFill>
                <a:latin typeface="Comic Sans MS"/>
                <a:ea typeface="Comic Sans MS"/>
                <a:cs typeface="Comic Sans MS"/>
                <a:sym typeface="Comic Sans MS"/>
              </a:rPr>
              <a:t>Do not forget to add @FXML annotation to bind the names written in the corresponding FXML file</a:t>
            </a:r>
            <a:endParaRPr sz="1800">
              <a:solidFill>
                <a:schemeClr val="dk1"/>
              </a:solidFill>
              <a:latin typeface="Comic Sans MS"/>
              <a:ea typeface="Comic Sans MS"/>
              <a:cs typeface="Comic Sans MS"/>
              <a:sym typeface="Comic Sans MS"/>
            </a:endParaRPr>
          </a:p>
          <a:p>
            <a:pPr indent="0" lvl="0" marL="0" rtl="0" algn="l">
              <a:spcBef>
                <a:spcPts val="0"/>
              </a:spcBef>
              <a:spcAft>
                <a:spcPts val="0"/>
              </a:spcAft>
              <a:buNone/>
            </a:pPr>
            <a:r>
              <a:t/>
            </a:r>
            <a:endParaRPr sz="1800">
              <a:solidFill>
                <a:schemeClr val="dk1"/>
              </a:solidFill>
              <a:latin typeface="Comic Sans MS"/>
              <a:ea typeface="Comic Sans MS"/>
              <a:cs typeface="Comic Sans MS"/>
              <a:sym typeface="Comic Sans MS"/>
            </a:endParaRPr>
          </a:p>
          <a:p>
            <a:pPr indent="0" lvl="0" marL="0" rtl="0" algn="l">
              <a:spcBef>
                <a:spcPts val="0"/>
              </a:spcBef>
              <a:spcAft>
                <a:spcPts val="0"/>
              </a:spcAft>
              <a:buNone/>
            </a:pPr>
            <a:r>
              <a:rPr lang="en" sz="1800">
                <a:solidFill>
                  <a:schemeClr val="dk1"/>
                </a:solidFill>
                <a:latin typeface="Comic Sans MS"/>
                <a:ea typeface="Comic Sans MS"/>
                <a:cs typeface="Comic Sans MS"/>
                <a:sym typeface="Comic Sans MS"/>
              </a:rPr>
              <a:t>[Do have a look at the tags of FXML file, you would understand the hierarchy much better] </a:t>
            </a:r>
            <a:endParaRPr sz="1800">
              <a:solidFill>
                <a:schemeClr val="dk1"/>
              </a:solidFill>
              <a:latin typeface="Comic Sans MS"/>
              <a:ea typeface="Comic Sans MS"/>
              <a:cs typeface="Comic Sans MS"/>
              <a:sym typeface="Comic Sans MS"/>
            </a:endParaRPr>
          </a:p>
          <a:p>
            <a:pPr indent="0" lvl="0" marL="0" rtl="0" algn="l">
              <a:spcBef>
                <a:spcPts val="0"/>
              </a:spcBef>
              <a:spcAft>
                <a:spcPts val="0"/>
              </a:spcAft>
              <a:buNone/>
            </a:pPr>
            <a:r>
              <a:t/>
            </a:r>
            <a:endParaRPr sz="1800">
              <a:solidFill>
                <a:schemeClr val="dk1"/>
              </a:solidFill>
              <a:latin typeface="Comic Sans MS"/>
              <a:ea typeface="Comic Sans MS"/>
              <a:cs typeface="Comic Sans MS"/>
              <a:sym typeface="Comic Sans MS"/>
            </a:endParaRPr>
          </a:p>
          <a:p>
            <a:pPr indent="0" lvl="0" marL="0" rtl="0" algn="l">
              <a:spcBef>
                <a:spcPts val="0"/>
              </a:spcBef>
              <a:spcAft>
                <a:spcPts val="0"/>
              </a:spcAft>
              <a:buNone/>
            </a:pPr>
            <a:r>
              <a:rPr lang="en" sz="1800">
                <a:solidFill>
                  <a:schemeClr val="dk1"/>
                </a:solidFill>
                <a:latin typeface="Comic Sans MS"/>
                <a:ea typeface="Comic Sans MS"/>
                <a:cs typeface="Comic Sans MS"/>
                <a:sym typeface="Comic Sans MS"/>
              </a:rPr>
              <a:t> </a:t>
            </a:r>
            <a:endParaRPr sz="1800">
              <a:solidFill>
                <a:schemeClr val="dk1"/>
              </a:solidFill>
              <a:latin typeface="Comic Sans MS"/>
              <a:ea typeface="Comic Sans MS"/>
              <a:cs typeface="Comic Sans MS"/>
              <a:sym typeface="Comic Sans MS"/>
            </a:endParaRPr>
          </a:p>
        </p:txBody>
      </p:sp>
      <p:sp>
        <p:nvSpPr>
          <p:cNvPr id="141" name="Google Shape;141;p25"/>
          <p:cNvSpPr txBox="1"/>
          <p:nvPr/>
        </p:nvSpPr>
        <p:spPr>
          <a:xfrm>
            <a:off x="463625" y="3314425"/>
            <a:ext cx="3805800" cy="1014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latin typeface="Comic Sans MS"/>
                <a:ea typeface="Comic Sans MS"/>
                <a:cs typeface="Comic Sans MS"/>
                <a:sym typeface="Comic Sans MS"/>
              </a:rPr>
              <a:t>protected void onPress(ActionEvent e) {</a:t>
            </a:r>
            <a:endParaRPr sz="1000">
              <a:solidFill>
                <a:schemeClr val="dk1"/>
              </a:solidFill>
              <a:latin typeface="Comic Sans MS"/>
              <a:ea typeface="Comic Sans MS"/>
              <a:cs typeface="Comic Sans MS"/>
              <a:sym typeface="Comic Sans MS"/>
            </a:endParaRPr>
          </a:p>
          <a:p>
            <a:pPr indent="0" lvl="0" marL="0" rtl="0" algn="l">
              <a:spcBef>
                <a:spcPts val="0"/>
              </a:spcBef>
              <a:spcAft>
                <a:spcPts val="0"/>
              </a:spcAft>
              <a:buClr>
                <a:schemeClr val="dk1"/>
              </a:buClr>
              <a:buSzPts val="1100"/>
              <a:buFont typeface="Arial"/>
              <a:buNone/>
            </a:pPr>
            <a:r>
              <a:rPr lang="en" sz="1000">
                <a:solidFill>
                  <a:schemeClr val="dk1"/>
                </a:solidFill>
                <a:latin typeface="Comic Sans MS"/>
                <a:ea typeface="Comic Sans MS"/>
                <a:cs typeface="Comic Sans MS"/>
                <a:sym typeface="Comic Sans MS"/>
              </a:rPr>
              <a:t>        System.out.println("Welcome to JavaFX application");</a:t>
            </a:r>
            <a:endParaRPr sz="1000">
              <a:solidFill>
                <a:schemeClr val="dk1"/>
              </a:solidFill>
              <a:latin typeface="Comic Sans MS"/>
              <a:ea typeface="Comic Sans MS"/>
              <a:cs typeface="Comic Sans MS"/>
              <a:sym typeface="Comic Sans MS"/>
            </a:endParaRPr>
          </a:p>
          <a:p>
            <a:pPr indent="0" lvl="0" marL="0" rtl="0" algn="l">
              <a:spcBef>
                <a:spcPts val="0"/>
              </a:spcBef>
              <a:spcAft>
                <a:spcPts val="0"/>
              </a:spcAft>
              <a:buClr>
                <a:schemeClr val="dk1"/>
              </a:buClr>
              <a:buSzPts val="1100"/>
              <a:buFont typeface="Arial"/>
              <a:buNone/>
            </a:pPr>
            <a:r>
              <a:rPr lang="en" sz="1000">
                <a:solidFill>
                  <a:schemeClr val="dk1"/>
                </a:solidFill>
                <a:latin typeface="Comic Sans MS"/>
                <a:ea typeface="Comic Sans MS"/>
                <a:cs typeface="Comic Sans MS"/>
                <a:sym typeface="Comic Sans MS"/>
              </a:rPr>
              <a:t>        welcomeText.setText("Welcome to JavaFX Application!");</a:t>
            </a:r>
            <a:endParaRPr sz="1000">
              <a:solidFill>
                <a:schemeClr val="dk1"/>
              </a:solidFill>
              <a:latin typeface="Comic Sans MS"/>
              <a:ea typeface="Comic Sans MS"/>
              <a:cs typeface="Comic Sans MS"/>
              <a:sym typeface="Comic Sans MS"/>
            </a:endParaRPr>
          </a:p>
          <a:p>
            <a:pPr indent="0" lvl="0" marL="0" rtl="0" algn="l">
              <a:spcBef>
                <a:spcPts val="0"/>
              </a:spcBef>
              <a:spcAft>
                <a:spcPts val="0"/>
              </a:spcAft>
              <a:buClr>
                <a:schemeClr val="dk1"/>
              </a:buClr>
              <a:buSzPts val="1100"/>
              <a:buFont typeface="Arial"/>
              <a:buNone/>
            </a:pPr>
            <a:r>
              <a:rPr lang="en" sz="1000">
                <a:solidFill>
                  <a:schemeClr val="dk1"/>
                </a:solidFill>
                <a:latin typeface="Comic Sans MS"/>
                <a:ea typeface="Comic Sans MS"/>
                <a:cs typeface="Comic Sans MS"/>
                <a:sym typeface="Comic Sans MS"/>
              </a:rPr>
              <a:t>    }</a:t>
            </a:r>
            <a:endParaRPr sz="1000">
              <a:solidFill>
                <a:schemeClr val="dk1"/>
              </a:solidFill>
              <a:latin typeface="Comic Sans MS"/>
              <a:ea typeface="Comic Sans MS"/>
              <a:cs typeface="Comic Sans MS"/>
              <a:sym typeface="Comic Sans MS"/>
            </a:endParaRPr>
          </a:p>
          <a:p>
            <a:pPr indent="0" lvl="0" marL="0" rtl="0" algn="l">
              <a:spcBef>
                <a:spcPts val="0"/>
              </a:spcBef>
              <a:spcAft>
                <a:spcPts val="0"/>
              </a:spcAft>
              <a:buNone/>
            </a:pPr>
            <a:r>
              <a:t/>
            </a:r>
            <a:endParaRPr sz="1800">
              <a:solidFill>
                <a:schemeClr val="dk1"/>
              </a:solidFill>
              <a:latin typeface="Comic Sans MS"/>
              <a:ea typeface="Comic Sans MS"/>
              <a:cs typeface="Comic Sans MS"/>
              <a:sym typeface="Comic Sans MS"/>
            </a:endParaRPr>
          </a:p>
        </p:txBody>
      </p:sp>
      <p:sp>
        <p:nvSpPr>
          <p:cNvPr id="142" name="Google Shape;142;p25"/>
          <p:cNvSpPr txBox="1"/>
          <p:nvPr/>
        </p:nvSpPr>
        <p:spPr>
          <a:xfrm>
            <a:off x="4479400" y="3314425"/>
            <a:ext cx="3805800" cy="1014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Comic Sans MS"/>
                <a:ea typeface="Comic Sans MS"/>
                <a:cs typeface="Comic Sans MS"/>
                <a:sym typeface="Comic Sans MS"/>
              </a:rPr>
              <a:t>protected void onPress() {</a:t>
            </a:r>
            <a:endParaRPr sz="1000">
              <a:solidFill>
                <a:schemeClr val="dk1"/>
              </a:solidFill>
              <a:latin typeface="Comic Sans MS"/>
              <a:ea typeface="Comic Sans MS"/>
              <a:cs typeface="Comic Sans MS"/>
              <a:sym typeface="Comic Sans MS"/>
            </a:endParaRPr>
          </a:p>
          <a:p>
            <a:pPr indent="0" lvl="0" marL="0" rtl="0" algn="l">
              <a:spcBef>
                <a:spcPts val="0"/>
              </a:spcBef>
              <a:spcAft>
                <a:spcPts val="0"/>
              </a:spcAft>
              <a:buNone/>
            </a:pPr>
            <a:r>
              <a:rPr lang="en" sz="1000">
                <a:solidFill>
                  <a:schemeClr val="dk1"/>
                </a:solidFill>
                <a:latin typeface="Comic Sans MS"/>
                <a:ea typeface="Comic Sans MS"/>
                <a:cs typeface="Comic Sans MS"/>
                <a:sym typeface="Comic Sans MS"/>
              </a:rPr>
              <a:t>        System.out.println("Welcome to JavaFX application");</a:t>
            </a:r>
            <a:endParaRPr sz="1000">
              <a:solidFill>
                <a:schemeClr val="dk1"/>
              </a:solidFill>
              <a:latin typeface="Comic Sans MS"/>
              <a:ea typeface="Comic Sans MS"/>
              <a:cs typeface="Comic Sans MS"/>
              <a:sym typeface="Comic Sans MS"/>
            </a:endParaRPr>
          </a:p>
          <a:p>
            <a:pPr indent="0" lvl="0" marL="0" rtl="0" algn="l">
              <a:spcBef>
                <a:spcPts val="0"/>
              </a:spcBef>
              <a:spcAft>
                <a:spcPts val="0"/>
              </a:spcAft>
              <a:buNone/>
            </a:pPr>
            <a:r>
              <a:rPr lang="en" sz="1000">
                <a:solidFill>
                  <a:schemeClr val="dk1"/>
                </a:solidFill>
                <a:latin typeface="Comic Sans MS"/>
                <a:ea typeface="Comic Sans MS"/>
                <a:cs typeface="Comic Sans MS"/>
                <a:sym typeface="Comic Sans MS"/>
              </a:rPr>
              <a:t>        welcomeText.setText("Welcome to JavaFX Application!");</a:t>
            </a:r>
            <a:endParaRPr sz="1000">
              <a:solidFill>
                <a:schemeClr val="dk1"/>
              </a:solidFill>
              <a:latin typeface="Comic Sans MS"/>
              <a:ea typeface="Comic Sans MS"/>
              <a:cs typeface="Comic Sans MS"/>
              <a:sym typeface="Comic Sans MS"/>
            </a:endParaRPr>
          </a:p>
          <a:p>
            <a:pPr indent="0" lvl="0" marL="0" rtl="0" algn="l">
              <a:spcBef>
                <a:spcPts val="0"/>
              </a:spcBef>
              <a:spcAft>
                <a:spcPts val="0"/>
              </a:spcAft>
              <a:buNone/>
            </a:pPr>
            <a:r>
              <a:rPr lang="en" sz="1000">
                <a:solidFill>
                  <a:schemeClr val="dk1"/>
                </a:solidFill>
                <a:latin typeface="Comic Sans MS"/>
                <a:ea typeface="Comic Sans MS"/>
                <a:cs typeface="Comic Sans MS"/>
                <a:sym typeface="Comic Sans MS"/>
              </a:rPr>
              <a:t>    }</a:t>
            </a:r>
            <a:endParaRPr sz="1000">
              <a:solidFill>
                <a:schemeClr val="dk1"/>
              </a:solidFill>
              <a:latin typeface="Comic Sans MS"/>
              <a:ea typeface="Comic Sans MS"/>
              <a:cs typeface="Comic Sans MS"/>
              <a:sym typeface="Comic Sans MS"/>
            </a:endParaRPr>
          </a:p>
          <a:p>
            <a:pPr indent="0" lvl="0" marL="0" rtl="0" algn="l">
              <a:spcBef>
                <a:spcPts val="0"/>
              </a:spcBef>
              <a:spcAft>
                <a:spcPts val="0"/>
              </a:spcAft>
              <a:buNone/>
            </a:pPr>
            <a:r>
              <a:t/>
            </a:r>
            <a:endParaRPr sz="1800">
              <a:solidFill>
                <a:schemeClr val="dk1"/>
              </a:solidFill>
              <a:latin typeface="Comic Sans MS"/>
              <a:ea typeface="Comic Sans MS"/>
              <a:cs typeface="Comic Sans MS"/>
              <a:sym typeface="Comic Sans MS"/>
            </a:endParaRPr>
          </a:p>
        </p:txBody>
      </p:sp>
      <p:sp>
        <p:nvSpPr>
          <p:cNvPr id="143" name="Google Shape;143;p25"/>
          <p:cNvSpPr txBox="1"/>
          <p:nvPr/>
        </p:nvSpPr>
        <p:spPr>
          <a:xfrm>
            <a:off x="3304275" y="2846125"/>
            <a:ext cx="2387400" cy="1614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Comic Sans MS"/>
                <a:ea typeface="Comic Sans MS"/>
                <a:cs typeface="Comic Sans MS"/>
                <a:sym typeface="Comic Sans MS"/>
              </a:rPr>
              <a:t>Both Would Work</a:t>
            </a:r>
            <a:endParaRPr b="1" sz="1800">
              <a:solidFill>
                <a:schemeClr val="dk1"/>
              </a:solidFill>
              <a:latin typeface="Comic Sans MS"/>
              <a:ea typeface="Comic Sans MS"/>
              <a:cs typeface="Comic Sans MS"/>
              <a:sym typeface="Comic Sans M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9" name="Google Shape;149;p26"/>
          <p:cNvSpPr txBox="1"/>
          <p:nvPr/>
        </p:nvSpPr>
        <p:spPr>
          <a:xfrm>
            <a:off x="5976150" y="96875"/>
            <a:ext cx="2975400" cy="76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mic Sans MS"/>
                <a:ea typeface="Comic Sans MS"/>
                <a:cs typeface="Comic Sans MS"/>
                <a:sym typeface="Comic Sans MS"/>
              </a:rPr>
              <a:t>Using css file to design components</a:t>
            </a:r>
            <a:endParaRPr sz="1800">
              <a:solidFill>
                <a:schemeClr val="dk1"/>
              </a:solidFill>
              <a:latin typeface="Comic Sans MS"/>
              <a:ea typeface="Comic Sans MS"/>
              <a:cs typeface="Comic Sans MS"/>
              <a:sym typeface="Comic Sans MS"/>
            </a:endParaRPr>
          </a:p>
        </p:txBody>
      </p:sp>
      <p:sp>
        <p:nvSpPr>
          <p:cNvPr id="150" name="Google Shape;150;p26"/>
          <p:cNvSpPr txBox="1"/>
          <p:nvPr/>
        </p:nvSpPr>
        <p:spPr>
          <a:xfrm>
            <a:off x="359825" y="235275"/>
            <a:ext cx="5166600" cy="4301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Comic Sans MS"/>
              <a:buAutoNum type="arabicPeriod"/>
            </a:pPr>
            <a:r>
              <a:rPr lang="en" sz="1800">
                <a:solidFill>
                  <a:schemeClr val="dk1"/>
                </a:solidFill>
                <a:latin typeface="Comic Sans MS"/>
                <a:ea typeface="Comic Sans MS"/>
                <a:cs typeface="Comic Sans MS"/>
                <a:sym typeface="Comic Sans MS"/>
              </a:rPr>
              <a:t>(.) -&gt; denotes class, (#) denotes id [common html alike syntax]</a:t>
            </a:r>
            <a:endParaRPr sz="1800">
              <a:solidFill>
                <a:schemeClr val="dk1"/>
              </a:solidFill>
              <a:latin typeface="Comic Sans MS"/>
              <a:ea typeface="Comic Sans MS"/>
              <a:cs typeface="Comic Sans MS"/>
              <a:sym typeface="Comic Sans MS"/>
            </a:endParaRPr>
          </a:p>
          <a:p>
            <a:pPr indent="-342900" lvl="0" marL="457200" rtl="0" algn="l">
              <a:spcBef>
                <a:spcPts val="0"/>
              </a:spcBef>
              <a:spcAft>
                <a:spcPts val="0"/>
              </a:spcAft>
              <a:buClr>
                <a:schemeClr val="dk1"/>
              </a:buClr>
              <a:buSzPts val="1800"/>
              <a:buFont typeface="Comic Sans MS"/>
              <a:buAutoNum type="arabicPeriod"/>
            </a:pPr>
            <a:r>
              <a:rPr lang="en" sz="1800">
                <a:solidFill>
                  <a:schemeClr val="dk1"/>
                </a:solidFill>
                <a:latin typeface="Comic Sans MS"/>
                <a:ea typeface="Comic Sans MS"/>
                <a:cs typeface="Comic Sans MS"/>
                <a:sym typeface="Comic Sans MS"/>
              </a:rPr>
              <a:t>Keep the file in the resource folder</a:t>
            </a:r>
            <a:endParaRPr sz="1800">
              <a:solidFill>
                <a:schemeClr val="dk1"/>
              </a:solidFill>
              <a:latin typeface="Comic Sans MS"/>
              <a:ea typeface="Comic Sans MS"/>
              <a:cs typeface="Comic Sans MS"/>
              <a:sym typeface="Comic Sans MS"/>
            </a:endParaRPr>
          </a:p>
          <a:p>
            <a:pPr indent="-342900" lvl="0" marL="457200" rtl="0" algn="l">
              <a:spcBef>
                <a:spcPts val="0"/>
              </a:spcBef>
              <a:spcAft>
                <a:spcPts val="0"/>
              </a:spcAft>
              <a:buClr>
                <a:schemeClr val="dk1"/>
              </a:buClr>
              <a:buSzPts val="1800"/>
              <a:buFont typeface="Comic Sans MS"/>
              <a:buAutoNum type="arabicPeriod"/>
            </a:pPr>
            <a:r>
              <a:rPr lang="en" sz="1800">
                <a:solidFill>
                  <a:schemeClr val="dk1"/>
                </a:solidFill>
                <a:latin typeface="Comic Sans MS"/>
                <a:ea typeface="Comic Sans MS"/>
                <a:cs typeface="Comic Sans MS"/>
                <a:sym typeface="Comic Sans MS"/>
              </a:rPr>
              <a:t>Sample way to add .css file with a scene</a:t>
            </a:r>
            <a:endParaRPr sz="1800">
              <a:solidFill>
                <a:schemeClr val="dk1"/>
              </a:solidFill>
              <a:latin typeface="Comic Sans MS"/>
              <a:ea typeface="Comic Sans MS"/>
              <a:cs typeface="Comic Sans MS"/>
              <a:sym typeface="Comic Sans MS"/>
            </a:endParaRPr>
          </a:p>
          <a:p>
            <a:pPr indent="0" lvl="0" marL="457200" rtl="0" algn="l">
              <a:spcBef>
                <a:spcPts val="0"/>
              </a:spcBef>
              <a:spcAft>
                <a:spcPts val="0"/>
              </a:spcAft>
              <a:buNone/>
            </a:pPr>
            <a:r>
              <a:rPr lang="en" sz="1800">
                <a:solidFill>
                  <a:schemeClr val="dk1"/>
                </a:solidFill>
                <a:latin typeface="Comic Sans MS"/>
                <a:ea typeface="Comic Sans MS"/>
                <a:cs typeface="Comic Sans MS"/>
                <a:sym typeface="Comic Sans MS"/>
              </a:rPr>
              <a:t> </a:t>
            </a:r>
            <a:r>
              <a:rPr lang="en" sz="1200">
                <a:solidFill>
                  <a:schemeClr val="dk1"/>
                </a:solidFill>
                <a:latin typeface="Courier New"/>
                <a:ea typeface="Courier New"/>
                <a:cs typeface="Courier New"/>
                <a:sym typeface="Courier New"/>
              </a:rPr>
              <a:t>scene.getStylesheets().add(getClass().getResource("/application.css").toExternalForm());</a:t>
            </a:r>
            <a:r>
              <a:rPr lang="en" sz="1800">
                <a:solidFill>
                  <a:schemeClr val="dk1"/>
                </a:solidFill>
                <a:latin typeface="Courier New"/>
                <a:ea typeface="Courier New"/>
                <a:cs typeface="Courier New"/>
                <a:sym typeface="Courier New"/>
              </a:rPr>
              <a:t> </a:t>
            </a:r>
            <a:endParaRPr sz="1800">
              <a:solidFill>
                <a:schemeClr val="dk1"/>
              </a:solidFill>
              <a:latin typeface="Courier New"/>
              <a:ea typeface="Courier New"/>
              <a:cs typeface="Courier New"/>
              <a:sym typeface="Courier New"/>
            </a:endParaRPr>
          </a:p>
          <a:p>
            <a:pPr indent="-342900" lvl="0" marL="457200" rtl="0" algn="l">
              <a:spcBef>
                <a:spcPts val="0"/>
              </a:spcBef>
              <a:spcAft>
                <a:spcPts val="0"/>
              </a:spcAft>
              <a:buClr>
                <a:schemeClr val="dk1"/>
              </a:buClr>
              <a:buSzPts val="1800"/>
              <a:buFont typeface="Comic Sans MS"/>
              <a:buAutoNum type="arabicPeriod"/>
            </a:pPr>
            <a:r>
              <a:rPr lang="en" sz="1800">
                <a:solidFill>
                  <a:schemeClr val="dk1"/>
                </a:solidFill>
                <a:latin typeface="Comic Sans MS"/>
                <a:ea typeface="Comic Sans MS"/>
                <a:cs typeface="Comic Sans MS"/>
                <a:sym typeface="Comic Sans MS"/>
              </a:rPr>
              <a:t>Add ‘-fx-’ prefix to the generic styling components   </a:t>
            </a:r>
            <a:endParaRPr sz="1800">
              <a:solidFill>
                <a:schemeClr val="dk1"/>
              </a:solidFill>
              <a:latin typeface="Comic Sans MS"/>
              <a:ea typeface="Comic Sans MS"/>
              <a:cs typeface="Comic Sans MS"/>
              <a:sym typeface="Comic Sans MS"/>
            </a:endParaRPr>
          </a:p>
          <a:p>
            <a:pPr indent="-342900" lvl="0" marL="457200" rtl="0" algn="l">
              <a:spcBef>
                <a:spcPts val="0"/>
              </a:spcBef>
              <a:spcAft>
                <a:spcPts val="0"/>
              </a:spcAft>
              <a:buClr>
                <a:schemeClr val="dk1"/>
              </a:buClr>
              <a:buSzPts val="1800"/>
              <a:buFont typeface="Comic Sans MS"/>
              <a:buAutoNum type="arabicPeriod"/>
            </a:pPr>
            <a:r>
              <a:rPr lang="en" sz="1800">
                <a:solidFill>
                  <a:schemeClr val="dk1"/>
                </a:solidFill>
                <a:latin typeface="Comic Sans MS"/>
                <a:ea typeface="Comic Sans MS"/>
                <a:cs typeface="Comic Sans MS"/>
                <a:sym typeface="Comic Sans MS"/>
              </a:rPr>
              <a:t>Tags should be small letter (Label -&gt; label) </a:t>
            </a:r>
            <a:endParaRPr sz="1800">
              <a:solidFill>
                <a:schemeClr val="dk1"/>
              </a:solidFill>
              <a:latin typeface="Comic Sans MS"/>
              <a:ea typeface="Comic Sans MS"/>
              <a:cs typeface="Comic Sans MS"/>
              <a:sym typeface="Comic Sans MS"/>
            </a:endParaRPr>
          </a:p>
        </p:txBody>
      </p:sp>
      <p:sp>
        <p:nvSpPr>
          <p:cNvPr id="151" name="Google Shape;151;p26"/>
          <p:cNvSpPr txBox="1"/>
          <p:nvPr/>
        </p:nvSpPr>
        <p:spPr>
          <a:xfrm>
            <a:off x="5653325" y="2894675"/>
            <a:ext cx="30000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.root{</a:t>
            </a:r>
            <a:endParaRPr/>
          </a:p>
          <a:p>
            <a:pPr indent="0" lvl="0" marL="0" rtl="0" algn="l">
              <a:spcBef>
                <a:spcPts val="0"/>
              </a:spcBef>
              <a:spcAft>
                <a:spcPts val="0"/>
              </a:spcAft>
              <a:buNone/>
            </a:pPr>
            <a:r>
              <a:rPr lang="en"/>
              <a:t>    -fx-background-color:'red';</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.label{</a:t>
            </a:r>
            <a:endParaRPr/>
          </a:p>
          <a:p>
            <a:pPr indent="0" lvl="0" marL="0" rtl="0" algn="l">
              <a:spcBef>
                <a:spcPts val="0"/>
              </a:spcBef>
              <a:spcAft>
                <a:spcPts val="0"/>
              </a:spcAft>
              <a:buNone/>
            </a:pPr>
            <a:r>
              <a:rPr lang="en"/>
              <a:t>    -fx-font-size:40;</a:t>
            </a:r>
            <a:endParaRPr/>
          </a:p>
          <a:p>
            <a:pPr indent="0" lvl="0" marL="0" rtl="0" algn="l">
              <a:spcBef>
                <a:spcPts val="0"/>
              </a:spcBef>
              <a:spcAft>
                <a:spcPts val="0"/>
              </a:spcAft>
              <a:buNone/>
            </a:pPr>
            <a:r>
              <a:rPr lang="en"/>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57" name="Google Shape;157;p2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Changing Scenes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Changing Scenes</a:t>
            </a:r>
            <a:endParaRPr/>
          </a:p>
        </p:txBody>
      </p:sp>
      <p:sp>
        <p:nvSpPr>
          <p:cNvPr id="163" name="Google Shape;163;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64" name="Google Shape;164;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each scene, we need a FXML file to order the components </a:t>
            </a:r>
            <a:endParaRPr/>
          </a:p>
          <a:p>
            <a:pPr indent="-342900" lvl="0" marL="457200" rtl="0" algn="l">
              <a:spcBef>
                <a:spcPts val="0"/>
              </a:spcBef>
              <a:spcAft>
                <a:spcPts val="0"/>
              </a:spcAft>
              <a:buSzPts val="1800"/>
              <a:buChar char="-"/>
            </a:pPr>
            <a:r>
              <a:rPr lang="en"/>
              <a:t>Then attach actions with the toggles </a:t>
            </a:r>
            <a:endParaRPr/>
          </a:p>
          <a:p>
            <a:pPr indent="-342900" lvl="0" marL="457200" rtl="0" algn="l">
              <a:spcBef>
                <a:spcPts val="0"/>
              </a:spcBef>
              <a:spcAft>
                <a:spcPts val="0"/>
              </a:spcAft>
              <a:buSzPts val="1800"/>
              <a:buChar char="-"/>
            </a:pPr>
            <a:r>
              <a:rPr lang="en"/>
              <a:t>Make sure to render the scenes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Changing Scenes</a:t>
            </a:r>
            <a:endParaRPr/>
          </a:p>
        </p:txBody>
      </p:sp>
      <p:sp>
        <p:nvSpPr>
          <p:cNvPr id="170" name="Google Shape;170;p29"/>
          <p:cNvSpPr txBox="1"/>
          <p:nvPr>
            <p:ph idx="1" type="body"/>
          </p:nvPr>
        </p:nvSpPr>
        <p:spPr>
          <a:xfrm>
            <a:off x="311700" y="1152475"/>
            <a:ext cx="44190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sz="900"/>
              <a:t>  @FXML</a:t>
            </a:r>
            <a:endParaRPr sz="900"/>
          </a:p>
          <a:p>
            <a:pPr indent="0" lvl="0" marL="0" rtl="0" algn="l">
              <a:spcBef>
                <a:spcPts val="1200"/>
              </a:spcBef>
              <a:spcAft>
                <a:spcPts val="0"/>
              </a:spcAft>
              <a:buNone/>
            </a:pPr>
            <a:r>
              <a:rPr lang="en" sz="900"/>
              <a:t>    protected void onButtonPress1(ActionEvent e) throws IOException {</a:t>
            </a:r>
            <a:endParaRPr sz="900"/>
          </a:p>
          <a:p>
            <a:pPr indent="0" lvl="0" marL="0" rtl="0" algn="l">
              <a:spcBef>
                <a:spcPts val="1200"/>
              </a:spcBef>
              <a:spcAft>
                <a:spcPts val="0"/>
              </a:spcAft>
              <a:buNone/>
            </a:pPr>
            <a:r>
              <a:rPr lang="en" sz="900"/>
              <a:t>        root = FXMLLoader.load(getClass().getResource("scene2.fxml"));</a:t>
            </a:r>
            <a:endParaRPr sz="900"/>
          </a:p>
          <a:p>
            <a:pPr indent="0" lvl="0" marL="0" rtl="0" algn="l">
              <a:spcBef>
                <a:spcPts val="1200"/>
              </a:spcBef>
              <a:spcAft>
                <a:spcPts val="0"/>
              </a:spcAft>
              <a:buNone/>
            </a:pPr>
            <a:r>
              <a:rPr lang="en" sz="900"/>
              <a:t>        stage = (Stage) ((Node)e.getSource()).getScene().getWindow();</a:t>
            </a:r>
            <a:endParaRPr sz="900"/>
          </a:p>
          <a:p>
            <a:pPr indent="0" lvl="0" marL="0" rtl="0" algn="l">
              <a:spcBef>
                <a:spcPts val="1200"/>
              </a:spcBef>
              <a:spcAft>
                <a:spcPts val="0"/>
              </a:spcAft>
              <a:buNone/>
            </a:pPr>
            <a:r>
              <a:rPr lang="en" sz="900"/>
              <a:t>        scene = new Scene(root);</a:t>
            </a:r>
            <a:endParaRPr sz="900"/>
          </a:p>
          <a:p>
            <a:pPr indent="0" lvl="0" marL="0" rtl="0" algn="l">
              <a:spcBef>
                <a:spcPts val="1200"/>
              </a:spcBef>
              <a:spcAft>
                <a:spcPts val="0"/>
              </a:spcAft>
              <a:buNone/>
            </a:pPr>
            <a:r>
              <a:rPr lang="en" sz="900"/>
              <a:t>        stage.setScene(scene);</a:t>
            </a:r>
            <a:endParaRPr sz="900"/>
          </a:p>
          <a:p>
            <a:pPr indent="0" lvl="0" marL="0" rtl="0" algn="l">
              <a:spcBef>
                <a:spcPts val="1200"/>
              </a:spcBef>
              <a:spcAft>
                <a:spcPts val="0"/>
              </a:spcAft>
              <a:buNone/>
            </a:pPr>
            <a:r>
              <a:rPr lang="en" sz="900"/>
              <a:t>        stage.show();</a:t>
            </a:r>
            <a:endParaRPr sz="900"/>
          </a:p>
          <a:p>
            <a:pPr indent="0" lvl="0" marL="0" rtl="0" algn="l">
              <a:spcBef>
                <a:spcPts val="1200"/>
              </a:spcBef>
              <a:spcAft>
                <a:spcPts val="0"/>
              </a:spcAft>
              <a:buNone/>
            </a:pPr>
            <a:r>
              <a:rPr lang="en" sz="900"/>
              <a:t>    }</a:t>
            </a:r>
            <a:endParaRPr sz="900"/>
          </a:p>
          <a:p>
            <a:pPr indent="0" lvl="0" marL="0" rtl="0" algn="l">
              <a:spcBef>
                <a:spcPts val="1200"/>
              </a:spcBef>
              <a:spcAft>
                <a:spcPts val="1200"/>
              </a:spcAft>
              <a:buNone/>
            </a:pPr>
            <a:r>
              <a:rPr lang="en" sz="900"/>
              <a:t>    }</a:t>
            </a:r>
            <a:endParaRPr sz="900"/>
          </a:p>
        </p:txBody>
      </p:sp>
      <p:sp>
        <p:nvSpPr>
          <p:cNvPr id="171" name="Google Shape;171;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72" name="Google Shape;172;p29"/>
          <p:cNvSpPr txBox="1"/>
          <p:nvPr/>
        </p:nvSpPr>
        <p:spPr>
          <a:xfrm>
            <a:off x="4822900" y="1233975"/>
            <a:ext cx="3909600" cy="2675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900">
                <a:solidFill>
                  <a:schemeClr val="dk1"/>
                </a:solidFill>
                <a:latin typeface="Comic Sans MS"/>
                <a:ea typeface="Comic Sans MS"/>
                <a:cs typeface="Comic Sans MS"/>
                <a:sym typeface="Comic Sans MS"/>
              </a:rPr>
              <a:t>@FXML</a:t>
            </a:r>
            <a:endParaRPr sz="900">
              <a:solidFill>
                <a:schemeClr val="dk1"/>
              </a:solidFill>
              <a:latin typeface="Comic Sans MS"/>
              <a:ea typeface="Comic Sans MS"/>
              <a:cs typeface="Comic Sans MS"/>
              <a:sym typeface="Comic Sans MS"/>
            </a:endParaRPr>
          </a:p>
          <a:p>
            <a:pPr indent="0" lvl="0" marL="0" rtl="0" algn="l">
              <a:lnSpc>
                <a:spcPct val="115000"/>
              </a:lnSpc>
              <a:spcBef>
                <a:spcPts val="1200"/>
              </a:spcBef>
              <a:spcAft>
                <a:spcPts val="0"/>
              </a:spcAft>
              <a:buNone/>
            </a:pPr>
            <a:r>
              <a:rPr lang="en" sz="900">
                <a:solidFill>
                  <a:schemeClr val="dk1"/>
                </a:solidFill>
                <a:latin typeface="Comic Sans MS"/>
                <a:ea typeface="Comic Sans MS"/>
                <a:cs typeface="Comic Sans MS"/>
                <a:sym typeface="Comic Sans MS"/>
              </a:rPr>
              <a:t>    protected void onButtonPress2(ActionEvent e) throws IOException {</a:t>
            </a:r>
            <a:endParaRPr sz="900">
              <a:solidFill>
                <a:schemeClr val="dk1"/>
              </a:solidFill>
              <a:latin typeface="Comic Sans MS"/>
              <a:ea typeface="Comic Sans MS"/>
              <a:cs typeface="Comic Sans MS"/>
              <a:sym typeface="Comic Sans MS"/>
            </a:endParaRPr>
          </a:p>
          <a:p>
            <a:pPr indent="0" lvl="0" marL="0" rtl="0" algn="l">
              <a:lnSpc>
                <a:spcPct val="115000"/>
              </a:lnSpc>
              <a:spcBef>
                <a:spcPts val="1200"/>
              </a:spcBef>
              <a:spcAft>
                <a:spcPts val="0"/>
              </a:spcAft>
              <a:buNone/>
            </a:pPr>
            <a:r>
              <a:rPr lang="en" sz="900">
                <a:solidFill>
                  <a:schemeClr val="dk1"/>
                </a:solidFill>
                <a:latin typeface="Comic Sans MS"/>
                <a:ea typeface="Comic Sans MS"/>
                <a:cs typeface="Comic Sans MS"/>
                <a:sym typeface="Comic Sans MS"/>
              </a:rPr>
              <a:t>        root = FXMLLoader.load(getClass().getResource("scene1.fxml"));</a:t>
            </a:r>
            <a:endParaRPr sz="900">
              <a:solidFill>
                <a:schemeClr val="dk1"/>
              </a:solidFill>
              <a:latin typeface="Comic Sans MS"/>
              <a:ea typeface="Comic Sans MS"/>
              <a:cs typeface="Comic Sans MS"/>
              <a:sym typeface="Comic Sans MS"/>
            </a:endParaRPr>
          </a:p>
          <a:p>
            <a:pPr indent="0" lvl="0" marL="0" rtl="0" algn="l">
              <a:lnSpc>
                <a:spcPct val="115000"/>
              </a:lnSpc>
              <a:spcBef>
                <a:spcPts val="1200"/>
              </a:spcBef>
              <a:spcAft>
                <a:spcPts val="0"/>
              </a:spcAft>
              <a:buNone/>
            </a:pPr>
            <a:r>
              <a:rPr lang="en" sz="900">
                <a:solidFill>
                  <a:schemeClr val="dk1"/>
                </a:solidFill>
                <a:latin typeface="Comic Sans MS"/>
                <a:ea typeface="Comic Sans MS"/>
                <a:cs typeface="Comic Sans MS"/>
                <a:sym typeface="Comic Sans MS"/>
              </a:rPr>
              <a:t>        stage = (Stage) ((Node)e.getSource()).getScene().getWindow();</a:t>
            </a:r>
            <a:endParaRPr sz="900">
              <a:solidFill>
                <a:schemeClr val="dk1"/>
              </a:solidFill>
              <a:latin typeface="Comic Sans MS"/>
              <a:ea typeface="Comic Sans MS"/>
              <a:cs typeface="Comic Sans MS"/>
              <a:sym typeface="Comic Sans MS"/>
            </a:endParaRPr>
          </a:p>
          <a:p>
            <a:pPr indent="0" lvl="0" marL="0" rtl="0" algn="l">
              <a:lnSpc>
                <a:spcPct val="115000"/>
              </a:lnSpc>
              <a:spcBef>
                <a:spcPts val="1200"/>
              </a:spcBef>
              <a:spcAft>
                <a:spcPts val="0"/>
              </a:spcAft>
              <a:buNone/>
            </a:pPr>
            <a:r>
              <a:rPr lang="en" sz="900">
                <a:solidFill>
                  <a:schemeClr val="dk1"/>
                </a:solidFill>
                <a:latin typeface="Comic Sans MS"/>
                <a:ea typeface="Comic Sans MS"/>
                <a:cs typeface="Comic Sans MS"/>
                <a:sym typeface="Comic Sans MS"/>
              </a:rPr>
              <a:t>        scene = new Scene(root);</a:t>
            </a:r>
            <a:endParaRPr sz="900">
              <a:solidFill>
                <a:schemeClr val="dk1"/>
              </a:solidFill>
              <a:latin typeface="Comic Sans MS"/>
              <a:ea typeface="Comic Sans MS"/>
              <a:cs typeface="Comic Sans MS"/>
              <a:sym typeface="Comic Sans MS"/>
            </a:endParaRPr>
          </a:p>
          <a:p>
            <a:pPr indent="0" lvl="0" marL="0" rtl="0" algn="l">
              <a:lnSpc>
                <a:spcPct val="115000"/>
              </a:lnSpc>
              <a:spcBef>
                <a:spcPts val="1200"/>
              </a:spcBef>
              <a:spcAft>
                <a:spcPts val="0"/>
              </a:spcAft>
              <a:buNone/>
            </a:pPr>
            <a:r>
              <a:rPr lang="en" sz="900">
                <a:solidFill>
                  <a:schemeClr val="dk1"/>
                </a:solidFill>
                <a:latin typeface="Comic Sans MS"/>
                <a:ea typeface="Comic Sans MS"/>
                <a:cs typeface="Comic Sans MS"/>
                <a:sym typeface="Comic Sans MS"/>
              </a:rPr>
              <a:t>        stage.setScene(scene);</a:t>
            </a:r>
            <a:endParaRPr sz="900">
              <a:solidFill>
                <a:schemeClr val="dk1"/>
              </a:solidFill>
              <a:latin typeface="Comic Sans MS"/>
              <a:ea typeface="Comic Sans MS"/>
              <a:cs typeface="Comic Sans MS"/>
              <a:sym typeface="Comic Sans MS"/>
            </a:endParaRPr>
          </a:p>
          <a:p>
            <a:pPr indent="0" lvl="0" marL="0" rtl="0" algn="l">
              <a:lnSpc>
                <a:spcPct val="115000"/>
              </a:lnSpc>
              <a:spcBef>
                <a:spcPts val="1200"/>
              </a:spcBef>
              <a:spcAft>
                <a:spcPts val="0"/>
              </a:spcAft>
              <a:buNone/>
            </a:pPr>
            <a:r>
              <a:rPr lang="en" sz="900">
                <a:solidFill>
                  <a:schemeClr val="dk1"/>
                </a:solidFill>
                <a:latin typeface="Comic Sans MS"/>
                <a:ea typeface="Comic Sans MS"/>
                <a:cs typeface="Comic Sans MS"/>
                <a:sym typeface="Comic Sans MS"/>
              </a:rPr>
              <a:t>        stage.show();</a:t>
            </a:r>
            <a:endParaRPr sz="900">
              <a:solidFill>
                <a:schemeClr val="dk1"/>
              </a:solidFill>
              <a:latin typeface="Comic Sans MS"/>
              <a:ea typeface="Comic Sans MS"/>
              <a:cs typeface="Comic Sans MS"/>
              <a:sym typeface="Comic Sans MS"/>
            </a:endParaRPr>
          </a:p>
          <a:p>
            <a:pPr indent="0" lvl="0" marL="0" rtl="0" algn="l">
              <a:lnSpc>
                <a:spcPct val="115000"/>
              </a:lnSpc>
              <a:spcBef>
                <a:spcPts val="1200"/>
              </a:spcBef>
              <a:spcAft>
                <a:spcPts val="1200"/>
              </a:spcAft>
              <a:buNone/>
            </a:pPr>
            <a:r>
              <a:rPr lang="en" sz="900">
                <a:solidFill>
                  <a:schemeClr val="dk1"/>
                </a:solidFill>
                <a:latin typeface="Comic Sans MS"/>
                <a:ea typeface="Comic Sans MS"/>
                <a:cs typeface="Comic Sans MS"/>
                <a:sym typeface="Comic Sans MS"/>
              </a:rPr>
              <a:t>    }</a:t>
            </a:r>
            <a:endParaRPr sz="900">
              <a:solidFill>
                <a:schemeClr val="dk1"/>
              </a:solidFill>
              <a:latin typeface="Comic Sans MS"/>
              <a:ea typeface="Comic Sans MS"/>
              <a:cs typeface="Comic Sans MS"/>
              <a:sym typeface="Comic Sans M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Communication Between Two Scenes</a:t>
            </a:r>
            <a:endParaRPr/>
          </a:p>
        </p:txBody>
      </p:sp>
      <p:sp>
        <p:nvSpPr>
          <p:cNvPr id="178" name="Google Shape;178;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Communication Between Two Scenes</a:t>
            </a:r>
            <a:endParaRPr/>
          </a:p>
        </p:txBody>
      </p:sp>
      <p:sp>
        <p:nvSpPr>
          <p:cNvPr id="184" name="Google Shape;184;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85" name="Google Shape;185;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mainly want to see how we can invoke methods from one controller class to another controller class </a:t>
            </a:r>
            <a:endParaRPr/>
          </a:p>
          <a:p>
            <a:pPr indent="-342900" lvl="0" marL="457200" rtl="0" algn="l">
              <a:spcBef>
                <a:spcPts val="0"/>
              </a:spcBef>
              <a:spcAft>
                <a:spcPts val="0"/>
              </a:spcAft>
              <a:buSzPts val="1800"/>
              <a:buChar char="-"/>
            </a:pPr>
            <a:r>
              <a:rPr lang="en"/>
              <a:t>Our designs features are as follows, </a:t>
            </a:r>
            <a:endParaRPr/>
          </a:p>
          <a:p>
            <a:pPr indent="457200" lvl="0" marL="0" rtl="0" algn="l">
              <a:spcBef>
                <a:spcPts val="1200"/>
              </a:spcBef>
              <a:spcAft>
                <a:spcPts val="0"/>
              </a:spcAft>
              <a:buNone/>
            </a:pPr>
            <a:r>
              <a:rPr lang="en"/>
              <a:t>a) We shall have two scenes </a:t>
            </a:r>
            <a:endParaRPr/>
          </a:p>
          <a:p>
            <a:pPr indent="457200" lvl="0" marL="0" rtl="0" algn="l">
              <a:spcBef>
                <a:spcPts val="1200"/>
              </a:spcBef>
              <a:spcAft>
                <a:spcPts val="0"/>
              </a:spcAft>
              <a:buNone/>
            </a:pPr>
            <a:r>
              <a:rPr lang="en"/>
              <a:t>b) Each scene will have its own controller class </a:t>
            </a:r>
            <a:endParaRPr/>
          </a:p>
          <a:p>
            <a:pPr indent="457200" lvl="0" marL="0" rtl="0" algn="l">
              <a:spcBef>
                <a:spcPts val="1200"/>
              </a:spcBef>
              <a:spcAft>
                <a:spcPts val="1200"/>
              </a:spcAft>
              <a:buNone/>
            </a:pPr>
            <a:r>
              <a:rPr lang="en"/>
              <a:t>c) From one controller class we shall invoke the method on another controller class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JavaFX</a:t>
            </a:r>
            <a:endParaRPr/>
          </a:p>
        </p:txBody>
      </p:sp>
      <p:sp>
        <p:nvSpPr>
          <p:cNvPr id="62" name="Google Shape;62;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JavaFX is </a:t>
            </a:r>
            <a:r>
              <a:rPr b="1" lang="en"/>
              <a:t>a set of graphics and media packages</a:t>
            </a:r>
            <a:r>
              <a:rPr lang="en"/>
              <a:t> that enable developers to </a:t>
            </a:r>
            <a:r>
              <a:rPr b="1" lang="en"/>
              <a:t>design, create, test, debug, and deploy</a:t>
            </a:r>
            <a:r>
              <a:rPr lang="en"/>
              <a:t> rich client applications that </a:t>
            </a:r>
            <a:r>
              <a:rPr b="1" lang="en"/>
              <a:t>operate consistently across diverse platforms.</a:t>
            </a:r>
            <a:r>
              <a:rPr lang="en"/>
              <a:t> </a:t>
            </a:r>
            <a:endParaRPr/>
          </a:p>
          <a:p>
            <a:pPr indent="-342900" lvl="0" marL="457200" rtl="0" algn="l">
              <a:spcBef>
                <a:spcPts val="0"/>
              </a:spcBef>
              <a:spcAft>
                <a:spcPts val="0"/>
              </a:spcAft>
              <a:buSzPts val="1800"/>
              <a:buChar char="●"/>
            </a:pPr>
            <a:r>
              <a:rPr lang="en"/>
              <a:t>It's a </a:t>
            </a:r>
            <a:r>
              <a:rPr b="1" lang="en"/>
              <a:t>Java-based framework</a:t>
            </a:r>
            <a:r>
              <a:rPr lang="en"/>
              <a:t> for building desktop applications, mobile applications, and rich internet applications (RIAs) that can run on various devices.</a:t>
            </a:r>
            <a:endParaRPr/>
          </a:p>
          <a:p>
            <a:pPr indent="-342900" lvl="0" marL="457200" rtl="0" algn="l">
              <a:spcBef>
                <a:spcPts val="0"/>
              </a:spcBef>
              <a:spcAft>
                <a:spcPts val="0"/>
              </a:spcAft>
              <a:buSzPts val="1800"/>
              <a:buChar char="●"/>
            </a:pPr>
            <a:r>
              <a:rPr lang="en"/>
              <a:t>JavaFX provides </a:t>
            </a:r>
            <a:r>
              <a:rPr b="1" lang="en"/>
              <a:t>a rich set of APIs for creating user interfaces (UIs)</a:t>
            </a:r>
            <a:r>
              <a:rPr lang="en"/>
              <a:t> with modern features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2"/>
          <p:cNvSpPr txBox="1"/>
          <p:nvPr>
            <p:ph type="title"/>
          </p:nvPr>
        </p:nvSpPr>
        <p:spPr>
          <a:xfrm>
            <a:off x="4786650" y="87525"/>
            <a:ext cx="423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Scene1 Controller Snippet</a:t>
            </a:r>
            <a:endParaRPr/>
          </a:p>
        </p:txBody>
      </p:sp>
      <p:sp>
        <p:nvSpPr>
          <p:cNvPr id="191" name="Google Shape;191;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92" name="Google Shape;192;p32"/>
          <p:cNvSpPr txBox="1"/>
          <p:nvPr/>
        </p:nvSpPr>
        <p:spPr>
          <a:xfrm>
            <a:off x="311375" y="92250"/>
            <a:ext cx="4188600" cy="434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Comic Sans MS"/>
                <a:ea typeface="Comic Sans MS"/>
                <a:cs typeface="Comic Sans MS"/>
                <a:sym typeface="Comic Sans MS"/>
              </a:rPr>
              <a:t>public class Scene1Controller {</a:t>
            </a:r>
            <a:endParaRPr sz="1000">
              <a:latin typeface="Comic Sans MS"/>
              <a:ea typeface="Comic Sans MS"/>
              <a:cs typeface="Comic Sans MS"/>
              <a:sym typeface="Comic Sans MS"/>
            </a:endParaRPr>
          </a:p>
          <a:p>
            <a:pPr indent="0" lvl="0" marL="0" rtl="0" algn="l">
              <a:spcBef>
                <a:spcPts val="0"/>
              </a:spcBef>
              <a:spcAft>
                <a:spcPts val="0"/>
              </a:spcAft>
              <a:buNone/>
            </a:pPr>
            <a:r>
              <a:rPr lang="en" sz="1000">
                <a:latin typeface="Comic Sans MS"/>
                <a:ea typeface="Comic Sans MS"/>
                <a:cs typeface="Comic Sans MS"/>
                <a:sym typeface="Comic Sans MS"/>
              </a:rPr>
              <a:t>    @FXML</a:t>
            </a:r>
            <a:endParaRPr sz="1000">
              <a:latin typeface="Comic Sans MS"/>
              <a:ea typeface="Comic Sans MS"/>
              <a:cs typeface="Comic Sans MS"/>
              <a:sym typeface="Comic Sans MS"/>
            </a:endParaRPr>
          </a:p>
          <a:p>
            <a:pPr indent="0" lvl="0" marL="0" rtl="0" algn="l">
              <a:spcBef>
                <a:spcPts val="0"/>
              </a:spcBef>
              <a:spcAft>
                <a:spcPts val="0"/>
              </a:spcAft>
              <a:buNone/>
            </a:pPr>
            <a:r>
              <a:rPr lang="en" sz="1000">
                <a:latin typeface="Comic Sans MS"/>
                <a:ea typeface="Comic Sans MS"/>
                <a:cs typeface="Comic Sans MS"/>
                <a:sym typeface="Comic Sans MS"/>
              </a:rPr>
              <a:t>    private Label label1;</a:t>
            </a:r>
            <a:endParaRPr sz="1000">
              <a:latin typeface="Comic Sans MS"/>
              <a:ea typeface="Comic Sans MS"/>
              <a:cs typeface="Comic Sans MS"/>
              <a:sym typeface="Comic Sans MS"/>
            </a:endParaRPr>
          </a:p>
          <a:p>
            <a:pPr indent="0" lvl="0" marL="0" rtl="0" algn="l">
              <a:spcBef>
                <a:spcPts val="0"/>
              </a:spcBef>
              <a:spcAft>
                <a:spcPts val="0"/>
              </a:spcAft>
              <a:buNone/>
            </a:pPr>
            <a:r>
              <a:rPr lang="en" sz="1000">
                <a:latin typeface="Comic Sans MS"/>
                <a:ea typeface="Comic Sans MS"/>
                <a:cs typeface="Comic Sans MS"/>
                <a:sym typeface="Comic Sans MS"/>
              </a:rPr>
              <a:t>    @FXML</a:t>
            </a:r>
            <a:endParaRPr sz="1000">
              <a:latin typeface="Comic Sans MS"/>
              <a:ea typeface="Comic Sans MS"/>
              <a:cs typeface="Comic Sans MS"/>
              <a:sym typeface="Comic Sans MS"/>
            </a:endParaRPr>
          </a:p>
          <a:p>
            <a:pPr indent="0" lvl="0" marL="0" rtl="0" algn="l">
              <a:spcBef>
                <a:spcPts val="0"/>
              </a:spcBef>
              <a:spcAft>
                <a:spcPts val="0"/>
              </a:spcAft>
              <a:buNone/>
            </a:pPr>
            <a:r>
              <a:rPr lang="en" sz="1000">
                <a:latin typeface="Comic Sans MS"/>
                <a:ea typeface="Comic Sans MS"/>
                <a:cs typeface="Comic Sans MS"/>
                <a:sym typeface="Comic Sans MS"/>
              </a:rPr>
              <a:t>    private Button button1;</a:t>
            </a:r>
            <a:endParaRPr sz="1000">
              <a:latin typeface="Comic Sans MS"/>
              <a:ea typeface="Comic Sans MS"/>
              <a:cs typeface="Comic Sans MS"/>
              <a:sym typeface="Comic Sans MS"/>
            </a:endParaRPr>
          </a:p>
          <a:p>
            <a:pPr indent="0" lvl="0" marL="0" rtl="0" algn="l">
              <a:spcBef>
                <a:spcPts val="0"/>
              </a:spcBef>
              <a:spcAft>
                <a:spcPts val="0"/>
              </a:spcAft>
              <a:buNone/>
            </a:pPr>
            <a:r>
              <a:rPr lang="en" sz="1000">
                <a:latin typeface="Comic Sans MS"/>
                <a:ea typeface="Comic Sans MS"/>
                <a:cs typeface="Comic Sans MS"/>
                <a:sym typeface="Comic Sans MS"/>
              </a:rPr>
              <a:t>    @FXML</a:t>
            </a:r>
            <a:endParaRPr sz="1000">
              <a:latin typeface="Comic Sans MS"/>
              <a:ea typeface="Comic Sans MS"/>
              <a:cs typeface="Comic Sans MS"/>
              <a:sym typeface="Comic Sans MS"/>
            </a:endParaRPr>
          </a:p>
          <a:p>
            <a:pPr indent="0" lvl="0" marL="0" rtl="0" algn="l">
              <a:spcBef>
                <a:spcPts val="0"/>
              </a:spcBef>
              <a:spcAft>
                <a:spcPts val="0"/>
              </a:spcAft>
              <a:buNone/>
            </a:pPr>
            <a:r>
              <a:rPr lang="en" sz="1000">
                <a:latin typeface="Comic Sans MS"/>
                <a:ea typeface="Comic Sans MS"/>
                <a:cs typeface="Comic Sans MS"/>
                <a:sym typeface="Comic Sans MS"/>
              </a:rPr>
              <a:t>    private TextField textField1;</a:t>
            </a:r>
            <a:endParaRPr sz="1000">
              <a:latin typeface="Comic Sans MS"/>
              <a:ea typeface="Comic Sans MS"/>
              <a:cs typeface="Comic Sans MS"/>
              <a:sym typeface="Comic Sans MS"/>
            </a:endParaRPr>
          </a:p>
          <a:p>
            <a:pPr indent="0" lvl="0" marL="0" rtl="0" algn="l">
              <a:spcBef>
                <a:spcPts val="0"/>
              </a:spcBef>
              <a:spcAft>
                <a:spcPts val="0"/>
              </a:spcAft>
              <a:buNone/>
            </a:pPr>
            <a:r>
              <a:rPr lang="en" sz="1000">
                <a:latin typeface="Comic Sans MS"/>
                <a:ea typeface="Comic Sans MS"/>
                <a:cs typeface="Comic Sans MS"/>
                <a:sym typeface="Comic Sans MS"/>
              </a:rPr>
              <a:t>    @FXML</a:t>
            </a:r>
            <a:endParaRPr sz="1000">
              <a:latin typeface="Comic Sans MS"/>
              <a:ea typeface="Comic Sans MS"/>
              <a:cs typeface="Comic Sans MS"/>
              <a:sym typeface="Comic Sans MS"/>
            </a:endParaRPr>
          </a:p>
          <a:p>
            <a:pPr indent="0" lvl="0" marL="0" rtl="0" algn="l">
              <a:spcBef>
                <a:spcPts val="0"/>
              </a:spcBef>
              <a:spcAft>
                <a:spcPts val="0"/>
              </a:spcAft>
              <a:buNone/>
            </a:pPr>
            <a:r>
              <a:rPr lang="en" sz="1000">
                <a:latin typeface="Comic Sans MS"/>
                <a:ea typeface="Comic Sans MS"/>
                <a:cs typeface="Comic Sans MS"/>
                <a:sym typeface="Comic Sans MS"/>
              </a:rPr>
              <a:t>    public void onButtonPress1(ActionEvent e) throws IOException {</a:t>
            </a:r>
            <a:endParaRPr sz="1000">
              <a:latin typeface="Comic Sans MS"/>
              <a:ea typeface="Comic Sans MS"/>
              <a:cs typeface="Comic Sans MS"/>
              <a:sym typeface="Comic Sans MS"/>
            </a:endParaRPr>
          </a:p>
          <a:p>
            <a:pPr indent="0" lvl="0" marL="0" rtl="0" algn="l">
              <a:spcBef>
                <a:spcPts val="0"/>
              </a:spcBef>
              <a:spcAft>
                <a:spcPts val="0"/>
              </a:spcAft>
              <a:buNone/>
            </a:pPr>
            <a:r>
              <a:rPr lang="en" sz="1000">
                <a:latin typeface="Comic Sans MS"/>
                <a:ea typeface="Comic Sans MS"/>
                <a:cs typeface="Comic Sans MS"/>
                <a:sym typeface="Comic Sans MS"/>
              </a:rPr>
              <a:t>        // getting the name</a:t>
            </a:r>
            <a:endParaRPr sz="1000">
              <a:latin typeface="Comic Sans MS"/>
              <a:ea typeface="Comic Sans MS"/>
              <a:cs typeface="Comic Sans MS"/>
              <a:sym typeface="Comic Sans MS"/>
            </a:endParaRPr>
          </a:p>
          <a:p>
            <a:pPr indent="0" lvl="0" marL="0" rtl="0" algn="l">
              <a:spcBef>
                <a:spcPts val="0"/>
              </a:spcBef>
              <a:spcAft>
                <a:spcPts val="0"/>
              </a:spcAft>
              <a:buNone/>
            </a:pPr>
            <a:r>
              <a:rPr lang="en" sz="1000">
                <a:latin typeface="Comic Sans MS"/>
                <a:ea typeface="Comic Sans MS"/>
                <a:cs typeface="Comic Sans MS"/>
                <a:sym typeface="Comic Sans MS"/>
              </a:rPr>
              <a:t>        String nameVal = textField1.getText();</a:t>
            </a:r>
            <a:endParaRPr sz="1000">
              <a:latin typeface="Comic Sans MS"/>
              <a:ea typeface="Comic Sans MS"/>
              <a:cs typeface="Comic Sans MS"/>
              <a:sym typeface="Comic Sans MS"/>
            </a:endParaRPr>
          </a:p>
          <a:p>
            <a:pPr indent="0" lvl="0" marL="0" rtl="0" algn="l">
              <a:spcBef>
                <a:spcPts val="0"/>
              </a:spcBef>
              <a:spcAft>
                <a:spcPts val="0"/>
              </a:spcAft>
              <a:buNone/>
            </a:pPr>
            <a:r>
              <a:rPr lang="en" sz="1000">
                <a:latin typeface="Comic Sans MS"/>
                <a:ea typeface="Comic Sans MS"/>
                <a:cs typeface="Comic Sans MS"/>
                <a:sym typeface="Comic Sans MS"/>
              </a:rPr>
              <a:t>        // Initiating the loader from the scene2.fxml</a:t>
            </a:r>
            <a:endParaRPr sz="1000">
              <a:latin typeface="Comic Sans MS"/>
              <a:ea typeface="Comic Sans MS"/>
              <a:cs typeface="Comic Sans MS"/>
              <a:sym typeface="Comic Sans MS"/>
            </a:endParaRPr>
          </a:p>
          <a:p>
            <a:pPr indent="0" lvl="0" marL="0" rtl="0" algn="l">
              <a:spcBef>
                <a:spcPts val="0"/>
              </a:spcBef>
              <a:spcAft>
                <a:spcPts val="0"/>
              </a:spcAft>
              <a:buNone/>
            </a:pPr>
            <a:r>
              <a:rPr lang="en" sz="1000">
                <a:latin typeface="Comic Sans MS"/>
                <a:ea typeface="Comic Sans MS"/>
                <a:cs typeface="Comic Sans MS"/>
                <a:sym typeface="Comic Sans MS"/>
              </a:rPr>
              <a:t>        FXMLLoader loader = new FXMLLoader(getClass().getResource("scene2.fxml"));</a:t>
            </a:r>
            <a:endParaRPr sz="1000">
              <a:latin typeface="Comic Sans MS"/>
              <a:ea typeface="Comic Sans MS"/>
              <a:cs typeface="Comic Sans MS"/>
              <a:sym typeface="Comic Sans MS"/>
            </a:endParaRPr>
          </a:p>
          <a:p>
            <a:pPr indent="0" lvl="0" marL="0" rtl="0" algn="l">
              <a:spcBef>
                <a:spcPts val="0"/>
              </a:spcBef>
              <a:spcAft>
                <a:spcPts val="0"/>
              </a:spcAft>
              <a:buNone/>
            </a:pPr>
            <a:r>
              <a:rPr lang="en" sz="1000">
                <a:latin typeface="Comic Sans MS"/>
                <a:ea typeface="Comic Sans MS"/>
                <a:cs typeface="Comic Sans MS"/>
                <a:sym typeface="Comic Sans MS"/>
              </a:rPr>
              <a:t>        // loading all the hierarchies</a:t>
            </a:r>
            <a:endParaRPr sz="1000">
              <a:latin typeface="Comic Sans MS"/>
              <a:ea typeface="Comic Sans MS"/>
              <a:cs typeface="Comic Sans MS"/>
              <a:sym typeface="Comic Sans MS"/>
            </a:endParaRPr>
          </a:p>
          <a:p>
            <a:pPr indent="0" lvl="0" marL="0" rtl="0" algn="l">
              <a:spcBef>
                <a:spcPts val="0"/>
              </a:spcBef>
              <a:spcAft>
                <a:spcPts val="0"/>
              </a:spcAft>
              <a:buNone/>
            </a:pPr>
            <a:r>
              <a:rPr lang="en" sz="1000">
                <a:latin typeface="Comic Sans MS"/>
                <a:ea typeface="Comic Sans MS"/>
                <a:cs typeface="Comic Sans MS"/>
                <a:sym typeface="Comic Sans MS"/>
              </a:rPr>
              <a:t>        Parent root = loader.load();</a:t>
            </a:r>
            <a:endParaRPr sz="1000">
              <a:latin typeface="Comic Sans MS"/>
              <a:ea typeface="Comic Sans MS"/>
              <a:cs typeface="Comic Sans MS"/>
              <a:sym typeface="Comic Sans MS"/>
            </a:endParaRPr>
          </a:p>
          <a:p>
            <a:pPr indent="0" lvl="0" marL="0" rtl="0" algn="l">
              <a:spcBef>
                <a:spcPts val="0"/>
              </a:spcBef>
              <a:spcAft>
                <a:spcPts val="0"/>
              </a:spcAft>
              <a:buNone/>
            </a:pPr>
            <a:r>
              <a:rPr lang="en" sz="1000">
                <a:latin typeface="Comic Sans MS"/>
                <a:ea typeface="Comic Sans MS"/>
                <a:cs typeface="Comic Sans MS"/>
                <a:sym typeface="Comic Sans MS"/>
              </a:rPr>
              <a:t>        // scene 2 controller invoking</a:t>
            </a:r>
            <a:endParaRPr sz="1000">
              <a:latin typeface="Comic Sans MS"/>
              <a:ea typeface="Comic Sans MS"/>
              <a:cs typeface="Comic Sans MS"/>
              <a:sym typeface="Comic Sans MS"/>
            </a:endParaRPr>
          </a:p>
          <a:p>
            <a:pPr indent="0" lvl="0" marL="0" rtl="0" algn="l">
              <a:spcBef>
                <a:spcPts val="0"/>
              </a:spcBef>
              <a:spcAft>
                <a:spcPts val="0"/>
              </a:spcAft>
              <a:buNone/>
            </a:pPr>
            <a:r>
              <a:rPr lang="en" sz="1000">
                <a:latin typeface="Comic Sans MS"/>
                <a:ea typeface="Comic Sans MS"/>
                <a:cs typeface="Comic Sans MS"/>
                <a:sym typeface="Comic Sans MS"/>
              </a:rPr>
              <a:t>        Scene2Controller sc2 = loader.getController();</a:t>
            </a:r>
            <a:endParaRPr sz="1000">
              <a:latin typeface="Comic Sans MS"/>
              <a:ea typeface="Comic Sans MS"/>
              <a:cs typeface="Comic Sans MS"/>
              <a:sym typeface="Comic Sans MS"/>
            </a:endParaRPr>
          </a:p>
          <a:p>
            <a:pPr indent="0" lvl="0" marL="0" rtl="0" algn="l">
              <a:spcBef>
                <a:spcPts val="0"/>
              </a:spcBef>
              <a:spcAft>
                <a:spcPts val="0"/>
              </a:spcAft>
              <a:buNone/>
            </a:pPr>
            <a:r>
              <a:rPr lang="en" sz="1000">
                <a:latin typeface="Comic Sans MS"/>
                <a:ea typeface="Comic Sans MS"/>
                <a:cs typeface="Comic Sans MS"/>
                <a:sym typeface="Comic Sans MS"/>
              </a:rPr>
              <a:t>        sc2.displayName(nameVal);</a:t>
            </a:r>
            <a:endParaRPr sz="1000">
              <a:latin typeface="Comic Sans MS"/>
              <a:ea typeface="Comic Sans MS"/>
              <a:cs typeface="Comic Sans MS"/>
              <a:sym typeface="Comic Sans MS"/>
            </a:endParaRPr>
          </a:p>
          <a:p>
            <a:pPr indent="0" lvl="0" marL="0" rtl="0" algn="l">
              <a:spcBef>
                <a:spcPts val="0"/>
              </a:spcBef>
              <a:spcAft>
                <a:spcPts val="0"/>
              </a:spcAft>
              <a:buNone/>
            </a:pPr>
            <a:r>
              <a:rPr lang="en" sz="1000">
                <a:latin typeface="Comic Sans MS"/>
                <a:ea typeface="Comic Sans MS"/>
                <a:cs typeface="Comic Sans MS"/>
                <a:sym typeface="Comic Sans MS"/>
              </a:rPr>
              <a:t>        Stage stage = (Stage) ((Node) e.getSource()).getScene().getWindow();</a:t>
            </a:r>
            <a:endParaRPr sz="1000">
              <a:latin typeface="Comic Sans MS"/>
              <a:ea typeface="Comic Sans MS"/>
              <a:cs typeface="Comic Sans MS"/>
              <a:sym typeface="Comic Sans MS"/>
            </a:endParaRPr>
          </a:p>
          <a:p>
            <a:pPr indent="0" lvl="0" marL="0" rtl="0" algn="l">
              <a:spcBef>
                <a:spcPts val="0"/>
              </a:spcBef>
              <a:spcAft>
                <a:spcPts val="0"/>
              </a:spcAft>
              <a:buNone/>
            </a:pPr>
            <a:r>
              <a:rPr lang="en" sz="1000">
                <a:latin typeface="Comic Sans MS"/>
                <a:ea typeface="Comic Sans MS"/>
                <a:cs typeface="Comic Sans MS"/>
                <a:sym typeface="Comic Sans MS"/>
              </a:rPr>
              <a:t>        Scene scene = new Scene(root);</a:t>
            </a:r>
            <a:endParaRPr sz="1000">
              <a:latin typeface="Comic Sans MS"/>
              <a:ea typeface="Comic Sans MS"/>
              <a:cs typeface="Comic Sans MS"/>
              <a:sym typeface="Comic Sans MS"/>
            </a:endParaRPr>
          </a:p>
          <a:p>
            <a:pPr indent="0" lvl="0" marL="0" rtl="0" algn="l">
              <a:spcBef>
                <a:spcPts val="0"/>
              </a:spcBef>
              <a:spcAft>
                <a:spcPts val="0"/>
              </a:spcAft>
              <a:buNone/>
            </a:pPr>
            <a:r>
              <a:rPr lang="en" sz="1000">
                <a:latin typeface="Comic Sans MS"/>
                <a:ea typeface="Comic Sans MS"/>
                <a:cs typeface="Comic Sans MS"/>
                <a:sym typeface="Comic Sans MS"/>
              </a:rPr>
              <a:t>        stage.setScene(scene);</a:t>
            </a:r>
            <a:endParaRPr sz="1000">
              <a:latin typeface="Comic Sans MS"/>
              <a:ea typeface="Comic Sans MS"/>
              <a:cs typeface="Comic Sans MS"/>
              <a:sym typeface="Comic Sans MS"/>
            </a:endParaRPr>
          </a:p>
          <a:p>
            <a:pPr indent="0" lvl="0" marL="0" rtl="0" algn="l">
              <a:spcBef>
                <a:spcPts val="0"/>
              </a:spcBef>
              <a:spcAft>
                <a:spcPts val="0"/>
              </a:spcAft>
              <a:buNone/>
            </a:pPr>
            <a:r>
              <a:rPr lang="en" sz="1000">
                <a:latin typeface="Comic Sans MS"/>
                <a:ea typeface="Comic Sans MS"/>
                <a:cs typeface="Comic Sans MS"/>
                <a:sym typeface="Comic Sans MS"/>
              </a:rPr>
              <a:t>        stage.show();</a:t>
            </a:r>
            <a:endParaRPr sz="1000">
              <a:latin typeface="Comic Sans MS"/>
              <a:ea typeface="Comic Sans MS"/>
              <a:cs typeface="Comic Sans MS"/>
              <a:sym typeface="Comic Sans MS"/>
            </a:endParaRPr>
          </a:p>
          <a:p>
            <a:pPr indent="0" lvl="0" marL="0" rtl="0" algn="l">
              <a:spcBef>
                <a:spcPts val="0"/>
              </a:spcBef>
              <a:spcAft>
                <a:spcPts val="0"/>
              </a:spcAft>
              <a:buNone/>
            </a:pPr>
            <a:r>
              <a:rPr lang="en" sz="1000">
                <a:latin typeface="Comic Sans MS"/>
                <a:ea typeface="Comic Sans MS"/>
                <a:cs typeface="Comic Sans MS"/>
                <a:sym typeface="Comic Sans MS"/>
              </a:rPr>
              <a:t>    }</a:t>
            </a:r>
            <a:endParaRPr sz="1000">
              <a:latin typeface="Comic Sans MS"/>
              <a:ea typeface="Comic Sans MS"/>
              <a:cs typeface="Comic Sans MS"/>
              <a:sym typeface="Comic Sans MS"/>
            </a:endParaRPr>
          </a:p>
          <a:p>
            <a:pPr indent="0" lvl="0" marL="0" rtl="0" algn="l">
              <a:spcBef>
                <a:spcPts val="0"/>
              </a:spcBef>
              <a:spcAft>
                <a:spcPts val="0"/>
              </a:spcAft>
              <a:buNone/>
            </a:pPr>
            <a:r>
              <a:rPr lang="en" sz="1000">
                <a:latin typeface="Comic Sans MS"/>
                <a:ea typeface="Comic Sans MS"/>
                <a:cs typeface="Comic Sans MS"/>
                <a:sym typeface="Comic Sans MS"/>
              </a:rPr>
              <a:t>}</a:t>
            </a:r>
            <a:endParaRPr sz="1000">
              <a:latin typeface="Comic Sans MS"/>
              <a:ea typeface="Comic Sans MS"/>
              <a:cs typeface="Comic Sans MS"/>
              <a:sym typeface="Comic Sans MS"/>
            </a:endParaRPr>
          </a:p>
          <a:p>
            <a:pPr indent="0" lvl="0" marL="0" rtl="0" algn="l">
              <a:spcBef>
                <a:spcPts val="0"/>
              </a:spcBef>
              <a:spcAft>
                <a:spcPts val="0"/>
              </a:spcAft>
              <a:buNone/>
            </a:pPr>
            <a:r>
              <a:t/>
            </a:r>
            <a:endParaRPr sz="1000">
              <a:latin typeface="Comic Sans MS"/>
              <a:ea typeface="Comic Sans MS"/>
              <a:cs typeface="Comic Sans MS"/>
              <a:sym typeface="Comic Sans M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3"/>
          <p:cNvSpPr txBox="1"/>
          <p:nvPr>
            <p:ph type="title"/>
          </p:nvPr>
        </p:nvSpPr>
        <p:spPr>
          <a:xfrm>
            <a:off x="4572000" y="145175"/>
            <a:ext cx="4430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Scene 2 Controller Snippet</a:t>
            </a:r>
            <a:endParaRPr/>
          </a:p>
        </p:txBody>
      </p:sp>
      <p:sp>
        <p:nvSpPr>
          <p:cNvPr id="198" name="Google Shape;198;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99" name="Google Shape;199;p33"/>
          <p:cNvSpPr txBox="1"/>
          <p:nvPr/>
        </p:nvSpPr>
        <p:spPr>
          <a:xfrm>
            <a:off x="288325" y="235275"/>
            <a:ext cx="4188600" cy="3724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Comic Sans MS"/>
                <a:ea typeface="Comic Sans MS"/>
                <a:cs typeface="Comic Sans MS"/>
                <a:sym typeface="Comic Sans MS"/>
              </a:rPr>
              <a:t>public class Scene2Controller {</a:t>
            </a:r>
            <a:endParaRPr sz="1000">
              <a:latin typeface="Comic Sans MS"/>
              <a:ea typeface="Comic Sans MS"/>
              <a:cs typeface="Comic Sans MS"/>
              <a:sym typeface="Comic Sans MS"/>
            </a:endParaRPr>
          </a:p>
          <a:p>
            <a:pPr indent="0" lvl="0" marL="0" rtl="0" algn="l">
              <a:spcBef>
                <a:spcPts val="0"/>
              </a:spcBef>
              <a:spcAft>
                <a:spcPts val="0"/>
              </a:spcAft>
              <a:buNone/>
            </a:pPr>
            <a:r>
              <a:rPr lang="en" sz="1000">
                <a:latin typeface="Comic Sans MS"/>
                <a:ea typeface="Comic Sans MS"/>
                <a:cs typeface="Comic Sans MS"/>
                <a:sym typeface="Comic Sans MS"/>
              </a:rPr>
              <a:t>    @FXML</a:t>
            </a:r>
            <a:endParaRPr sz="1000">
              <a:latin typeface="Comic Sans MS"/>
              <a:ea typeface="Comic Sans MS"/>
              <a:cs typeface="Comic Sans MS"/>
              <a:sym typeface="Comic Sans MS"/>
            </a:endParaRPr>
          </a:p>
          <a:p>
            <a:pPr indent="0" lvl="0" marL="0" rtl="0" algn="l">
              <a:spcBef>
                <a:spcPts val="0"/>
              </a:spcBef>
              <a:spcAft>
                <a:spcPts val="0"/>
              </a:spcAft>
              <a:buNone/>
            </a:pPr>
            <a:r>
              <a:rPr lang="en" sz="1000">
                <a:latin typeface="Comic Sans MS"/>
                <a:ea typeface="Comic Sans MS"/>
                <a:cs typeface="Comic Sans MS"/>
                <a:sym typeface="Comic Sans MS"/>
              </a:rPr>
              <a:t>    protected Label name_label;</a:t>
            </a:r>
            <a:endParaRPr sz="1000">
              <a:latin typeface="Comic Sans MS"/>
              <a:ea typeface="Comic Sans MS"/>
              <a:cs typeface="Comic Sans MS"/>
              <a:sym typeface="Comic Sans MS"/>
            </a:endParaRPr>
          </a:p>
          <a:p>
            <a:pPr indent="0" lvl="0" marL="0" rtl="0" algn="l">
              <a:spcBef>
                <a:spcPts val="0"/>
              </a:spcBef>
              <a:spcAft>
                <a:spcPts val="0"/>
              </a:spcAft>
              <a:buNone/>
            </a:pPr>
            <a:r>
              <a:rPr lang="en" sz="1000">
                <a:latin typeface="Comic Sans MS"/>
                <a:ea typeface="Comic Sans MS"/>
                <a:cs typeface="Comic Sans MS"/>
                <a:sym typeface="Comic Sans MS"/>
              </a:rPr>
              <a:t>    @FXML</a:t>
            </a:r>
            <a:endParaRPr sz="1000">
              <a:latin typeface="Comic Sans MS"/>
              <a:ea typeface="Comic Sans MS"/>
              <a:cs typeface="Comic Sans MS"/>
              <a:sym typeface="Comic Sans MS"/>
            </a:endParaRPr>
          </a:p>
          <a:p>
            <a:pPr indent="0" lvl="0" marL="0" rtl="0" algn="l">
              <a:spcBef>
                <a:spcPts val="0"/>
              </a:spcBef>
              <a:spcAft>
                <a:spcPts val="0"/>
              </a:spcAft>
              <a:buNone/>
            </a:pPr>
            <a:r>
              <a:rPr lang="en" sz="1000">
                <a:latin typeface="Comic Sans MS"/>
                <a:ea typeface="Comic Sans MS"/>
                <a:cs typeface="Comic Sans MS"/>
                <a:sym typeface="Comic Sans MS"/>
              </a:rPr>
              <a:t>    public void displayName(String name){</a:t>
            </a:r>
            <a:endParaRPr sz="1000">
              <a:latin typeface="Comic Sans MS"/>
              <a:ea typeface="Comic Sans MS"/>
              <a:cs typeface="Comic Sans MS"/>
              <a:sym typeface="Comic Sans MS"/>
            </a:endParaRPr>
          </a:p>
          <a:p>
            <a:pPr indent="0" lvl="0" marL="0" rtl="0" algn="l">
              <a:spcBef>
                <a:spcPts val="0"/>
              </a:spcBef>
              <a:spcAft>
                <a:spcPts val="0"/>
              </a:spcAft>
              <a:buNone/>
            </a:pPr>
            <a:r>
              <a:rPr lang="en" sz="1000">
                <a:latin typeface="Comic Sans MS"/>
                <a:ea typeface="Comic Sans MS"/>
                <a:cs typeface="Comic Sans MS"/>
                <a:sym typeface="Comic Sans MS"/>
              </a:rPr>
              <a:t>        name_label.setText(name);</a:t>
            </a:r>
            <a:endParaRPr sz="1000">
              <a:latin typeface="Comic Sans MS"/>
              <a:ea typeface="Comic Sans MS"/>
              <a:cs typeface="Comic Sans MS"/>
              <a:sym typeface="Comic Sans MS"/>
            </a:endParaRPr>
          </a:p>
          <a:p>
            <a:pPr indent="0" lvl="0" marL="0" rtl="0" algn="l">
              <a:spcBef>
                <a:spcPts val="0"/>
              </a:spcBef>
              <a:spcAft>
                <a:spcPts val="0"/>
              </a:spcAft>
              <a:buNone/>
            </a:pPr>
            <a:r>
              <a:rPr lang="en" sz="1000">
                <a:latin typeface="Comic Sans MS"/>
                <a:ea typeface="Comic Sans MS"/>
                <a:cs typeface="Comic Sans MS"/>
                <a:sym typeface="Comic Sans MS"/>
              </a:rPr>
              <a:t>    }</a:t>
            </a:r>
            <a:endParaRPr sz="1000">
              <a:latin typeface="Comic Sans MS"/>
              <a:ea typeface="Comic Sans MS"/>
              <a:cs typeface="Comic Sans MS"/>
              <a:sym typeface="Comic Sans MS"/>
            </a:endParaRPr>
          </a:p>
          <a:p>
            <a:pPr indent="0" lvl="0" marL="0" rtl="0" algn="l">
              <a:spcBef>
                <a:spcPts val="0"/>
              </a:spcBef>
              <a:spcAft>
                <a:spcPts val="0"/>
              </a:spcAft>
              <a:buNone/>
            </a:pPr>
            <a:r>
              <a:t/>
            </a:r>
            <a:endParaRPr sz="1000">
              <a:latin typeface="Comic Sans MS"/>
              <a:ea typeface="Comic Sans MS"/>
              <a:cs typeface="Comic Sans MS"/>
              <a:sym typeface="Comic Sans MS"/>
            </a:endParaRPr>
          </a:p>
          <a:p>
            <a:pPr indent="0" lvl="0" marL="0" rtl="0" algn="l">
              <a:spcBef>
                <a:spcPts val="0"/>
              </a:spcBef>
              <a:spcAft>
                <a:spcPts val="0"/>
              </a:spcAft>
              <a:buNone/>
            </a:pPr>
            <a:r>
              <a:rPr lang="en" sz="1000">
                <a:latin typeface="Comic Sans MS"/>
                <a:ea typeface="Comic Sans MS"/>
                <a:cs typeface="Comic Sans MS"/>
                <a:sym typeface="Comic Sans MS"/>
              </a:rPr>
              <a:t>    public void  onButtonPress2(ActionEvent e) throws IOException {</a:t>
            </a:r>
            <a:endParaRPr sz="1000">
              <a:latin typeface="Comic Sans MS"/>
              <a:ea typeface="Comic Sans MS"/>
              <a:cs typeface="Comic Sans MS"/>
              <a:sym typeface="Comic Sans MS"/>
            </a:endParaRPr>
          </a:p>
          <a:p>
            <a:pPr indent="0" lvl="0" marL="0" rtl="0" algn="l">
              <a:spcBef>
                <a:spcPts val="0"/>
              </a:spcBef>
              <a:spcAft>
                <a:spcPts val="0"/>
              </a:spcAft>
              <a:buNone/>
            </a:pPr>
            <a:r>
              <a:rPr lang="en" sz="1000">
                <a:latin typeface="Comic Sans MS"/>
                <a:ea typeface="Comic Sans MS"/>
                <a:cs typeface="Comic Sans MS"/>
                <a:sym typeface="Comic Sans MS"/>
              </a:rPr>
              <a:t>        // Initiating the loader from the scene2.fxml</a:t>
            </a:r>
            <a:endParaRPr sz="1000">
              <a:latin typeface="Comic Sans MS"/>
              <a:ea typeface="Comic Sans MS"/>
              <a:cs typeface="Comic Sans MS"/>
              <a:sym typeface="Comic Sans MS"/>
            </a:endParaRPr>
          </a:p>
          <a:p>
            <a:pPr indent="0" lvl="0" marL="0" rtl="0" algn="l">
              <a:spcBef>
                <a:spcPts val="0"/>
              </a:spcBef>
              <a:spcAft>
                <a:spcPts val="0"/>
              </a:spcAft>
              <a:buNone/>
            </a:pPr>
            <a:r>
              <a:rPr lang="en" sz="1000">
                <a:latin typeface="Comic Sans MS"/>
                <a:ea typeface="Comic Sans MS"/>
                <a:cs typeface="Comic Sans MS"/>
                <a:sym typeface="Comic Sans MS"/>
              </a:rPr>
              <a:t>        FXMLLoader loader = new FXMLLoader(getClass().getResource("scene1.fxml"));</a:t>
            </a:r>
            <a:endParaRPr sz="1000">
              <a:latin typeface="Comic Sans MS"/>
              <a:ea typeface="Comic Sans MS"/>
              <a:cs typeface="Comic Sans MS"/>
              <a:sym typeface="Comic Sans MS"/>
            </a:endParaRPr>
          </a:p>
          <a:p>
            <a:pPr indent="0" lvl="0" marL="0" rtl="0" algn="l">
              <a:spcBef>
                <a:spcPts val="0"/>
              </a:spcBef>
              <a:spcAft>
                <a:spcPts val="0"/>
              </a:spcAft>
              <a:buNone/>
            </a:pPr>
            <a:r>
              <a:rPr lang="en" sz="1000">
                <a:latin typeface="Comic Sans MS"/>
                <a:ea typeface="Comic Sans MS"/>
                <a:cs typeface="Comic Sans MS"/>
                <a:sym typeface="Comic Sans MS"/>
              </a:rPr>
              <a:t>        // loading all the hierarchies</a:t>
            </a:r>
            <a:endParaRPr sz="1000">
              <a:latin typeface="Comic Sans MS"/>
              <a:ea typeface="Comic Sans MS"/>
              <a:cs typeface="Comic Sans MS"/>
              <a:sym typeface="Comic Sans MS"/>
            </a:endParaRPr>
          </a:p>
          <a:p>
            <a:pPr indent="0" lvl="0" marL="0" rtl="0" algn="l">
              <a:spcBef>
                <a:spcPts val="0"/>
              </a:spcBef>
              <a:spcAft>
                <a:spcPts val="0"/>
              </a:spcAft>
              <a:buNone/>
            </a:pPr>
            <a:r>
              <a:rPr lang="en" sz="1000">
                <a:latin typeface="Comic Sans MS"/>
                <a:ea typeface="Comic Sans MS"/>
                <a:cs typeface="Comic Sans MS"/>
                <a:sym typeface="Comic Sans MS"/>
              </a:rPr>
              <a:t>        Parent root = loader.load();</a:t>
            </a:r>
            <a:endParaRPr sz="1000">
              <a:latin typeface="Comic Sans MS"/>
              <a:ea typeface="Comic Sans MS"/>
              <a:cs typeface="Comic Sans MS"/>
              <a:sym typeface="Comic Sans MS"/>
            </a:endParaRPr>
          </a:p>
          <a:p>
            <a:pPr indent="0" lvl="0" marL="0" rtl="0" algn="l">
              <a:spcBef>
                <a:spcPts val="0"/>
              </a:spcBef>
              <a:spcAft>
                <a:spcPts val="0"/>
              </a:spcAft>
              <a:buNone/>
            </a:pPr>
            <a:r>
              <a:rPr lang="en" sz="1000">
                <a:latin typeface="Comic Sans MS"/>
                <a:ea typeface="Comic Sans MS"/>
                <a:cs typeface="Comic Sans MS"/>
                <a:sym typeface="Comic Sans MS"/>
              </a:rPr>
              <a:t>        Stage stage = (Stage) ((Node) e.getSource()).getScene().getWindow();</a:t>
            </a:r>
            <a:endParaRPr sz="1000">
              <a:latin typeface="Comic Sans MS"/>
              <a:ea typeface="Comic Sans MS"/>
              <a:cs typeface="Comic Sans MS"/>
              <a:sym typeface="Comic Sans MS"/>
            </a:endParaRPr>
          </a:p>
          <a:p>
            <a:pPr indent="0" lvl="0" marL="0" rtl="0" algn="l">
              <a:spcBef>
                <a:spcPts val="0"/>
              </a:spcBef>
              <a:spcAft>
                <a:spcPts val="0"/>
              </a:spcAft>
              <a:buNone/>
            </a:pPr>
            <a:r>
              <a:rPr lang="en" sz="1000">
                <a:latin typeface="Comic Sans MS"/>
                <a:ea typeface="Comic Sans MS"/>
                <a:cs typeface="Comic Sans MS"/>
                <a:sym typeface="Comic Sans MS"/>
              </a:rPr>
              <a:t>        Scene scene = new Scene(root);</a:t>
            </a:r>
            <a:endParaRPr sz="1000">
              <a:latin typeface="Comic Sans MS"/>
              <a:ea typeface="Comic Sans MS"/>
              <a:cs typeface="Comic Sans MS"/>
              <a:sym typeface="Comic Sans MS"/>
            </a:endParaRPr>
          </a:p>
          <a:p>
            <a:pPr indent="0" lvl="0" marL="0" rtl="0" algn="l">
              <a:spcBef>
                <a:spcPts val="0"/>
              </a:spcBef>
              <a:spcAft>
                <a:spcPts val="0"/>
              </a:spcAft>
              <a:buNone/>
            </a:pPr>
            <a:r>
              <a:rPr lang="en" sz="1000">
                <a:latin typeface="Comic Sans MS"/>
                <a:ea typeface="Comic Sans MS"/>
                <a:cs typeface="Comic Sans MS"/>
                <a:sym typeface="Comic Sans MS"/>
              </a:rPr>
              <a:t>        stage.setScene(scene);</a:t>
            </a:r>
            <a:endParaRPr sz="1000">
              <a:latin typeface="Comic Sans MS"/>
              <a:ea typeface="Comic Sans MS"/>
              <a:cs typeface="Comic Sans MS"/>
              <a:sym typeface="Comic Sans MS"/>
            </a:endParaRPr>
          </a:p>
          <a:p>
            <a:pPr indent="0" lvl="0" marL="0" rtl="0" algn="l">
              <a:spcBef>
                <a:spcPts val="0"/>
              </a:spcBef>
              <a:spcAft>
                <a:spcPts val="0"/>
              </a:spcAft>
              <a:buNone/>
            </a:pPr>
            <a:r>
              <a:rPr lang="en" sz="1000">
                <a:latin typeface="Comic Sans MS"/>
                <a:ea typeface="Comic Sans MS"/>
                <a:cs typeface="Comic Sans MS"/>
                <a:sym typeface="Comic Sans MS"/>
              </a:rPr>
              <a:t>        stage.show();</a:t>
            </a:r>
            <a:endParaRPr sz="1000">
              <a:latin typeface="Comic Sans MS"/>
              <a:ea typeface="Comic Sans MS"/>
              <a:cs typeface="Comic Sans MS"/>
              <a:sym typeface="Comic Sans MS"/>
            </a:endParaRPr>
          </a:p>
          <a:p>
            <a:pPr indent="0" lvl="0" marL="0" rtl="0" algn="l">
              <a:spcBef>
                <a:spcPts val="0"/>
              </a:spcBef>
              <a:spcAft>
                <a:spcPts val="0"/>
              </a:spcAft>
              <a:buNone/>
            </a:pPr>
            <a:r>
              <a:rPr lang="en" sz="1000">
                <a:latin typeface="Comic Sans MS"/>
                <a:ea typeface="Comic Sans MS"/>
                <a:cs typeface="Comic Sans MS"/>
                <a:sym typeface="Comic Sans MS"/>
              </a:rPr>
              <a:t>    }</a:t>
            </a:r>
            <a:endParaRPr sz="1000">
              <a:latin typeface="Comic Sans MS"/>
              <a:ea typeface="Comic Sans MS"/>
              <a:cs typeface="Comic Sans MS"/>
              <a:sym typeface="Comic Sans MS"/>
            </a:endParaRPr>
          </a:p>
          <a:p>
            <a:pPr indent="0" lvl="0" marL="0" rtl="0" algn="l">
              <a:spcBef>
                <a:spcPts val="0"/>
              </a:spcBef>
              <a:spcAft>
                <a:spcPts val="0"/>
              </a:spcAft>
              <a:buNone/>
            </a:pPr>
            <a:r>
              <a:rPr lang="en" sz="1000">
                <a:latin typeface="Comic Sans MS"/>
                <a:ea typeface="Comic Sans MS"/>
                <a:cs typeface="Comic Sans MS"/>
                <a:sym typeface="Comic Sans MS"/>
              </a:rPr>
              <a:t>}</a:t>
            </a:r>
            <a:endParaRPr sz="1000">
              <a:latin typeface="Comic Sans MS"/>
              <a:ea typeface="Comic Sans MS"/>
              <a:cs typeface="Comic Sans MS"/>
              <a:sym typeface="Comic Sans MS"/>
            </a:endParaRPr>
          </a:p>
          <a:p>
            <a:pPr indent="0" lvl="0" marL="0" rtl="0" algn="l">
              <a:spcBef>
                <a:spcPts val="0"/>
              </a:spcBef>
              <a:spcAft>
                <a:spcPts val="0"/>
              </a:spcAft>
              <a:buNone/>
            </a:pPr>
            <a:r>
              <a:t/>
            </a:r>
            <a:endParaRPr sz="1000">
              <a:latin typeface="Comic Sans MS"/>
              <a:ea typeface="Comic Sans MS"/>
              <a:cs typeface="Comic Sans MS"/>
              <a:sym typeface="Comic Sans M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Bunch of options to explore</a:t>
            </a:r>
            <a:endParaRPr/>
          </a:p>
        </p:txBody>
      </p:sp>
      <p:sp>
        <p:nvSpPr>
          <p:cNvPr id="205" name="Google Shape;205;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Different containers to hold things: AnchorPane, BorderPane, ButtonBar, etc</a:t>
            </a:r>
            <a:endParaRPr/>
          </a:p>
          <a:p>
            <a:pPr indent="-342900" lvl="0" marL="457200" rtl="0" algn="l">
              <a:spcBef>
                <a:spcPts val="0"/>
              </a:spcBef>
              <a:spcAft>
                <a:spcPts val="0"/>
              </a:spcAft>
              <a:buSzPts val="1800"/>
              <a:buChar char="-"/>
            </a:pPr>
            <a:r>
              <a:rPr lang="en"/>
              <a:t>Different things to control: Button, Checkbox, ChoiceBox, ColorPicker, ComboBox, etc. </a:t>
            </a:r>
            <a:endParaRPr/>
          </a:p>
          <a:p>
            <a:pPr indent="-342900" lvl="0" marL="457200" rtl="0" algn="l">
              <a:spcBef>
                <a:spcPts val="0"/>
              </a:spcBef>
              <a:spcAft>
                <a:spcPts val="0"/>
              </a:spcAft>
              <a:buSzPts val="1800"/>
              <a:buChar char="-"/>
            </a:pPr>
            <a:r>
              <a:rPr lang="en"/>
              <a:t>Shapes …</a:t>
            </a:r>
            <a:endParaRPr/>
          </a:p>
          <a:p>
            <a:pPr indent="-342900" lvl="0" marL="457200" rtl="0" algn="l">
              <a:spcBef>
                <a:spcPts val="0"/>
              </a:spcBef>
              <a:spcAft>
                <a:spcPts val="0"/>
              </a:spcAft>
              <a:buSzPts val="1800"/>
              <a:buChar char="-"/>
            </a:pPr>
            <a:r>
              <a:rPr lang="en"/>
              <a:t>Charts ….</a:t>
            </a:r>
            <a:endParaRPr/>
          </a:p>
          <a:p>
            <a:pPr indent="-342900" lvl="0" marL="457200" rtl="0" algn="l">
              <a:spcBef>
                <a:spcPts val="0"/>
              </a:spcBef>
              <a:spcAft>
                <a:spcPts val="0"/>
              </a:spcAft>
              <a:buSzPts val="1800"/>
              <a:buChar char="-"/>
            </a:pPr>
            <a:r>
              <a:rPr lang="en"/>
              <a:t>3D objects …. </a:t>
            </a:r>
            <a:endParaRPr/>
          </a:p>
          <a:p>
            <a:pPr indent="0" lvl="0" marL="0" rtl="0" algn="l">
              <a:spcBef>
                <a:spcPts val="1200"/>
              </a:spcBef>
              <a:spcAft>
                <a:spcPts val="1200"/>
              </a:spcAft>
              <a:buNone/>
            </a:pPr>
            <a:r>
              <a:rPr lang="en"/>
              <a:t>(etc)</a:t>
            </a:r>
            <a:endParaRPr/>
          </a:p>
        </p:txBody>
      </p:sp>
      <p:sp>
        <p:nvSpPr>
          <p:cNvPr id="206" name="Google Shape;206;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5"/>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Working with ImageView [To Use Images]</a:t>
            </a:r>
            <a:endParaRPr/>
          </a:p>
        </p:txBody>
      </p:sp>
      <p:sp>
        <p:nvSpPr>
          <p:cNvPr id="212" name="Google Shape;212;p35"/>
          <p:cNvSpPr txBox="1"/>
          <p:nvPr>
            <p:ph idx="1" type="body"/>
          </p:nvPr>
        </p:nvSpPr>
        <p:spPr>
          <a:xfrm>
            <a:off x="311700" y="636725"/>
            <a:ext cx="8520600" cy="3932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i="1" lang="en"/>
              <a:t>*</a:t>
            </a:r>
            <a:r>
              <a:rPr i="1" lang="en"/>
              <a:t>Image Object lies within ImageView Tag</a:t>
            </a:r>
            <a:endParaRPr i="1"/>
          </a:p>
          <a:p>
            <a:pPr indent="0" lvl="0" marL="0" rtl="0" algn="ctr">
              <a:spcBef>
                <a:spcPts val="1200"/>
              </a:spcBef>
              <a:spcAft>
                <a:spcPts val="0"/>
              </a:spcAft>
              <a:buNone/>
            </a:pPr>
            <a:r>
              <a:rPr i="1" lang="en"/>
              <a:t>*Keep the image in the </a:t>
            </a:r>
            <a:r>
              <a:rPr i="1" lang="en"/>
              <a:t>resource</a:t>
            </a:r>
            <a:r>
              <a:rPr i="1" lang="en"/>
              <a:t> folder. You can </a:t>
            </a:r>
            <a:r>
              <a:rPr i="1" lang="en"/>
              <a:t>directly</a:t>
            </a:r>
            <a:r>
              <a:rPr i="1" lang="en"/>
              <a:t> access it using “/image.jpg” </a:t>
            </a:r>
            <a:endParaRPr i="1"/>
          </a:p>
          <a:p>
            <a:pPr indent="0" lvl="0" marL="0" rtl="0" algn="l">
              <a:spcBef>
                <a:spcPts val="1200"/>
              </a:spcBef>
              <a:spcAft>
                <a:spcPts val="1200"/>
              </a:spcAft>
              <a:buNone/>
            </a:pPr>
            <a:r>
              <a:t/>
            </a:r>
            <a:endParaRPr/>
          </a:p>
        </p:txBody>
      </p:sp>
      <p:sp>
        <p:nvSpPr>
          <p:cNvPr id="213" name="Google Shape;213;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6"/>
          <p:cNvSpPr txBox="1"/>
          <p:nvPr>
            <p:ph type="title"/>
          </p:nvPr>
        </p:nvSpPr>
        <p:spPr>
          <a:xfrm>
            <a:off x="4913550" y="75975"/>
            <a:ext cx="4107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300"/>
              <a:t>Working with ImageView [To Use Images]</a:t>
            </a:r>
            <a:endParaRPr sz="2300"/>
          </a:p>
          <a:p>
            <a:pPr indent="0" lvl="0" marL="0" rtl="0" algn="l">
              <a:spcBef>
                <a:spcPts val="0"/>
              </a:spcBef>
              <a:spcAft>
                <a:spcPts val="0"/>
              </a:spcAft>
              <a:buNone/>
            </a:pPr>
            <a:r>
              <a:t/>
            </a:r>
            <a:endParaRPr sz="2300"/>
          </a:p>
        </p:txBody>
      </p:sp>
      <p:sp>
        <p:nvSpPr>
          <p:cNvPr id="219" name="Google Shape;219;p36"/>
          <p:cNvSpPr txBox="1"/>
          <p:nvPr>
            <p:ph idx="1" type="body"/>
          </p:nvPr>
        </p:nvSpPr>
        <p:spPr>
          <a:xfrm>
            <a:off x="311700" y="281400"/>
            <a:ext cx="4107600" cy="42876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t>public class Scene3Controller {</a:t>
            </a:r>
            <a:endParaRPr sz="1000"/>
          </a:p>
          <a:p>
            <a:pPr indent="0" lvl="0" marL="0" rtl="0" algn="l">
              <a:spcBef>
                <a:spcPts val="1200"/>
              </a:spcBef>
              <a:spcAft>
                <a:spcPts val="0"/>
              </a:spcAft>
              <a:buClr>
                <a:schemeClr val="dk1"/>
              </a:buClr>
              <a:buSzPts val="1100"/>
              <a:buFont typeface="Arial"/>
              <a:buNone/>
            </a:pPr>
            <a:r>
              <a:rPr lang="en" sz="1000"/>
              <a:t>    @FXML</a:t>
            </a:r>
            <a:endParaRPr sz="1000"/>
          </a:p>
          <a:p>
            <a:pPr indent="0" lvl="0" marL="0" rtl="0" algn="l">
              <a:spcBef>
                <a:spcPts val="1200"/>
              </a:spcBef>
              <a:spcAft>
                <a:spcPts val="0"/>
              </a:spcAft>
              <a:buClr>
                <a:schemeClr val="dk1"/>
              </a:buClr>
              <a:buSzPts val="1100"/>
              <a:buFont typeface="Arial"/>
              <a:buNone/>
            </a:pPr>
            <a:r>
              <a:rPr lang="en" sz="1000"/>
              <a:t>    private Button press_button;</a:t>
            </a:r>
            <a:endParaRPr sz="1000"/>
          </a:p>
          <a:p>
            <a:pPr indent="0" lvl="0" marL="0" rtl="0" algn="l">
              <a:spcBef>
                <a:spcPts val="1200"/>
              </a:spcBef>
              <a:spcAft>
                <a:spcPts val="0"/>
              </a:spcAft>
              <a:buClr>
                <a:schemeClr val="dk1"/>
              </a:buClr>
              <a:buSzPts val="1100"/>
              <a:buFont typeface="Arial"/>
              <a:buNone/>
            </a:pPr>
            <a:r>
              <a:rPr lang="en" sz="1000"/>
              <a:t>    @FXML</a:t>
            </a:r>
            <a:endParaRPr sz="1000"/>
          </a:p>
          <a:p>
            <a:pPr indent="0" lvl="0" marL="0" rtl="0" algn="l">
              <a:spcBef>
                <a:spcPts val="1200"/>
              </a:spcBef>
              <a:spcAft>
                <a:spcPts val="0"/>
              </a:spcAft>
              <a:buClr>
                <a:schemeClr val="dk1"/>
              </a:buClr>
              <a:buSzPts val="1100"/>
              <a:buFont typeface="Arial"/>
              <a:buNone/>
            </a:pPr>
            <a:r>
              <a:rPr lang="en" sz="1000"/>
              <a:t>    private ImageView image_view;</a:t>
            </a:r>
            <a:endParaRPr sz="1000"/>
          </a:p>
          <a:p>
            <a:pPr indent="0" lvl="0" marL="0" rtl="0" algn="l">
              <a:spcBef>
                <a:spcPts val="1200"/>
              </a:spcBef>
              <a:spcAft>
                <a:spcPts val="0"/>
              </a:spcAft>
              <a:buClr>
                <a:schemeClr val="dk1"/>
              </a:buClr>
              <a:buSzPts val="1100"/>
              <a:buFont typeface="Arial"/>
              <a:buNone/>
            </a:pPr>
            <a:r>
              <a:rPr lang="en" sz="1000"/>
              <a:t>    @FXML</a:t>
            </a:r>
            <a:endParaRPr sz="1000"/>
          </a:p>
          <a:p>
            <a:pPr indent="0" lvl="0" marL="0" rtl="0" algn="l">
              <a:spcBef>
                <a:spcPts val="1200"/>
              </a:spcBef>
              <a:spcAft>
                <a:spcPts val="0"/>
              </a:spcAft>
              <a:buClr>
                <a:schemeClr val="dk1"/>
              </a:buClr>
              <a:buSzPts val="1100"/>
              <a:buFont typeface="Arial"/>
              <a:buNone/>
            </a:pPr>
            <a:r>
              <a:rPr lang="en" sz="1000"/>
              <a:t>    public void onPressButton(ActionEvent e){</a:t>
            </a:r>
            <a:endParaRPr sz="1000"/>
          </a:p>
          <a:p>
            <a:pPr indent="0" lvl="0" marL="0" rtl="0" algn="l">
              <a:spcBef>
                <a:spcPts val="1200"/>
              </a:spcBef>
              <a:spcAft>
                <a:spcPts val="0"/>
              </a:spcAft>
              <a:buClr>
                <a:schemeClr val="dk1"/>
              </a:buClr>
              <a:buSzPts val="1100"/>
              <a:buFont typeface="Arial"/>
              <a:buNone/>
            </a:pPr>
            <a:r>
              <a:rPr lang="en" sz="1000"/>
              <a:t>        Image img = new Image(getClass().getResourceAsStream("/jerry_image.jpg"));</a:t>
            </a:r>
            <a:endParaRPr sz="1000"/>
          </a:p>
          <a:p>
            <a:pPr indent="0" lvl="0" marL="0" rtl="0" algn="l">
              <a:spcBef>
                <a:spcPts val="1200"/>
              </a:spcBef>
              <a:spcAft>
                <a:spcPts val="0"/>
              </a:spcAft>
              <a:buClr>
                <a:schemeClr val="dk1"/>
              </a:buClr>
              <a:buSzPts val="1100"/>
              <a:buFont typeface="Arial"/>
              <a:buNone/>
            </a:pPr>
            <a:r>
              <a:rPr lang="en" sz="1000"/>
              <a:t>        image_view.setImage(img);</a:t>
            </a:r>
            <a:endParaRPr sz="1000"/>
          </a:p>
          <a:p>
            <a:pPr indent="0" lvl="0" marL="0" rtl="0" algn="l">
              <a:spcBef>
                <a:spcPts val="1200"/>
              </a:spcBef>
              <a:spcAft>
                <a:spcPts val="0"/>
              </a:spcAft>
              <a:buClr>
                <a:schemeClr val="dk1"/>
              </a:buClr>
              <a:buSzPts val="1100"/>
              <a:buFont typeface="Arial"/>
              <a:buNone/>
            </a:pPr>
            <a:r>
              <a:rPr lang="en" sz="1000"/>
              <a:t>    }</a:t>
            </a:r>
            <a:endParaRPr sz="1000"/>
          </a:p>
          <a:p>
            <a:pPr indent="0" lvl="0" marL="0" rtl="0" algn="l">
              <a:spcBef>
                <a:spcPts val="1200"/>
              </a:spcBef>
              <a:spcAft>
                <a:spcPts val="1200"/>
              </a:spcAft>
              <a:buNone/>
            </a:pPr>
            <a:r>
              <a:rPr lang="en" sz="1000"/>
              <a:t>}</a:t>
            </a:r>
            <a:endParaRPr sz="1000"/>
          </a:p>
        </p:txBody>
      </p:sp>
      <p:sp>
        <p:nvSpPr>
          <p:cNvPr id="220" name="Google Shape;220;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21" name="Google Shape;221;p36"/>
          <p:cNvSpPr txBox="1"/>
          <p:nvPr/>
        </p:nvSpPr>
        <p:spPr>
          <a:xfrm>
            <a:off x="4834425" y="1146325"/>
            <a:ext cx="3771000" cy="200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mic Sans MS"/>
                <a:ea typeface="Comic Sans MS"/>
                <a:cs typeface="Comic Sans MS"/>
                <a:sym typeface="Comic Sans MS"/>
              </a:rPr>
              <a:t>Challenges:</a:t>
            </a:r>
            <a:endParaRPr sz="1800">
              <a:solidFill>
                <a:schemeClr val="dk1"/>
              </a:solidFill>
              <a:latin typeface="Comic Sans MS"/>
              <a:ea typeface="Comic Sans MS"/>
              <a:cs typeface="Comic Sans MS"/>
              <a:sym typeface="Comic Sans MS"/>
            </a:endParaRPr>
          </a:p>
          <a:p>
            <a:pPr indent="-342900" lvl="0" marL="457200" rtl="0" algn="l">
              <a:spcBef>
                <a:spcPts val="0"/>
              </a:spcBef>
              <a:spcAft>
                <a:spcPts val="0"/>
              </a:spcAft>
              <a:buClr>
                <a:schemeClr val="dk1"/>
              </a:buClr>
              <a:buSzPts val="1800"/>
              <a:buFont typeface="Comic Sans MS"/>
              <a:buChar char="-"/>
            </a:pPr>
            <a:r>
              <a:rPr lang="en" sz="1800">
                <a:solidFill>
                  <a:schemeClr val="dk1"/>
                </a:solidFill>
                <a:latin typeface="Comic Sans MS"/>
                <a:ea typeface="Comic Sans MS"/>
                <a:cs typeface="Comic Sans MS"/>
                <a:sym typeface="Comic Sans MS"/>
              </a:rPr>
              <a:t>Mainly Understand how images can be preset and updated</a:t>
            </a:r>
            <a:endParaRPr sz="1800">
              <a:solidFill>
                <a:schemeClr val="dk1"/>
              </a:solidFill>
              <a:latin typeface="Comic Sans MS"/>
              <a:ea typeface="Comic Sans MS"/>
              <a:cs typeface="Comic Sans MS"/>
              <a:sym typeface="Comic Sans MS"/>
            </a:endParaRPr>
          </a:p>
          <a:p>
            <a:pPr indent="-342900" lvl="0" marL="457200" rtl="0" algn="l">
              <a:spcBef>
                <a:spcPts val="0"/>
              </a:spcBef>
              <a:spcAft>
                <a:spcPts val="0"/>
              </a:spcAft>
              <a:buClr>
                <a:schemeClr val="dk1"/>
              </a:buClr>
              <a:buSzPts val="1800"/>
              <a:buFont typeface="Comic Sans MS"/>
              <a:buChar char="-"/>
            </a:pPr>
            <a:r>
              <a:rPr lang="en" sz="1800">
                <a:solidFill>
                  <a:schemeClr val="dk1"/>
                </a:solidFill>
                <a:latin typeface="Comic Sans MS"/>
                <a:ea typeface="Comic Sans MS"/>
                <a:cs typeface="Comic Sans MS"/>
                <a:sym typeface="Comic Sans MS"/>
              </a:rPr>
              <a:t>Where to keep the images</a:t>
            </a:r>
            <a:endParaRPr sz="1800">
              <a:solidFill>
                <a:schemeClr val="dk1"/>
              </a:solidFill>
              <a:latin typeface="Comic Sans MS"/>
              <a:ea typeface="Comic Sans MS"/>
              <a:cs typeface="Comic Sans MS"/>
              <a:sym typeface="Comic Sans M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7"/>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Understanding Initializable Interface and initialize ()</a:t>
            </a:r>
            <a:endParaRPr/>
          </a:p>
        </p:txBody>
      </p:sp>
      <p:sp>
        <p:nvSpPr>
          <p:cNvPr id="227" name="Google Shape;227;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8"/>
          <p:cNvSpPr txBox="1"/>
          <p:nvPr>
            <p:ph type="title"/>
          </p:nvPr>
        </p:nvSpPr>
        <p:spPr>
          <a:xfrm>
            <a:off x="311700" y="110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Initializable Interface</a:t>
            </a:r>
            <a:endParaRPr/>
          </a:p>
          <a:p>
            <a:pPr indent="0" lvl="0" marL="0" rtl="0" algn="l">
              <a:spcBef>
                <a:spcPts val="0"/>
              </a:spcBef>
              <a:spcAft>
                <a:spcPts val="0"/>
              </a:spcAft>
              <a:buNone/>
            </a:pPr>
            <a:r>
              <a:t/>
            </a:r>
            <a:endParaRPr/>
          </a:p>
        </p:txBody>
      </p:sp>
      <p:sp>
        <p:nvSpPr>
          <p:cNvPr id="233" name="Google Shape;233;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34" name="Google Shape;234;p38"/>
          <p:cNvSpPr txBox="1"/>
          <p:nvPr>
            <p:ph idx="1" type="body"/>
          </p:nvPr>
        </p:nvSpPr>
        <p:spPr>
          <a:xfrm>
            <a:off x="311700" y="1152475"/>
            <a:ext cx="6437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t>public class Scene4Controller implements Initializable {</a:t>
            </a:r>
            <a:endParaRPr sz="1500"/>
          </a:p>
          <a:p>
            <a:pPr indent="0" lvl="0" marL="0" rtl="0" algn="l">
              <a:spcBef>
                <a:spcPts val="1200"/>
              </a:spcBef>
              <a:spcAft>
                <a:spcPts val="0"/>
              </a:spcAft>
              <a:buClr>
                <a:schemeClr val="dk1"/>
              </a:buClr>
              <a:buSzPts val="1100"/>
              <a:buFont typeface="Arial"/>
              <a:buNone/>
            </a:pPr>
            <a:r>
              <a:rPr lang="en" sz="1500"/>
              <a:t>      @Override</a:t>
            </a:r>
            <a:endParaRPr sz="1500"/>
          </a:p>
          <a:p>
            <a:pPr indent="0" lvl="0" marL="0" rtl="0" algn="l">
              <a:spcBef>
                <a:spcPts val="1200"/>
              </a:spcBef>
              <a:spcAft>
                <a:spcPts val="0"/>
              </a:spcAft>
              <a:buClr>
                <a:schemeClr val="dk1"/>
              </a:buClr>
              <a:buSzPts val="1100"/>
              <a:buFont typeface="Arial"/>
              <a:buNone/>
            </a:pPr>
            <a:r>
              <a:rPr lang="en" sz="1500"/>
              <a:t>    public void initialize(URL url, ResourceBundle resourceBundle) {</a:t>
            </a:r>
            <a:endParaRPr sz="1500"/>
          </a:p>
          <a:p>
            <a:pPr indent="0" lvl="0" marL="0" rtl="0" algn="l">
              <a:spcBef>
                <a:spcPts val="1200"/>
              </a:spcBef>
              <a:spcAft>
                <a:spcPts val="0"/>
              </a:spcAft>
              <a:buClr>
                <a:schemeClr val="dk1"/>
              </a:buClr>
              <a:buSzPts val="1100"/>
              <a:buFont typeface="Arial"/>
              <a:buNone/>
            </a:pPr>
            <a:r>
              <a:rPr lang="en" sz="1500"/>
              <a:t>        // Attach event handler to the button</a:t>
            </a:r>
            <a:endParaRPr sz="1500"/>
          </a:p>
          <a:p>
            <a:pPr indent="0" lvl="0" marL="0" rtl="0" algn="l">
              <a:spcBef>
                <a:spcPts val="1200"/>
              </a:spcBef>
              <a:spcAft>
                <a:spcPts val="0"/>
              </a:spcAft>
              <a:buClr>
                <a:schemeClr val="dk1"/>
              </a:buClr>
              <a:buSzPts val="1100"/>
              <a:buFont typeface="Arial"/>
              <a:buNone/>
            </a:pPr>
            <a:r>
              <a:rPr lang="en" sz="1500"/>
              <a:t>     }</a:t>
            </a:r>
            <a:endParaRPr sz="1500"/>
          </a:p>
          <a:p>
            <a:pPr indent="0" lvl="0" marL="0" rtl="0" algn="l">
              <a:spcBef>
                <a:spcPts val="1200"/>
              </a:spcBef>
              <a:spcAft>
                <a:spcPts val="0"/>
              </a:spcAft>
              <a:buClr>
                <a:schemeClr val="dk1"/>
              </a:buClr>
              <a:buSzPts val="1100"/>
              <a:buFont typeface="Arial"/>
              <a:buNone/>
            </a:pPr>
            <a:r>
              <a:rPr lang="en" sz="1500"/>
              <a:t>}</a:t>
            </a:r>
            <a:endParaRPr sz="1500"/>
          </a:p>
          <a:p>
            <a:pPr indent="0" lvl="0" marL="0" rtl="0" algn="l">
              <a:spcBef>
                <a:spcPts val="1200"/>
              </a:spcBef>
              <a:spcAft>
                <a:spcPts val="1200"/>
              </a:spcAft>
              <a:buNone/>
            </a:pPr>
            <a:r>
              <a:t/>
            </a:r>
            <a:endParaRPr sz="800"/>
          </a:p>
        </p:txBody>
      </p:sp>
      <p:sp>
        <p:nvSpPr>
          <p:cNvPr id="235" name="Google Shape;235;p38"/>
          <p:cNvSpPr txBox="1"/>
          <p:nvPr/>
        </p:nvSpPr>
        <p:spPr>
          <a:xfrm>
            <a:off x="5906950" y="917725"/>
            <a:ext cx="2925300" cy="6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mic Sans MS"/>
                <a:ea typeface="Comic Sans MS"/>
                <a:cs typeface="Comic Sans MS"/>
                <a:sym typeface="Comic Sans MS"/>
              </a:rPr>
              <a:t>Need to implement this function</a:t>
            </a:r>
            <a:endParaRPr sz="1800">
              <a:solidFill>
                <a:schemeClr val="dk1"/>
              </a:solidFill>
              <a:latin typeface="Comic Sans MS"/>
              <a:ea typeface="Comic Sans MS"/>
              <a:cs typeface="Comic Sans MS"/>
              <a:sym typeface="Comic Sans MS"/>
            </a:endParaRPr>
          </a:p>
        </p:txBody>
      </p:sp>
      <p:cxnSp>
        <p:nvCxnSpPr>
          <p:cNvPr id="236" name="Google Shape;236;p38"/>
          <p:cNvCxnSpPr/>
          <p:nvPr/>
        </p:nvCxnSpPr>
        <p:spPr>
          <a:xfrm flipH="1">
            <a:off x="4015750" y="1316875"/>
            <a:ext cx="1891200" cy="747600"/>
          </a:xfrm>
          <a:prstGeom prst="straightConnector1">
            <a:avLst/>
          </a:prstGeom>
          <a:noFill/>
          <a:ln cap="flat" cmpd="sng" w="9525">
            <a:solidFill>
              <a:schemeClr val="dk2"/>
            </a:solidFill>
            <a:prstDash val="solid"/>
            <a:round/>
            <a:headEnd len="med" w="med" type="none"/>
            <a:tailEnd len="med" w="med" type="triangle"/>
          </a:ln>
        </p:spPr>
      </p:cxnSp>
      <p:sp>
        <p:nvSpPr>
          <p:cNvPr id="237" name="Google Shape;237;p38"/>
          <p:cNvSpPr txBox="1"/>
          <p:nvPr/>
        </p:nvSpPr>
        <p:spPr>
          <a:xfrm>
            <a:off x="4707575" y="2714750"/>
            <a:ext cx="3765000" cy="1683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Comic Sans MS"/>
              <a:buChar char="-"/>
            </a:pPr>
            <a:r>
              <a:rPr lang="en" sz="1800">
                <a:solidFill>
                  <a:schemeClr val="dk1"/>
                </a:solidFill>
                <a:latin typeface="Comic Sans MS"/>
                <a:ea typeface="Comic Sans MS"/>
                <a:cs typeface="Comic Sans MS"/>
                <a:sym typeface="Comic Sans MS"/>
              </a:rPr>
              <a:t>You can hook setOnAction function here </a:t>
            </a:r>
            <a:endParaRPr sz="1800">
              <a:solidFill>
                <a:schemeClr val="dk1"/>
              </a:solidFill>
              <a:latin typeface="Comic Sans MS"/>
              <a:ea typeface="Comic Sans MS"/>
              <a:cs typeface="Comic Sans MS"/>
              <a:sym typeface="Comic Sans MS"/>
            </a:endParaRPr>
          </a:p>
          <a:p>
            <a:pPr indent="-342900" lvl="0" marL="457200" rtl="0" algn="l">
              <a:spcBef>
                <a:spcPts val="0"/>
              </a:spcBef>
              <a:spcAft>
                <a:spcPts val="0"/>
              </a:spcAft>
              <a:buClr>
                <a:schemeClr val="dk1"/>
              </a:buClr>
              <a:buSzPts val="1800"/>
              <a:buFont typeface="Comic Sans MS"/>
              <a:buChar char="-"/>
            </a:pPr>
            <a:r>
              <a:rPr lang="en" sz="1800">
                <a:solidFill>
                  <a:schemeClr val="dk1"/>
                </a:solidFill>
                <a:latin typeface="Comic Sans MS"/>
                <a:ea typeface="Comic Sans MS"/>
                <a:cs typeface="Comic Sans MS"/>
                <a:sym typeface="Comic Sans MS"/>
              </a:rPr>
              <a:t>You can hook addListener function here</a:t>
            </a:r>
            <a:endParaRPr sz="1800">
              <a:solidFill>
                <a:schemeClr val="dk1"/>
              </a:solidFill>
              <a:latin typeface="Comic Sans MS"/>
              <a:ea typeface="Comic Sans MS"/>
              <a:cs typeface="Comic Sans MS"/>
              <a:sym typeface="Comic Sans MS"/>
            </a:endParaRPr>
          </a:p>
          <a:p>
            <a:pPr indent="-342900" lvl="0" marL="457200" rtl="0" algn="l">
              <a:spcBef>
                <a:spcPts val="0"/>
              </a:spcBef>
              <a:spcAft>
                <a:spcPts val="0"/>
              </a:spcAft>
              <a:buClr>
                <a:schemeClr val="dk1"/>
              </a:buClr>
              <a:buSzPts val="1800"/>
              <a:buFont typeface="Comic Sans MS"/>
              <a:buChar char="-"/>
            </a:pPr>
            <a:r>
              <a:rPr lang="en" sz="1800">
                <a:solidFill>
                  <a:schemeClr val="dk1"/>
                </a:solidFill>
                <a:latin typeface="Comic Sans MS"/>
                <a:ea typeface="Comic Sans MS"/>
                <a:cs typeface="Comic Sans MS"/>
                <a:sym typeface="Comic Sans MS"/>
              </a:rPr>
              <a:t>Understand the Lambda function</a:t>
            </a:r>
            <a:endParaRPr sz="1800">
              <a:solidFill>
                <a:schemeClr val="dk1"/>
              </a:solidFill>
              <a:latin typeface="Comic Sans MS"/>
              <a:ea typeface="Comic Sans MS"/>
              <a:cs typeface="Comic Sans MS"/>
              <a:sym typeface="Comic Sans M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Database?</a:t>
            </a:r>
            <a:endParaRPr/>
          </a:p>
        </p:txBody>
      </p:sp>
      <p:sp>
        <p:nvSpPr>
          <p:cNvPr id="243" name="Google Shape;243;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i="1" lang="en"/>
              <a:t>A database is an organized collection of structured information or data, typically stored electronically in a computer system. It is designed to efficiently manage, store, and retrieve data according to predefined criteria and requirements. </a:t>
            </a:r>
            <a:endParaRPr i="1"/>
          </a:p>
        </p:txBody>
      </p:sp>
      <p:sp>
        <p:nvSpPr>
          <p:cNvPr id="244" name="Google Shape;244;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Databases</a:t>
            </a:r>
            <a:endParaRPr/>
          </a:p>
        </p:txBody>
      </p:sp>
      <p:sp>
        <p:nvSpPr>
          <p:cNvPr id="250" name="Google Shape;250;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There are lots of database,</a:t>
            </a:r>
            <a:endParaRPr/>
          </a:p>
          <a:p>
            <a:pPr indent="-342900" lvl="0" marL="457200" rtl="0" algn="l">
              <a:spcBef>
                <a:spcPts val="1200"/>
              </a:spcBef>
              <a:spcAft>
                <a:spcPts val="0"/>
              </a:spcAft>
              <a:buSzPts val="1800"/>
              <a:buChar char="-"/>
            </a:pPr>
            <a:r>
              <a:rPr lang="en"/>
              <a:t>MySQL [We are going to use it for simplicity]</a:t>
            </a:r>
            <a:endParaRPr/>
          </a:p>
          <a:p>
            <a:pPr indent="-342900" lvl="0" marL="457200" rtl="0" algn="l">
              <a:spcBef>
                <a:spcPts val="0"/>
              </a:spcBef>
              <a:spcAft>
                <a:spcPts val="0"/>
              </a:spcAft>
              <a:buSzPts val="1800"/>
              <a:buChar char="-"/>
            </a:pPr>
            <a:r>
              <a:rPr lang="en"/>
              <a:t>PostGres</a:t>
            </a:r>
            <a:endParaRPr/>
          </a:p>
          <a:p>
            <a:pPr indent="-342900" lvl="0" marL="457200" rtl="0" algn="l">
              <a:spcBef>
                <a:spcPts val="0"/>
              </a:spcBef>
              <a:spcAft>
                <a:spcPts val="0"/>
              </a:spcAft>
              <a:buSzPts val="1800"/>
              <a:buChar char="-"/>
            </a:pPr>
            <a:r>
              <a:rPr lang="en"/>
              <a:t>MongoDB</a:t>
            </a:r>
            <a:endParaRPr/>
          </a:p>
          <a:p>
            <a:pPr indent="-342900" lvl="0" marL="457200" rtl="0" algn="l">
              <a:spcBef>
                <a:spcPts val="0"/>
              </a:spcBef>
              <a:spcAft>
                <a:spcPts val="0"/>
              </a:spcAft>
              <a:buSzPts val="1800"/>
              <a:buChar char="-"/>
            </a:pPr>
            <a:r>
              <a:rPr lang="en"/>
              <a:t>NoSQL, etc. </a:t>
            </a:r>
            <a:endParaRPr/>
          </a:p>
        </p:txBody>
      </p:sp>
      <p:sp>
        <p:nvSpPr>
          <p:cNvPr id="251" name="Google Shape;251;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MySQL</a:t>
            </a:r>
            <a:endParaRPr/>
          </a:p>
        </p:txBody>
      </p:sp>
      <p:sp>
        <p:nvSpPr>
          <p:cNvPr id="257" name="Google Shape;257;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MySQL is an open-source </a:t>
            </a:r>
            <a:r>
              <a:rPr i="1" lang="en"/>
              <a:t>relational database management system</a:t>
            </a:r>
            <a:r>
              <a:rPr lang="en"/>
              <a:t> (RDBMS) that uses </a:t>
            </a:r>
            <a:r>
              <a:rPr i="1" lang="en"/>
              <a:t>Structured Query Language</a:t>
            </a:r>
            <a:r>
              <a:rPr lang="en"/>
              <a:t> (SQL) for managing and manipulating data. </a:t>
            </a:r>
            <a:endParaRPr/>
          </a:p>
        </p:txBody>
      </p:sp>
      <p:sp>
        <p:nvSpPr>
          <p:cNvPr id="258" name="Google Shape;258;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Some Important Key Features of JavaFX</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b="1" lang="en"/>
              <a:t>FXML</a:t>
            </a:r>
            <a:r>
              <a:rPr lang="en"/>
              <a:t>: A XML-based markup language for defining user interfaces.</a:t>
            </a:r>
            <a:endParaRPr/>
          </a:p>
          <a:p>
            <a:pPr indent="-342900" lvl="0" marL="457200" rtl="0" algn="l">
              <a:spcBef>
                <a:spcPts val="0"/>
              </a:spcBef>
              <a:spcAft>
                <a:spcPts val="0"/>
              </a:spcAft>
              <a:buSzPts val="1800"/>
              <a:buChar char="-"/>
            </a:pPr>
            <a:r>
              <a:rPr b="1" lang="en"/>
              <a:t>Scene Graph</a:t>
            </a:r>
            <a:r>
              <a:rPr lang="en"/>
              <a:t>: A hierarchical tree structure for organizing graphical elements.</a:t>
            </a:r>
            <a:endParaRPr/>
          </a:p>
          <a:p>
            <a:pPr indent="-342900" lvl="0" marL="457200" rtl="0" algn="l">
              <a:spcBef>
                <a:spcPts val="0"/>
              </a:spcBef>
              <a:spcAft>
                <a:spcPts val="0"/>
              </a:spcAft>
              <a:buSzPts val="1800"/>
              <a:buChar char="-"/>
            </a:pPr>
            <a:r>
              <a:rPr b="1" lang="en"/>
              <a:t>CSS Styling</a:t>
            </a:r>
            <a:r>
              <a:rPr lang="en"/>
              <a:t>: Ability to style UI components using Cascading Style Sheets (CSS).</a:t>
            </a:r>
            <a:endParaRPr/>
          </a:p>
          <a:p>
            <a:pPr indent="-342900" lvl="0" marL="457200" rtl="0" algn="l">
              <a:spcBef>
                <a:spcPts val="0"/>
              </a:spcBef>
              <a:spcAft>
                <a:spcPts val="0"/>
              </a:spcAft>
              <a:buSzPts val="1800"/>
              <a:buChar char="-"/>
            </a:pPr>
            <a:r>
              <a:rPr b="1" lang="en"/>
              <a:t>Event Handling</a:t>
            </a:r>
            <a:r>
              <a:rPr lang="en"/>
              <a:t>: Mechanisms for handling user input events such as mouse clicks and key presses.</a:t>
            </a:r>
            <a:endParaRPr/>
          </a:p>
          <a:p>
            <a:pPr indent="-342900" lvl="0" marL="457200" rtl="0" algn="l">
              <a:spcBef>
                <a:spcPts val="0"/>
              </a:spcBef>
              <a:spcAft>
                <a:spcPts val="0"/>
              </a:spcAft>
              <a:buSzPts val="1800"/>
              <a:buChar char="-"/>
            </a:pPr>
            <a:r>
              <a:rPr b="1" lang="en"/>
              <a:t>Media Support</a:t>
            </a:r>
            <a:r>
              <a:rPr lang="en"/>
              <a:t>: APIs for playing audio and video files.</a:t>
            </a:r>
            <a:endParaRPr/>
          </a:p>
          <a:p>
            <a:pPr indent="-342900" lvl="0" marL="457200" rtl="0" algn="l">
              <a:spcBef>
                <a:spcPts val="0"/>
              </a:spcBef>
              <a:spcAft>
                <a:spcPts val="0"/>
              </a:spcAft>
              <a:buSzPts val="1800"/>
              <a:buChar char="-"/>
            </a:pPr>
            <a:r>
              <a:rPr b="1" lang="en"/>
              <a:t>Animation</a:t>
            </a:r>
            <a:r>
              <a:rPr lang="en"/>
              <a:t>: Support for creating animations and transitions.</a:t>
            </a:r>
            <a:endParaRPr/>
          </a:p>
          <a:p>
            <a:pPr indent="-342900" lvl="0" marL="457200" rtl="0" algn="l">
              <a:spcBef>
                <a:spcPts val="0"/>
              </a:spcBef>
              <a:spcAft>
                <a:spcPts val="0"/>
              </a:spcAft>
              <a:buSzPts val="1800"/>
              <a:buChar char="-"/>
            </a:pPr>
            <a:r>
              <a:rPr b="1" lang="en"/>
              <a:t>3D Graphics</a:t>
            </a:r>
            <a:r>
              <a:rPr lang="en"/>
              <a:t>: APIs for creating 3D graphics and visualizations.</a:t>
            </a:r>
            <a:endParaRPr/>
          </a:p>
          <a:p>
            <a:pPr indent="0" lvl="0" marL="0" rtl="0" algn="l">
              <a:spcBef>
                <a:spcPts val="1200"/>
              </a:spcBef>
              <a:spcAft>
                <a:spcPts val="1200"/>
              </a:spcAft>
              <a:buNone/>
            </a:pPr>
            <a:r>
              <a:t/>
            </a:r>
            <a:endParaRPr/>
          </a:p>
        </p:txBody>
      </p:sp>
      <p:sp>
        <p:nvSpPr>
          <p:cNvPr id="70" name="Google Shape;7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Adding MySQL Driver to a JavaFX Project</a:t>
            </a:r>
            <a:endParaRPr/>
          </a:p>
        </p:txBody>
      </p:sp>
      <p:sp>
        <p:nvSpPr>
          <p:cNvPr id="264" name="Google Shape;264;p42"/>
          <p:cNvSpPr txBox="1"/>
          <p:nvPr>
            <p:ph idx="1" type="body"/>
          </p:nvPr>
        </p:nvSpPr>
        <p:spPr>
          <a:xfrm>
            <a:off x="311700" y="1152475"/>
            <a:ext cx="4534200" cy="23235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sz="1000"/>
              <a:t>&lt;!-- https://mvnrepository.com/artifact/mysql/mysql-connector-java --&gt;</a:t>
            </a:r>
            <a:endParaRPr sz="1000"/>
          </a:p>
          <a:p>
            <a:pPr indent="0" lvl="0" marL="0" rtl="0" algn="l">
              <a:spcBef>
                <a:spcPts val="1200"/>
              </a:spcBef>
              <a:spcAft>
                <a:spcPts val="0"/>
              </a:spcAft>
              <a:buNone/>
            </a:pPr>
            <a:r>
              <a:rPr lang="en" sz="1000"/>
              <a:t>&lt;dependency&gt;</a:t>
            </a:r>
            <a:endParaRPr sz="1000"/>
          </a:p>
          <a:p>
            <a:pPr indent="0" lvl="0" marL="0" rtl="0" algn="l">
              <a:spcBef>
                <a:spcPts val="1200"/>
              </a:spcBef>
              <a:spcAft>
                <a:spcPts val="0"/>
              </a:spcAft>
              <a:buNone/>
            </a:pPr>
            <a:r>
              <a:rPr lang="en" sz="1000"/>
              <a:t>    &lt;groupId&gt;mysql&lt;/groupId&gt;</a:t>
            </a:r>
            <a:endParaRPr sz="1000"/>
          </a:p>
          <a:p>
            <a:pPr indent="0" lvl="0" marL="0" rtl="0" algn="l">
              <a:spcBef>
                <a:spcPts val="1200"/>
              </a:spcBef>
              <a:spcAft>
                <a:spcPts val="0"/>
              </a:spcAft>
              <a:buNone/>
            </a:pPr>
            <a:r>
              <a:rPr lang="en" sz="1000"/>
              <a:t>    &lt;artifactId&gt;mysql-connector-java&lt;/artifactId&gt;</a:t>
            </a:r>
            <a:endParaRPr sz="1000"/>
          </a:p>
          <a:p>
            <a:pPr indent="0" lvl="0" marL="0" rtl="0" algn="l">
              <a:spcBef>
                <a:spcPts val="1200"/>
              </a:spcBef>
              <a:spcAft>
                <a:spcPts val="0"/>
              </a:spcAft>
              <a:buNone/>
            </a:pPr>
            <a:r>
              <a:rPr lang="en" sz="1000"/>
              <a:t>    &lt;version&gt;8.0.33&lt;/version&gt;</a:t>
            </a:r>
            <a:endParaRPr sz="1000"/>
          </a:p>
          <a:p>
            <a:pPr indent="0" lvl="0" marL="0" rtl="0" algn="l">
              <a:spcBef>
                <a:spcPts val="1200"/>
              </a:spcBef>
              <a:spcAft>
                <a:spcPts val="1200"/>
              </a:spcAft>
              <a:buNone/>
            </a:pPr>
            <a:r>
              <a:rPr lang="en" sz="1000"/>
              <a:t>&lt;/dependency&gt;</a:t>
            </a:r>
            <a:endParaRPr sz="1000"/>
          </a:p>
        </p:txBody>
      </p:sp>
      <p:sp>
        <p:nvSpPr>
          <p:cNvPr id="265" name="Google Shape;265;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66" name="Google Shape;266;p42"/>
          <p:cNvSpPr txBox="1"/>
          <p:nvPr/>
        </p:nvSpPr>
        <p:spPr>
          <a:xfrm>
            <a:off x="232950" y="3787275"/>
            <a:ext cx="4463100" cy="87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mic Sans MS"/>
                <a:ea typeface="Comic Sans MS"/>
                <a:cs typeface="Comic Sans MS"/>
                <a:sym typeface="Comic Sans MS"/>
              </a:rPr>
              <a:t>In a maven project, we can add these dependencies in the pom.xml. Then Maven -&gt; reload project to download the dependency. </a:t>
            </a:r>
            <a:endParaRPr sz="1800">
              <a:solidFill>
                <a:schemeClr val="dk1"/>
              </a:solidFill>
              <a:latin typeface="Comic Sans MS"/>
              <a:ea typeface="Comic Sans MS"/>
              <a:cs typeface="Comic Sans MS"/>
              <a:sym typeface="Comic Sans M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3"/>
          <p:cNvSpPr txBox="1"/>
          <p:nvPr>
            <p:ph type="title"/>
          </p:nvPr>
        </p:nvSpPr>
        <p:spPr>
          <a:xfrm>
            <a:off x="61600" y="22850"/>
            <a:ext cx="8268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Installing MYSQL Server on the Machine</a:t>
            </a:r>
            <a:endParaRPr/>
          </a:p>
        </p:txBody>
      </p:sp>
      <p:sp>
        <p:nvSpPr>
          <p:cNvPr id="272" name="Google Shape;272;p43"/>
          <p:cNvSpPr txBox="1"/>
          <p:nvPr>
            <p:ph idx="1" type="body"/>
          </p:nvPr>
        </p:nvSpPr>
        <p:spPr>
          <a:xfrm>
            <a:off x="311700" y="595550"/>
            <a:ext cx="7428900" cy="4391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u="sng">
                <a:solidFill>
                  <a:schemeClr val="hlink"/>
                </a:solidFill>
                <a:hlinkClick r:id="rId3"/>
              </a:rPr>
              <a:t>https://dev.mysql.com/downloads/installer/</a:t>
            </a:r>
            <a:r>
              <a:rPr lang="en"/>
              <a:t> </a:t>
            </a:r>
            <a:endParaRPr/>
          </a:p>
          <a:p>
            <a:pPr indent="-342900" lvl="0" marL="457200" rtl="0" algn="l">
              <a:spcBef>
                <a:spcPts val="0"/>
              </a:spcBef>
              <a:spcAft>
                <a:spcPts val="0"/>
              </a:spcAft>
              <a:buSzPts val="1800"/>
              <a:buChar char="-"/>
            </a:pPr>
            <a:r>
              <a:rPr lang="en"/>
              <a:t>Open the MySQL WorkBench</a:t>
            </a:r>
            <a:endParaRPr/>
          </a:p>
          <a:p>
            <a:pPr indent="-342900" lvl="0" marL="457200" rtl="0" algn="l">
              <a:spcBef>
                <a:spcPts val="0"/>
              </a:spcBef>
              <a:spcAft>
                <a:spcPts val="0"/>
              </a:spcAft>
              <a:buSzPts val="1800"/>
              <a:buChar char="-"/>
            </a:pPr>
            <a:r>
              <a:rPr lang="en"/>
              <a:t>Create a Database and Lets create a table in the database </a:t>
            </a:r>
            <a:endParaRPr sz="1150">
              <a:latin typeface="Courier New"/>
              <a:ea typeface="Courier New"/>
              <a:cs typeface="Courier New"/>
              <a:sym typeface="Courier New"/>
            </a:endParaRPr>
          </a:p>
          <a:p>
            <a:pPr indent="0" lvl="0" marL="0" rtl="0" algn="l">
              <a:spcBef>
                <a:spcPts val="1200"/>
              </a:spcBef>
              <a:spcAft>
                <a:spcPts val="0"/>
              </a:spcAft>
              <a:buNone/>
            </a:pPr>
            <a:r>
              <a:rPr lang="en" sz="1250">
                <a:latin typeface="Courier New"/>
                <a:ea typeface="Courier New"/>
                <a:cs typeface="Courier New"/>
                <a:sym typeface="Courier New"/>
              </a:rPr>
              <a:t>create database javafx_registration;</a:t>
            </a:r>
            <a:endParaRPr sz="1250">
              <a:solidFill>
                <a:srgbClr val="D73A49"/>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en" sz="1150">
                <a:solidFill>
                  <a:srgbClr val="D73A49"/>
                </a:solidFill>
                <a:highlight>
                  <a:srgbClr val="F6F8FA"/>
                </a:highlight>
                <a:latin typeface="Courier New"/>
                <a:ea typeface="Courier New"/>
                <a:cs typeface="Courier New"/>
                <a:sym typeface="Courier New"/>
              </a:rPr>
              <a:t>CREATE</a:t>
            </a:r>
            <a:r>
              <a:rPr lang="en" sz="1150">
                <a:solidFill>
                  <a:srgbClr val="24292E"/>
                </a:solidFill>
                <a:highlight>
                  <a:srgbClr val="F6F8FA"/>
                </a:highlight>
                <a:latin typeface="Courier New"/>
                <a:ea typeface="Courier New"/>
                <a:cs typeface="Courier New"/>
                <a:sym typeface="Courier New"/>
              </a:rPr>
              <a:t> </a:t>
            </a:r>
            <a:r>
              <a:rPr lang="en" sz="1150">
                <a:solidFill>
                  <a:srgbClr val="D73A49"/>
                </a:solidFill>
                <a:highlight>
                  <a:srgbClr val="F6F8FA"/>
                </a:highlight>
                <a:latin typeface="Courier New"/>
                <a:ea typeface="Courier New"/>
                <a:cs typeface="Courier New"/>
                <a:sym typeface="Courier New"/>
              </a:rPr>
              <a:t>TABLE</a:t>
            </a:r>
            <a:r>
              <a:rPr lang="en" sz="1150">
                <a:solidFill>
                  <a:srgbClr val="24292E"/>
                </a:solidFill>
                <a:highlight>
                  <a:srgbClr val="F6F8FA"/>
                </a:highlight>
                <a:latin typeface="Courier New"/>
                <a:ea typeface="Courier New"/>
                <a:cs typeface="Courier New"/>
                <a:sym typeface="Courier New"/>
              </a:rPr>
              <a:t> </a:t>
            </a:r>
            <a:r>
              <a:rPr lang="en" sz="1150">
                <a:solidFill>
                  <a:srgbClr val="6F42C1"/>
                </a:solidFill>
                <a:highlight>
                  <a:srgbClr val="F6F8FA"/>
                </a:highlight>
                <a:latin typeface="Courier New"/>
                <a:ea typeface="Courier New"/>
                <a:cs typeface="Courier New"/>
                <a:sym typeface="Courier New"/>
              </a:rPr>
              <a:t>registration</a:t>
            </a:r>
            <a:endParaRPr sz="115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en" sz="1150">
                <a:solidFill>
                  <a:srgbClr val="24292E"/>
                </a:solidFill>
                <a:highlight>
                  <a:srgbClr val="F6F8FA"/>
                </a:highlight>
                <a:latin typeface="Courier New"/>
                <a:ea typeface="Courier New"/>
                <a:cs typeface="Courier New"/>
                <a:sym typeface="Courier New"/>
              </a:rPr>
              <a:t>( </a:t>
            </a:r>
            <a:endParaRPr sz="115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en" sz="1150">
                <a:solidFill>
                  <a:srgbClr val="24292E"/>
                </a:solidFill>
                <a:highlight>
                  <a:srgbClr val="F6F8FA"/>
                </a:highlight>
                <a:latin typeface="Courier New"/>
                <a:ea typeface="Courier New"/>
                <a:cs typeface="Courier New"/>
                <a:sym typeface="Courier New"/>
              </a:rPr>
              <a:t> id </a:t>
            </a:r>
            <a:r>
              <a:rPr lang="en" sz="1150">
                <a:solidFill>
                  <a:srgbClr val="D73A49"/>
                </a:solidFill>
                <a:highlight>
                  <a:srgbClr val="F6F8FA"/>
                </a:highlight>
                <a:latin typeface="Courier New"/>
                <a:ea typeface="Courier New"/>
                <a:cs typeface="Courier New"/>
                <a:sym typeface="Courier New"/>
              </a:rPr>
              <a:t>BIGINT</a:t>
            </a:r>
            <a:r>
              <a:rPr lang="en" sz="1150">
                <a:solidFill>
                  <a:srgbClr val="24292E"/>
                </a:solidFill>
                <a:highlight>
                  <a:srgbClr val="F6F8FA"/>
                </a:highlight>
                <a:latin typeface="Courier New"/>
                <a:ea typeface="Courier New"/>
                <a:cs typeface="Courier New"/>
                <a:sym typeface="Courier New"/>
              </a:rPr>
              <a:t> </a:t>
            </a:r>
            <a:r>
              <a:rPr lang="en" sz="1150">
                <a:solidFill>
                  <a:srgbClr val="D73A49"/>
                </a:solidFill>
                <a:highlight>
                  <a:srgbClr val="F6F8FA"/>
                </a:highlight>
                <a:latin typeface="Courier New"/>
                <a:ea typeface="Courier New"/>
                <a:cs typeface="Courier New"/>
                <a:sym typeface="Courier New"/>
              </a:rPr>
              <a:t>PRIMARY KEY</a:t>
            </a:r>
            <a:r>
              <a:rPr lang="en" sz="1150">
                <a:solidFill>
                  <a:srgbClr val="24292E"/>
                </a:solidFill>
                <a:highlight>
                  <a:srgbClr val="F6F8FA"/>
                </a:highlight>
                <a:latin typeface="Courier New"/>
                <a:ea typeface="Courier New"/>
                <a:cs typeface="Courier New"/>
                <a:sym typeface="Courier New"/>
              </a:rPr>
              <a:t> AUTO_INCREMENT,</a:t>
            </a:r>
            <a:endParaRPr sz="115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en" sz="1150">
                <a:solidFill>
                  <a:srgbClr val="24292E"/>
                </a:solidFill>
                <a:highlight>
                  <a:srgbClr val="F6F8FA"/>
                </a:highlight>
                <a:latin typeface="Courier New"/>
                <a:ea typeface="Courier New"/>
                <a:cs typeface="Courier New"/>
                <a:sym typeface="Courier New"/>
              </a:rPr>
              <a:t> full_name </a:t>
            </a:r>
            <a:r>
              <a:rPr lang="en" sz="1150">
                <a:solidFill>
                  <a:srgbClr val="D73A49"/>
                </a:solidFill>
                <a:highlight>
                  <a:srgbClr val="F6F8FA"/>
                </a:highlight>
                <a:latin typeface="Courier New"/>
                <a:ea typeface="Courier New"/>
                <a:cs typeface="Courier New"/>
                <a:sym typeface="Courier New"/>
              </a:rPr>
              <a:t>varchar</a:t>
            </a:r>
            <a:r>
              <a:rPr lang="en" sz="1150">
                <a:solidFill>
                  <a:srgbClr val="24292E"/>
                </a:solidFill>
                <a:highlight>
                  <a:srgbClr val="F6F8FA"/>
                </a:highlight>
                <a:latin typeface="Courier New"/>
                <a:ea typeface="Courier New"/>
                <a:cs typeface="Courier New"/>
                <a:sym typeface="Courier New"/>
              </a:rPr>
              <a:t>(</a:t>
            </a:r>
            <a:r>
              <a:rPr lang="en" sz="1150">
                <a:solidFill>
                  <a:srgbClr val="005CC5"/>
                </a:solidFill>
                <a:highlight>
                  <a:srgbClr val="F6F8FA"/>
                </a:highlight>
                <a:latin typeface="Courier New"/>
                <a:ea typeface="Courier New"/>
                <a:cs typeface="Courier New"/>
                <a:sym typeface="Courier New"/>
              </a:rPr>
              <a:t>250</a:t>
            </a:r>
            <a:r>
              <a:rPr lang="en" sz="1150">
                <a:solidFill>
                  <a:srgbClr val="24292E"/>
                </a:solidFill>
                <a:highlight>
                  <a:srgbClr val="F6F8FA"/>
                </a:highlight>
                <a:latin typeface="Courier New"/>
                <a:ea typeface="Courier New"/>
                <a:cs typeface="Courier New"/>
                <a:sym typeface="Courier New"/>
              </a:rPr>
              <a:t>) </a:t>
            </a:r>
            <a:r>
              <a:rPr lang="en" sz="1150">
                <a:solidFill>
                  <a:srgbClr val="D73A49"/>
                </a:solidFill>
                <a:highlight>
                  <a:srgbClr val="F6F8FA"/>
                </a:highlight>
                <a:latin typeface="Courier New"/>
                <a:ea typeface="Courier New"/>
                <a:cs typeface="Courier New"/>
                <a:sym typeface="Courier New"/>
              </a:rPr>
              <a:t>NOT NULL</a:t>
            </a:r>
            <a:r>
              <a:rPr lang="en" sz="1150">
                <a:solidFill>
                  <a:srgbClr val="24292E"/>
                </a:solidFill>
                <a:highlight>
                  <a:srgbClr val="F6F8FA"/>
                </a:highlight>
                <a:latin typeface="Courier New"/>
                <a:ea typeface="Courier New"/>
                <a:cs typeface="Courier New"/>
                <a:sym typeface="Courier New"/>
              </a:rPr>
              <a:t>,</a:t>
            </a:r>
            <a:endParaRPr sz="115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en" sz="1150">
                <a:solidFill>
                  <a:srgbClr val="24292E"/>
                </a:solidFill>
                <a:highlight>
                  <a:srgbClr val="F6F8FA"/>
                </a:highlight>
                <a:latin typeface="Courier New"/>
                <a:ea typeface="Courier New"/>
                <a:cs typeface="Courier New"/>
                <a:sym typeface="Courier New"/>
              </a:rPr>
              <a:t> email_id </a:t>
            </a:r>
            <a:r>
              <a:rPr lang="en" sz="1150">
                <a:solidFill>
                  <a:srgbClr val="D73A49"/>
                </a:solidFill>
                <a:highlight>
                  <a:srgbClr val="F6F8FA"/>
                </a:highlight>
                <a:latin typeface="Courier New"/>
                <a:ea typeface="Courier New"/>
                <a:cs typeface="Courier New"/>
                <a:sym typeface="Courier New"/>
              </a:rPr>
              <a:t>varchar</a:t>
            </a:r>
            <a:r>
              <a:rPr lang="en" sz="1150">
                <a:solidFill>
                  <a:srgbClr val="24292E"/>
                </a:solidFill>
                <a:highlight>
                  <a:srgbClr val="F6F8FA"/>
                </a:highlight>
                <a:latin typeface="Courier New"/>
                <a:ea typeface="Courier New"/>
                <a:cs typeface="Courier New"/>
                <a:sym typeface="Courier New"/>
              </a:rPr>
              <a:t>(</a:t>
            </a:r>
            <a:r>
              <a:rPr lang="en" sz="1150">
                <a:solidFill>
                  <a:srgbClr val="005CC5"/>
                </a:solidFill>
                <a:highlight>
                  <a:srgbClr val="F6F8FA"/>
                </a:highlight>
                <a:latin typeface="Courier New"/>
                <a:ea typeface="Courier New"/>
                <a:cs typeface="Courier New"/>
                <a:sym typeface="Courier New"/>
              </a:rPr>
              <a:t>250</a:t>
            </a:r>
            <a:r>
              <a:rPr lang="en" sz="1150">
                <a:solidFill>
                  <a:srgbClr val="24292E"/>
                </a:solidFill>
                <a:highlight>
                  <a:srgbClr val="F6F8FA"/>
                </a:highlight>
                <a:latin typeface="Courier New"/>
                <a:ea typeface="Courier New"/>
                <a:cs typeface="Courier New"/>
                <a:sym typeface="Courier New"/>
              </a:rPr>
              <a:t>) </a:t>
            </a:r>
            <a:r>
              <a:rPr lang="en" sz="1150">
                <a:solidFill>
                  <a:srgbClr val="D73A49"/>
                </a:solidFill>
                <a:highlight>
                  <a:srgbClr val="F6F8FA"/>
                </a:highlight>
                <a:latin typeface="Courier New"/>
                <a:ea typeface="Courier New"/>
                <a:cs typeface="Courier New"/>
                <a:sym typeface="Courier New"/>
              </a:rPr>
              <a:t>NOT NULL</a:t>
            </a:r>
            <a:r>
              <a:rPr lang="en" sz="1150">
                <a:solidFill>
                  <a:srgbClr val="24292E"/>
                </a:solidFill>
                <a:highlight>
                  <a:srgbClr val="F6F8FA"/>
                </a:highlight>
                <a:latin typeface="Courier New"/>
                <a:ea typeface="Courier New"/>
                <a:cs typeface="Courier New"/>
                <a:sym typeface="Courier New"/>
              </a:rPr>
              <a:t>,</a:t>
            </a:r>
            <a:endParaRPr sz="115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en" sz="1150">
                <a:solidFill>
                  <a:srgbClr val="24292E"/>
                </a:solidFill>
                <a:highlight>
                  <a:srgbClr val="F6F8FA"/>
                </a:highlight>
                <a:latin typeface="Courier New"/>
                <a:ea typeface="Courier New"/>
                <a:cs typeface="Courier New"/>
                <a:sym typeface="Courier New"/>
              </a:rPr>
              <a:t> password </a:t>
            </a:r>
            <a:r>
              <a:rPr lang="en" sz="1150">
                <a:solidFill>
                  <a:srgbClr val="D73A49"/>
                </a:solidFill>
                <a:highlight>
                  <a:srgbClr val="F6F8FA"/>
                </a:highlight>
                <a:latin typeface="Courier New"/>
                <a:ea typeface="Courier New"/>
                <a:cs typeface="Courier New"/>
                <a:sym typeface="Courier New"/>
              </a:rPr>
              <a:t>varchar</a:t>
            </a:r>
            <a:r>
              <a:rPr lang="en" sz="1150">
                <a:solidFill>
                  <a:srgbClr val="24292E"/>
                </a:solidFill>
                <a:highlight>
                  <a:srgbClr val="F6F8FA"/>
                </a:highlight>
                <a:latin typeface="Courier New"/>
                <a:ea typeface="Courier New"/>
                <a:cs typeface="Courier New"/>
                <a:sym typeface="Courier New"/>
              </a:rPr>
              <a:t>(</a:t>
            </a:r>
            <a:r>
              <a:rPr lang="en" sz="1150">
                <a:solidFill>
                  <a:srgbClr val="005CC5"/>
                </a:solidFill>
                <a:highlight>
                  <a:srgbClr val="F6F8FA"/>
                </a:highlight>
                <a:latin typeface="Courier New"/>
                <a:ea typeface="Courier New"/>
                <a:cs typeface="Courier New"/>
                <a:sym typeface="Courier New"/>
              </a:rPr>
              <a:t>250</a:t>
            </a:r>
            <a:r>
              <a:rPr lang="en" sz="1150">
                <a:solidFill>
                  <a:srgbClr val="24292E"/>
                </a:solidFill>
                <a:highlight>
                  <a:srgbClr val="F6F8FA"/>
                </a:highlight>
                <a:latin typeface="Courier New"/>
                <a:ea typeface="Courier New"/>
                <a:cs typeface="Courier New"/>
                <a:sym typeface="Courier New"/>
              </a:rPr>
              <a:t>)</a:t>
            </a:r>
            <a:endParaRPr sz="115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1200"/>
              </a:spcBef>
              <a:spcAft>
                <a:spcPts val="0"/>
              </a:spcAft>
              <a:buNone/>
            </a:pPr>
            <a:r>
              <a:rPr lang="en" sz="1150">
                <a:solidFill>
                  <a:srgbClr val="24292E"/>
                </a:solidFill>
                <a:highlight>
                  <a:srgbClr val="F6F8FA"/>
                </a:highlight>
                <a:latin typeface="Courier New"/>
                <a:ea typeface="Courier New"/>
                <a:cs typeface="Courier New"/>
                <a:sym typeface="Courier New"/>
              </a:rPr>
              <a:t>);</a:t>
            </a:r>
            <a:endParaRPr>
              <a:latin typeface="Courier New"/>
              <a:ea typeface="Courier New"/>
              <a:cs typeface="Courier New"/>
              <a:sym typeface="Courier New"/>
            </a:endParaRPr>
          </a:p>
        </p:txBody>
      </p:sp>
      <p:sp>
        <p:nvSpPr>
          <p:cNvPr id="273" name="Google Shape;273;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Sample Interface Created by FXML to Give Inputs</a:t>
            </a:r>
            <a:endParaRPr/>
          </a:p>
        </p:txBody>
      </p:sp>
      <p:sp>
        <p:nvSpPr>
          <p:cNvPr id="279" name="Google Shape;279;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80" name="Google Shape;280;p44"/>
          <p:cNvPicPr preferRelativeResize="0"/>
          <p:nvPr/>
        </p:nvPicPr>
        <p:blipFill>
          <a:blip r:embed="rId3">
            <a:alphaModFix/>
          </a:blip>
          <a:stretch>
            <a:fillRect/>
          </a:stretch>
        </p:blipFill>
        <p:spPr>
          <a:xfrm>
            <a:off x="152400" y="1170125"/>
            <a:ext cx="5955286" cy="38209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Task flow</a:t>
            </a:r>
            <a:endParaRPr/>
          </a:p>
        </p:txBody>
      </p:sp>
      <p:sp>
        <p:nvSpPr>
          <p:cNvPr id="286" name="Google Shape;286;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Database connection</a:t>
            </a:r>
            <a:endParaRPr/>
          </a:p>
          <a:p>
            <a:pPr indent="-342900" lvl="0" marL="457200" rtl="0" algn="l">
              <a:spcBef>
                <a:spcPts val="0"/>
              </a:spcBef>
              <a:spcAft>
                <a:spcPts val="0"/>
              </a:spcAft>
              <a:buSzPts val="1800"/>
              <a:buAutoNum type="arabicPeriod"/>
            </a:pPr>
            <a:r>
              <a:rPr lang="en"/>
              <a:t>Insert Query Prepare</a:t>
            </a:r>
            <a:endParaRPr/>
          </a:p>
          <a:p>
            <a:pPr indent="-342900" lvl="0" marL="457200" rtl="0" algn="l">
              <a:spcBef>
                <a:spcPts val="0"/>
              </a:spcBef>
              <a:spcAft>
                <a:spcPts val="0"/>
              </a:spcAft>
              <a:buSzPts val="1800"/>
              <a:buAutoNum type="arabicPeriod"/>
            </a:pPr>
            <a:r>
              <a:rPr lang="en"/>
              <a:t>Query Execution</a:t>
            </a:r>
            <a:endParaRPr/>
          </a:p>
        </p:txBody>
      </p:sp>
      <p:sp>
        <p:nvSpPr>
          <p:cNvPr id="287" name="Google Shape;287;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93" name="Google Shape;293;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u="sng">
                <a:solidFill>
                  <a:schemeClr val="hlink"/>
                </a:solidFill>
                <a:hlinkClick r:id="rId3"/>
              </a:rPr>
              <a:t>https://www.youtube.com/watch</a:t>
            </a:r>
            <a:r>
              <a:rPr lang="en"/>
              <a:t> </a:t>
            </a:r>
            <a:endParaRPr/>
          </a:p>
          <a:p>
            <a:pPr indent="-342900" lvl="0" marL="457200" rtl="0" algn="l">
              <a:spcBef>
                <a:spcPts val="0"/>
              </a:spcBef>
              <a:spcAft>
                <a:spcPts val="0"/>
              </a:spcAft>
              <a:buSzPts val="1800"/>
              <a:buChar char="-"/>
            </a:pPr>
            <a:r>
              <a:rPr lang="en" u="sng">
                <a:solidFill>
                  <a:schemeClr val="hlink"/>
                </a:solidFill>
                <a:hlinkClick r:id="rId4"/>
              </a:rPr>
              <a:t>https://www.javatpoint.com/javafx-tutorial</a:t>
            </a:r>
            <a:r>
              <a:rPr lang="en"/>
              <a:t> </a:t>
            </a:r>
            <a:endParaRPr/>
          </a:p>
        </p:txBody>
      </p:sp>
      <p:sp>
        <p:nvSpPr>
          <p:cNvPr id="294" name="Google Shape;294;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Installation and IDE</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will use IntelliJ (</a:t>
            </a:r>
            <a:r>
              <a:rPr lang="en" u="sng">
                <a:solidFill>
                  <a:schemeClr val="hlink"/>
                </a:solidFill>
                <a:hlinkClick r:id="rId3"/>
              </a:rPr>
              <a:t>https://www.jetbrains.com/idea/download/</a:t>
            </a:r>
            <a:r>
              <a:rPr lang="en"/>
              <a:t>) as our IDE to write the program. It provides great support to compile and run the program along with getting intelligent suggestions. </a:t>
            </a:r>
            <a:endParaRPr/>
          </a:p>
          <a:p>
            <a:pPr indent="-342900" lvl="0" marL="457200" rtl="0" algn="l">
              <a:spcBef>
                <a:spcPts val="0"/>
              </a:spcBef>
              <a:spcAft>
                <a:spcPts val="0"/>
              </a:spcAft>
              <a:buSzPts val="1800"/>
              <a:buChar char="-"/>
            </a:pPr>
            <a:r>
              <a:rPr lang="en"/>
              <a:t>The first set of instructions to download (Java SDK -&gt; JavaFX SDK -&gt; Setting Up a Project and Necessary Paths) [</a:t>
            </a:r>
            <a:r>
              <a:rPr lang="en" u="sng">
                <a:solidFill>
                  <a:schemeClr val="hlink"/>
                </a:solidFill>
                <a:hlinkClick r:id="rId4"/>
              </a:rPr>
              <a:t>https://openjfx.io/openjfx-docs/</a:t>
            </a:r>
            <a:r>
              <a:rPr lang="en"/>
              <a:t>] </a:t>
            </a:r>
            <a:endParaRPr/>
          </a:p>
          <a:p>
            <a:pPr indent="-317500" lvl="1" marL="914400" rtl="0" algn="l">
              <a:spcBef>
                <a:spcPts val="0"/>
              </a:spcBef>
              <a:spcAft>
                <a:spcPts val="0"/>
              </a:spcAft>
              <a:buSzPts val="1400"/>
              <a:buChar char="-"/>
            </a:pPr>
            <a:r>
              <a:rPr lang="en"/>
              <a:t>There are various ways to build and run a Java project: Maven, Gradle, Non-modular, etc. You can find those in the previous link. These help to resolve dependencies, compile, run, test and package the applications.</a:t>
            </a:r>
            <a:endParaRPr/>
          </a:p>
        </p:txBody>
      </p:sp>
      <p:sp>
        <p:nvSpPr>
          <p:cNvPr id="77" name="Google Shape;77;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484700" y="151975"/>
            <a:ext cx="59988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Components of JavaFX</a:t>
            </a:r>
            <a:endParaRPr/>
          </a:p>
        </p:txBody>
      </p:sp>
      <p:sp>
        <p:nvSpPr>
          <p:cNvPr id="83" name="Google Shape;83;p17"/>
          <p:cNvSpPr txBox="1"/>
          <p:nvPr>
            <p:ph idx="1" type="body"/>
          </p:nvPr>
        </p:nvSpPr>
        <p:spPr>
          <a:xfrm>
            <a:off x="311700" y="984875"/>
            <a:ext cx="5237700" cy="31137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b="1" lang="en"/>
              <a:t>Stage (Main Window)</a:t>
            </a:r>
            <a:r>
              <a:rPr lang="en"/>
              <a:t>: The Stage is the top-level container or window in a JavaFX application.  </a:t>
            </a:r>
            <a:endParaRPr/>
          </a:p>
          <a:p>
            <a:pPr indent="-304800" lvl="0" marL="457200" rtl="0" algn="l">
              <a:spcBef>
                <a:spcPts val="0"/>
              </a:spcBef>
              <a:spcAft>
                <a:spcPts val="0"/>
              </a:spcAft>
              <a:buSzPts val="1200"/>
              <a:buChar char="-"/>
            </a:pPr>
            <a:r>
              <a:rPr b="1" lang="en"/>
              <a:t>Scene (Content Area)</a:t>
            </a:r>
            <a:r>
              <a:rPr lang="en"/>
              <a:t>: The Scene is a container for all the content in a JavaFX application. </a:t>
            </a:r>
            <a:endParaRPr/>
          </a:p>
          <a:p>
            <a:pPr indent="-304800" lvl="0" marL="457200" rtl="0" algn="l">
              <a:spcBef>
                <a:spcPts val="0"/>
              </a:spcBef>
              <a:spcAft>
                <a:spcPts val="0"/>
              </a:spcAft>
              <a:buSzPts val="1200"/>
              <a:buChar char="-"/>
            </a:pPr>
            <a:r>
              <a:rPr b="1" lang="en"/>
              <a:t>Root Node</a:t>
            </a:r>
            <a:r>
              <a:rPr lang="en"/>
              <a:t>: The root node is the top-level node in the scene graph hierarchy. It serves as the parent for all other nodes added to the scene. Common root node types include Pane subclasses such as StackPane, BorderPane, GridPane, etc. </a:t>
            </a:r>
            <a:endParaRPr/>
          </a:p>
          <a:p>
            <a:pPr indent="-304800" lvl="0" marL="457200" rtl="0" algn="l">
              <a:spcBef>
                <a:spcPts val="0"/>
              </a:spcBef>
              <a:spcAft>
                <a:spcPts val="0"/>
              </a:spcAft>
              <a:buSzPts val="1200"/>
              <a:buChar char="-"/>
            </a:pPr>
            <a:r>
              <a:rPr b="1" lang="en"/>
              <a:t>Leaf Node</a:t>
            </a:r>
            <a:r>
              <a:rPr lang="en"/>
              <a:t>: Leaf nodes are the individual graphical elements or components added to the scene. For example - shapes (e.g., Rectangle, Circle, Polygon), text (e.g., Text, Label), controls (e.g., Button, TextField, ComboBox), images, media players, etc. Leaf nodes are typically added as children of the root node or other parent nodes in the scene graph hierarchy. </a:t>
            </a:r>
            <a:endParaRPr/>
          </a:p>
        </p:txBody>
      </p:sp>
      <p:sp>
        <p:nvSpPr>
          <p:cNvPr id="84" name="Google Shape;84;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85" name="Google Shape;85;p17"/>
          <p:cNvPicPr preferRelativeResize="0"/>
          <p:nvPr/>
        </p:nvPicPr>
        <p:blipFill>
          <a:blip r:embed="rId3">
            <a:alphaModFix/>
          </a:blip>
          <a:stretch>
            <a:fillRect/>
          </a:stretch>
        </p:blipFill>
        <p:spPr>
          <a:xfrm>
            <a:off x="5731350" y="1060075"/>
            <a:ext cx="3289800" cy="277270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1" name="Google Shape;91;p18"/>
          <p:cNvSpPr txBox="1"/>
          <p:nvPr/>
        </p:nvSpPr>
        <p:spPr>
          <a:xfrm>
            <a:off x="196050" y="115325"/>
            <a:ext cx="4673100" cy="4494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Comic Sans MS"/>
                <a:ea typeface="Comic Sans MS"/>
                <a:cs typeface="Comic Sans MS"/>
                <a:sym typeface="Comic Sans MS"/>
              </a:rPr>
              <a:t>import javafx.application.Application;</a:t>
            </a:r>
            <a:endParaRPr sz="800">
              <a:latin typeface="Comic Sans MS"/>
              <a:ea typeface="Comic Sans MS"/>
              <a:cs typeface="Comic Sans MS"/>
              <a:sym typeface="Comic Sans MS"/>
            </a:endParaRPr>
          </a:p>
          <a:p>
            <a:pPr indent="0" lvl="0" marL="0" rtl="0" algn="l">
              <a:spcBef>
                <a:spcPts val="0"/>
              </a:spcBef>
              <a:spcAft>
                <a:spcPts val="0"/>
              </a:spcAft>
              <a:buNone/>
            </a:pPr>
            <a:r>
              <a:rPr lang="en" sz="800">
                <a:latin typeface="Comic Sans MS"/>
                <a:ea typeface="Comic Sans MS"/>
                <a:cs typeface="Comic Sans MS"/>
                <a:sym typeface="Comic Sans MS"/>
              </a:rPr>
              <a:t>import javafx.scene.Scene;</a:t>
            </a:r>
            <a:endParaRPr sz="800">
              <a:latin typeface="Comic Sans MS"/>
              <a:ea typeface="Comic Sans MS"/>
              <a:cs typeface="Comic Sans MS"/>
              <a:sym typeface="Comic Sans MS"/>
            </a:endParaRPr>
          </a:p>
          <a:p>
            <a:pPr indent="0" lvl="0" marL="0" rtl="0" algn="l">
              <a:spcBef>
                <a:spcPts val="0"/>
              </a:spcBef>
              <a:spcAft>
                <a:spcPts val="0"/>
              </a:spcAft>
              <a:buNone/>
            </a:pPr>
            <a:r>
              <a:rPr lang="en" sz="800">
                <a:latin typeface="Comic Sans MS"/>
                <a:ea typeface="Comic Sans MS"/>
                <a:cs typeface="Comic Sans MS"/>
                <a:sym typeface="Comic Sans MS"/>
              </a:rPr>
              <a:t>import javafx.scene.control.Button;</a:t>
            </a:r>
            <a:endParaRPr sz="800">
              <a:latin typeface="Comic Sans MS"/>
              <a:ea typeface="Comic Sans MS"/>
              <a:cs typeface="Comic Sans MS"/>
              <a:sym typeface="Comic Sans MS"/>
            </a:endParaRPr>
          </a:p>
          <a:p>
            <a:pPr indent="0" lvl="0" marL="0" rtl="0" algn="l">
              <a:spcBef>
                <a:spcPts val="0"/>
              </a:spcBef>
              <a:spcAft>
                <a:spcPts val="0"/>
              </a:spcAft>
              <a:buNone/>
            </a:pPr>
            <a:r>
              <a:rPr lang="en" sz="800">
                <a:latin typeface="Comic Sans MS"/>
                <a:ea typeface="Comic Sans MS"/>
                <a:cs typeface="Comic Sans MS"/>
                <a:sym typeface="Comic Sans MS"/>
              </a:rPr>
              <a:t>import javafx.scene.layout.StackPane;</a:t>
            </a:r>
            <a:endParaRPr sz="800">
              <a:latin typeface="Comic Sans MS"/>
              <a:ea typeface="Comic Sans MS"/>
              <a:cs typeface="Comic Sans MS"/>
              <a:sym typeface="Comic Sans MS"/>
            </a:endParaRPr>
          </a:p>
          <a:p>
            <a:pPr indent="0" lvl="0" marL="0" rtl="0" algn="l">
              <a:spcBef>
                <a:spcPts val="0"/>
              </a:spcBef>
              <a:spcAft>
                <a:spcPts val="0"/>
              </a:spcAft>
              <a:buNone/>
            </a:pPr>
            <a:r>
              <a:rPr lang="en" sz="800">
                <a:latin typeface="Comic Sans MS"/>
                <a:ea typeface="Comic Sans MS"/>
                <a:cs typeface="Comic Sans MS"/>
                <a:sym typeface="Comic Sans MS"/>
              </a:rPr>
              <a:t>import javafx.stage.Stage;</a:t>
            </a:r>
            <a:endParaRPr sz="800">
              <a:latin typeface="Comic Sans MS"/>
              <a:ea typeface="Comic Sans MS"/>
              <a:cs typeface="Comic Sans MS"/>
              <a:sym typeface="Comic Sans MS"/>
            </a:endParaRPr>
          </a:p>
          <a:p>
            <a:pPr indent="0" lvl="0" marL="0" rtl="0" algn="l">
              <a:spcBef>
                <a:spcPts val="0"/>
              </a:spcBef>
              <a:spcAft>
                <a:spcPts val="0"/>
              </a:spcAft>
              <a:buNone/>
            </a:pPr>
            <a:r>
              <a:t/>
            </a:r>
            <a:endParaRPr sz="800">
              <a:latin typeface="Comic Sans MS"/>
              <a:ea typeface="Comic Sans MS"/>
              <a:cs typeface="Comic Sans MS"/>
              <a:sym typeface="Comic Sans MS"/>
            </a:endParaRPr>
          </a:p>
          <a:p>
            <a:pPr indent="0" lvl="0" marL="0" rtl="0" algn="l">
              <a:spcBef>
                <a:spcPts val="0"/>
              </a:spcBef>
              <a:spcAft>
                <a:spcPts val="0"/>
              </a:spcAft>
              <a:buNone/>
            </a:pPr>
            <a:r>
              <a:rPr lang="en" sz="800">
                <a:latin typeface="Comic Sans MS"/>
                <a:ea typeface="Comic Sans MS"/>
                <a:cs typeface="Comic Sans MS"/>
                <a:sym typeface="Comic Sans MS"/>
              </a:rPr>
              <a:t>public class BasicJavaFXApp extends Application {</a:t>
            </a:r>
            <a:endParaRPr sz="800">
              <a:latin typeface="Comic Sans MS"/>
              <a:ea typeface="Comic Sans MS"/>
              <a:cs typeface="Comic Sans MS"/>
              <a:sym typeface="Comic Sans MS"/>
            </a:endParaRPr>
          </a:p>
          <a:p>
            <a:pPr indent="0" lvl="0" marL="0" rtl="0" algn="l">
              <a:spcBef>
                <a:spcPts val="0"/>
              </a:spcBef>
              <a:spcAft>
                <a:spcPts val="0"/>
              </a:spcAft>
              <a:buNone/>
            </a:pPr>
            <a:r>
              <a:t/>
            </a:r>
            <a:endParaRPr sz="800">
              <a:latin typeface="Comic Sans MS"/>
              <a:ea typeface="Comic Sans MS"/>
              <a:cs typeface="Comic Sans MS"/>
              <a:sym typeface="Comic Sans MS"/>
            </a:endParaRPr>
          </a:p>
          <a:p>
            <a:pPr indent="0" lvl="0" marL="0" rtl="0" algn="l">
              <a:spcBef>
                <a:spcPts val="0"/>
              </a:spcBef>
              <a:spcAft>
                <a:spcPts val="0"/>
              </a:spcAft>
              <a:buNone/>
            </a:pPr>
            <a:r>
              <a:rPr lang="en" sz="800">
                <a:latin typeface="Comic Sans MS"/>
                <a:ea typeface="Comic Sans MS"/>
                <a:cs typeface="Comic Sans MS"/>
                <a:sym typeface="Comic Sans MS"/>
              </a:rPr>
              <a:t>    @Override</a:t>
            </a:r>
            <a:endParaRPr sz="800">
              <a:latin typeface="Comic Sans MS"/>
              <a:ea typeface="Comic Sans MS"/>
              <a:cs typeface="Comic Sans MS"/>
              <a:sym typeface="Comic Sans MS"/>
            </a:endParaRPr>
          </a:p>
          <a:p>
            <a:pPr indent="0" lvl="0" marL="0" rtl="0" algn="l">
              <a:spcBef>
                <a:spcPts val="0"/>
              </a:spcBef>
              <a:spcAft>
                <a:spcPts val="0"/>
              </a:spcAft>
              <a:buNone/>
            </a:pPr>
            <a:r>
              <a:rPr lang="en" sz="800">
                <a:latin typeface="Comic Sans MS"/>
                <a:ea typeface="Comic Sans MS"/>
                <a:cs typeface="Comic Sans MS"/>
                <a:sym typeface="Comic Sans MS"/>
              </a:rPr>
              <a:t>    public void start(Stage primaryStage) {</a:t>
            </a:r>
            <a:endParaRPr sz="800">
              <a:latin typeface="Comic Sans MS"/>
              <a:ea typeface="Comic Sans MS"/>
              <a:cs typeface="Comic Sans MS"/>
              <a:sym typeface="Comic Sans MS"/>
            </a:endParaRPr>
          </a:p>
          <a:p>
            <a:pPr indent="0" lvl="0" marL="0" rtl="0" algn="l">
              <a:spcBef>
                <a:spcPts val="0"/>
              </a:spcBef>
              <a:spcAft>
                <a:spcPts val="0"/>
              </a:spcAft>
              <a:buNone/>
            </a:pPr>
            <a:r>
              <a:rPr lang="en" sz="800">
                <a:latin typeface="Comic Sans MS"/>
                <a:ea typeface="Comic Sans MS"/>
                <a:cs typeface="Comic Sans MS"/>
                <a:sym typeface="Comic Sans MS"/>
              </a:rPr>
              <a:t>        // Create a button</a:t>
            </a:r>
            <a:endParaRPr sz="800">
              <a:latin typeface="Comic Sans MS"/>
              <a:ea typeface="Comic Sans MS"/>
              <a:cs typeface="Comic Sans MS"/>
              <a:sym typeface="Comic Sans MS"/>
            </a:endParaRPr>
          </a:p>
          <a:p>
            <a:pPr indent="0" lvl="0" marL="0" rtl="0" algn="l">
              <a:spcBef>
                <a:spcPts val="0"/>
              </a:spcBef>
              <a:spcAft>
                <a:spcPts val="0"/>
              </a:spcAft>
              <a:buNone/>
            </a:pPr>
            <a:r>
              <a:rPr lang="en" sz="800">
                <a:latin typeface="Comic Sans MS"/>
                <a:ea typeface="Comic Sans MS"/>
                <a:cs typeface="Comic Sans MS"/>
                <a:sym typeface="Comic Sans MS"/>
              </a:rPr>
              <a:t>        Button button = new Button("Click me!");</a:t>
            </a:r>
            <a:endParaRPr sz="800">
              <a:latin typeface="Comic Sans MS"/>
              <a:ea typeface="Comic Sans MS"/>
              <a:cs typeface="Comic Sans MS"/>
              <a:sym typeface="Comic Sans MS"/>
            </a:endParaRPr>
          </a:p>
          <a:p>
            <a:pPr indent="0" lvl="0" marL="0" rtl="0" algn="l">
              <a:spcBef>
                <a:spcPts val="0"/>
              </a:spcBef>
              <a:spcAft>
                <a:spcPts val="0"/>
              </a:spcAft>
              <a:buNone/>
            </a:pPr>
            <a:r>
              <a:t/>
            </a:r>
            <a:endParaRPr sz="800">
              <a:latin typeface="Comic Sans MS"/>
              <a:ea typeface="Comic Sans MS"/>
              <a:cs typeface="Comic Sans MS"/>
              <a:sym typeface="Comic Sans MS"/>
            </a:endParaRPr>
          </a:p>
          <a:p>
            <a:pPr indent="0" lvl="0" marL="0" rtl="0" algn="l">
              <a:spcBef>
                <a:spcPts val="0"/>
              </a:spcBef>
              <a:spcAft>
                <a:spcPts val="0"/>
              </a:spcAft>
              <a:buNone/>
            </a:pPr>
            <a:r>
              <a:rPr lang="en" sz="800">
                <a:latin typeface="Comic Sans MS"/>
                <a:ea typeface="Comic Sans MS"/>
                <a:cs typeface="Comic Sans MS"/>
                <a:sym typeface="Comic Sans MS"/>
              </a:rPr>
              <a:t>        // Create a layout pane (StackPane) and add the button to it</a:t>
            </a:r>
            <a:endParaRPr sz="800">
              <a:latin typeface="Comic Sans MS"/>
              <a:ea typeface="Comic Sans MS"/>
              <a:cs typeface="Comic Sans MS"/>
              <a:sym typeface="Comic Sans MS"/>
            </a:endParaRPr>
          </a:p>
          <a:p>
            <a:pPr indent="0" lvl="0" marL="0" rtl="0" algn="l">
              <a:spcBef>
                <a:spcPts val="0"/>
              </a:spcBef>
              <a:spcAft>
                <a:spcPts val="0"/>
              </a:spcAft>
              <a:buNone/>
            </a:pPr>
            <a:r>
              <a:rPr lang="en" sz="800">
                <a:latin typeface="Comic Sans MS"/>
                <a:ea typeface="Comic Sans MS"/>
                <a:cs typeface="Comic Sans MS"/>
                <a:sym typeface="Comic Sans MS"/>
              </a:rPr>
              <a:t>        StackPane root = new StackPane();</a:t>
            </a:r>
            <a:endParaRPr sz="800">
              <a:latin typeface="Comic Sans MS"/>
              <a:ea typeface="Comic Sans MS"/>
              <a:cs typeface="Comic Sans MS"/>
              <a:sym typeface="Comic Sans MS"/>
            </a:endParaRPr>
          </a:p>
          <a:p>
            <a:pPr indent="0" lvl="0" marL="0" rtl="0" algn="l">
              <a:spcBef>
                <a:spcPts val="0"/>
              </a:spcBef>
              <a:spcAft>
                <a:spcPts val="0"/>
              </a:spcAft>
              <a:buNone/>
            </a:pPr>
            <a:r>
              <a:rPr lang="en" sz="800">
                <a:latin typeface="Comic Sans MS"/>
                <a:ea typeface="Comic Sans MS"/>
                <a:cs typeface="Comic Sans MS"/>
                <a:sym typeface="Comic Sans MS"/>
              </a:rPr>
              <a:t>        root.getChildren().add(button);</a:t>
            </a:r>
            <a:endParaRPr sz="800">
              <a:latin typeface="Comic Sans MS"/>
              <a:ea typeface="Comic Sans MS"/>
              <a:cs typeface="Comic Sans MS"/>
              <a:sym typeface="Comic Sans MS"/>
            </a:endParaRPr>
          </a:p>
          <a:p>
            <a:pPr indent="0" lvl="0" marL="0" rtl="0" algn="l">
              <a:spcBef>
                <a:spcPts val="0"/>
              </a:spcBef>
              <a:spcAft>
                <a:spcPts val="0"/>
              </a:spcAft>
              <a:buNone/>
            </a:pPr>
            <a:r>
              <a:t/>
            </a:r>
            <a:endParaRPr sz="800">
              <a:latin typeface="Comic Sans MS"/>
              <a:ea typeface="Comic Sans MS"/>
              <a:cs typeface="Comic Sans MS"/>
              <a:sym typeface="Comic Sans MS"/>
            </a:endParaRPr>
          </a:p>
          <a:p>
            <a:pPr indent="0" lvl="0" marL="0" rtl="0" algn="l">
              <a:spcBef>
                <a:spcPts val="0"/>
              </a:spcBef>
              <a:spcAft>
                <a:spcPts val="0"/>
              </a:spcAft>
              <a:buNone/>
            </a:pPr>
            <a:r>
              <a:rPr lang="en" sz="800">
                <a:latin typeface="Comic Sans MS"/>
                <a:ea typeface="Comic Sans MS"/>
                <a:cs typeface="Comic Sans MS"/>
                <a:sym typeface="Comic Sans MS"/>
              </a:rPr>
              <a:t>        // Create a scene with the layout pane as its root</a:t>
            </a:r>
            <a:endParaRPr sz="800">
              <a:latin typeface="Comic Sans MS"/>
              <a:ea typeface="Comic Sans MS"/>
              <a:cs typeface="Comic Sans MS"/>
              <a:sym typeface="Comic Sans MS"/>
            </a:endParaRPr>
          </a:p>
          <a:p>
            <a:pPr indent="0" lvl="0" marL="0" rtl="0" algn="l">
              <a:spcBef>
                <a:spcPts val="0"/>
              </a:spcBef>
              <a:spcAft>
                <a:spcPts val="0"/>
              </a:spcAft>
              <a:buNone/>
            </a:pPr>
            <a:r>
              <a:rPr lang="en" sz="800">
                <a:latin typeface="Comic Sans MS"/>
                <a:ea typeface="Comic Sans MS"/>
                <a:cs typeface="Comic Sans MS"/>
                <a:sym typeface="Comic Sans MS"/>
              </a:rPr>
              <a:t>        Scene scene = new Scene(root, 300, 200);</a:t>
            </a:r>
            <a:endParaRPr sz="800">
              <a:latin typeface="Comic Sans MS"/>
              <a:ea typeface="Comic Sans MS"/>
              <a:cs typeface="Comic Sans MS"/>
              <a:sym typeface="Comic Sans MS"/>
            </a:endParaRPr>
          </a:p>
          <a:p>
            <a:pPr indent="0" lvl="0" marL="0" rtl="0" algn="l">
              <a:spcBef>
                <a:spcPts val="0"/>
              </a:spcBef>
              <a:spcAft>
                <a:spcPts val="0"/>
              </a:spcAft>
              <a:buNone/>
            </a:pPr>
            <a:r>
              <a:t/>
            </a:r>
            <a:endParaRPr sz="800">
              <a:latin typeface="Comic Sans MS"/>
              <a:ea typeface="Comic Sans MS"/>
              <a:cs typeface="Comic Sans MS"/>
              <a:sym typeface="Comic Sans MS"/>
            </a:endParaRPr>
          </a:p>
          <a:p>
            <a:pPr indent="0" lvl="0" marL="0" rtl="0" algn="l">
              <a:spcBef>
                <a:spcPts val="0"/>
              </a:spcBef>
              <a:spcAft>
                <a:spcPts val="0"/>
              </a:spcAft>
              <a:buNone/>
            </a:pPr>
            <a:r>
              <a:rPr lang="en" sz="800">
                <a:latin typeface="Comic Sans MS"/>
                <a:ea typeface="Comic Sans MS"/>
                <a:cs typeface="Comic Sans MS"/>
                <a:sym typeface="Comic Sans MS"/>
              </a:rPr>
              <a:t>        // Set the scene on the primary stage</a:t>
            </a:r>
            <a:endParaRPr sz="800">
              <a:latin typeface="Comic Sans MS"/>
              <a:ea typeface="Comic Sans MS"/>
              <a:cs typeface="Comic Sans MS"/>
              <a:sym typeface="Comic Sans MS"/>
            </a:endParaRPr>
          </a:p>
          <a:p>
            <a:pPr indent="0" lvl="0" marL="0" rtl="0" algn="l">
              <a:spcBef>
                <a:spcPts val="0"/>
              </a:spcBef>
              <a:spcAft>
                <a:spcPts val="0"/>
              </a:spcAft>
              <a:buNone/>
            </a:pPr>
            <a:r>
              <a:rPr lang="en" sz="800">
                <a:latin typeface="Comic Sans MS"/>
                <a:ea typeface="Comic Sans MS"/>
                <a:cs typeface="Comic Sans MS"/>
                <a:sym typeface="Comic Sans MS"/>
              </a:rPr>
              <a:t>        primaryStage.setScene(scene);</a:t>
            </a:r>
            <a:endParaRPr sz="800">
              <a:latin typeface="Comic Sans MS"/>
              <a:ea typeface="Comic Sans MS"/>
              <a:cs typeface="Comic Sans MS"/>
              <a:sym typeface="Comic Sans MS"/>
            </a:endParaRPr>
          </a:p>
          <a:p>
            <a:pPr indent="0" lvl="0" marL="0" rtl="0" algn="l">
              <a:spcBef>
                <a:spcPts val="0"/>
              </a:spcBef>
              <a:spcAft>
                <a:spcPts val="0"/>
              </a:spcAft>
              <a:buNone/>
            </a:pPr>
            <a:r>
              <a:t/>
            </a:r>
            <a:endParaRPr sz="800">
              <a:latin typeface="Comic Sans MS"/>
              <a:ea typeface="Comic Sans MS"/>
              <a:cs typeface="Comic Sans MS"/>
              <a:sym typeface="Comic Sans MS"/>
            </a:endParaRPr>
          </a:p>
          <a:p>
            <a:pPr indent="0" lvl="0" marL="0" rtl="0" algn="l">
              <a:spcBef>
                <a:spcPts val="0"/>
              </a:spcBef>
              <a:spcAft>
                <a:spcPts val="0"/>
              </a:spcAft>
              <a:buNone/>
            </a:pPr>
            <a:r>
              <a:rPr lang="en" sz="800">
                <a:latin typeface="Comic Sans MS"/>
                <a:ea typeface="Comic Sans MS"/>
                <a:cs typeface="Comic Sans MS"/>
                <a:sym typeface="Comic Sans MS"/>
              </a:rPr>
              <a:t>        // Set the title of the stage</a:t>
            </a:r>
            <a:endParaRPr sz="800">
              <a:latin typeface="Comic Sans MS"/>
              <a:ea typeface="Comic Sans MS"/>
              <a:cs typeface="Comic Sans MS"/>
              <a:sym typeface="Comic Sans MS"/>
            </a:endParaRPr>
          </a:p>
          <a:p>
            <a:pPr indent="0" lvl="0" marL="0" rtl="0" algn="l">
              <a:spcBef>
                <a:spcPts val="0"/>
              </a:spcBef>
              <a:spcAft>
                <a:spcPts val="0"/>
              </a:spcAft>
              <a:buNone/>
            </a:pPr>
            <a:r>
              <a:rPr lang="en" sz="800">
                <a:latin typeface="Comic Sans MS"/>
                <a:ea typeface="Comic Sans MS"/>
                <a:cs typeface="Comic Sans MS"/>
                <a:sym typeface="Comic Sans MS"/>
              </a:rPr>
              <a:t>        primaryStage.setTitle("Basic JavaFX App");</a:t>
            </a:r>
            <a:endParaRPr sz="800">
              <a:latin typeface="Comic Sans MS"/>
              <a:ea typeface="Comic Sans MS"/>
              <a:cs typeface="Comic Sans MS"/>
              <a:sym typeface="Comic Sans MS"/>
            </a:endParaRPr>
          </a:p>
          <a:p>
            <a:pPr indent="0" lvl="0" marL="0" rtl="0" algn="l">
              <a:spcBef>
                <a:spcPts val="0"/>
              </a:spcBef>
              <a:spcAft>
                <a:spcPts val="0"/>
              </a:spcAft>
              <a:buNone/>
            </a:pPr>
            <a:r>
              <a:t/>
            </a:r>
            <a:endParaRPr sz="800">
              <a:latin typeface="Comic Sans MS"/>
              <a:ea typeface="Comic Sans MS"/>
              <a:cs typeface="Comic Sans MS"/>
              <a:sym typeface="Comic Sans MS"/>
            </a:endParaRPr>
          </a:p>
          <a:p>
            <a:pPr indent="0" lvl="0" marL="0" rtl="0" algn="l">
              <a:spcBef>
                <a:spcPts val="0"/>
              </a:spcBef>
              <a:spcAft>
                <a:spcPts val="0"/>
              </a:spcAft>
              <a:buNone/>
            </a:pPr>
            <a:r>
              <a:rPr lang="en" sz="800">
                <a:latin typeface="Comic Sans MS"/>
                <a:ea typeface="Comic Sans MS"/>
                <a:cs typeface="Comic Sans MS"/>
                <a:sym typeface="Comic Sans MS"/>
              </a:rPr>
              <a:t>        // Show the stage</a:t>
            </a:r>
            <a:endParaRPr sz="800">
              <a:latin typeface="Comic Sans MS"/>
              <a:ea typeface="Comic Sans MS"/>
              <a:cs typeface="Comic Sans MS"/>
              <a:sym typeface="Comic Sans MS"/>
            </a:endParaRPr>
          </a:p>
          <a:p>
            <a:pPr indent="0" lvl="0" marL="0" rtl="0" algn="l">
              <a:spcBef>
                <a:spcPts val="0"/>
              </a:spcBef>
              <a:spcAft>
                <a:spcPts val="0"/>
              </a:spcAft>
              <a:buNone/>
            </a:pPr>
            <a:r>
              <a:rPr lang="en" sz="800">
                <a:latin typeface="Comic Sans MS"/>
                <a:ea typeface="Comic Sans MS"/>
                <a:cs typeface="Comic Sans MS"/>
                <a:sym typeface="Comic Sans MS"/>
              </a:rPr>
              <a:t>        primaryStage.show();</a:t>
            </a:r>
            <a:endParaRPr sz="800">
              <a:latin typeface="Comic Sans MS"/>
              <a:ea typeface="Comic Sans MS"/>
              <a:cs typeface="Comic Sans MS"/>
              <a:sym typeface="Comic Sans MS"/>
            </a:endParaRPr>
          </a:p>
          <a:p>
            <a:pPr indent="0" lvl="0" marL="0" rtl="0" algn="l">
              <a:spcBef>
                <a:spcPts val="0"/>
              </a:spcBef>
              <a:spcAft>
                <a:spcPts val="0"/>
              </a:spcAft>
              <a:buNone/>
            </a:pPr>
            <a:r>
              <a:rPr lang="en" sz="800">
                <a:latin typeface="Comic Sans MS"/>
                <a:ea typeface="Comic Sans MS"/>
                <a:cs typeface="Comic Sans MS"/>
                <a:sym typeface="Comic Sans MS"/>
              </a:rPr>
              <a:t>    }</a:t>
            </a:r>
            <a:endParaRPr sz="800">
              <a:latin typeface="Comic Sans MS"/>
              <a:ea typeface="Comic Sans MS"/>
              <a:cs typeface="Comic Sans MS"/>
              <a:sym typeface="Comic Sans MS"/>
            </a:endParaRPr>
          </a:p>
          <a:p>
            <a:pPr indent="0" lvl="0" marL="0" rtl="0" algn="l">
              <a:spcBef>
                <a:spcPts val="0"/>
              </a:spcBef>
              <a:spcAft>
                <a:spcPts val="0"/>
              </a:spcAft>
              <a:buNone/>
            </a:pPr>
            <a:r>
              <a:t/>
            </a:r>
            <a:endParaRPr sz="800">
              <a:latin typeface="Comic Sans MS"/>
              <a:ea typeface="Comic Sans MS"/>
              <a:cs typeface="Comic Sans MS"/>
              <a:sym typeface="Comic Sans MS"/>
            </a:endParaRPr>
          </a:p>
          <a:p>
            <a:pPr indent="0" lvl="0" marL="0" rtl="0" algn="l">
              <a:spcBef>
                <a:spcPts val="0"/>
              </a:spcBef>
              <a:spcAft>
                <a:spcPts val="0"/>
              </a:spcAft>
              <a:buNone/>
            </a:pPr>
            <a:r>
              <a:rPr lang="en" sz="800">
                <a:latin typeface="Comic Sans MS"/>
                <a:ea typeface="Comic Sans MS"/>
                <a:cs typeface="Comic Sans MS"/>
                <a:sym typeface="Comic Sans MS"/>
              </a:rPr>
              <a:t>    public static void main(String[] args) {</a:t>
            </a:r>
            <a:endParaRPr sz="800">
              <a:latin typeface="Comic Sans MS"/>
              <a:ea typeface="Comic Sans MS"/>
              <a:cs typeface="Comic Sans MS"/>
              <a:sym typeface="Comic Sans MS"/>
            </a:endParaRPr>
          </a:p>
          <a:p>
            <a:pPr indent="0" lvl="0" marL="0" rtl="0" algn="l">
              <a:spcBef>
                <a:spcPts val="0"/>
              </a:spcBef>
              <a:spcAft>
                <a:spcPts val="0"/>
              </a:spcAft>
              <a:buNone/>
            </a:pPr>
            <a:r>
              <a:rPr lang="en" sz="800">
                <a:latin typeface="Comic Sans MS"/>
                <a:ea typeface="Comic Sans MS"/>
                <a:cs typeface="Comic Sans MS"/>
                <a:sym typeface="Comic Sans MS"/>
              </a:rPr>
              <a:t>        // Launch the JavaFX application</a:t>
            </a:r>
            <a:endParaRPr sz="800">
              <a:latin typeface="Comic Sans MS"/>
              <a:ea typeface="Comic Sans MS"/>
              <a:cs typeface="Comic Sans MS"/>
              <a:sym typeface="Comic Sans MS"/>
            </a:endParaRPr>
          </a:p>
          <a:p>
            <a:pPr indent="0" lvl="0" marL="0" rtl="0" algn="l">
              <a:spcBef>
                <a:spcPts val="0"/>
              </a:spcBef>
              <a:spcAft>
                <a:spcPts val="0"/>
              </a:spcAft>
              <a:buNone/>
            </a:pPr>
            <a:r>
              <a:rPr lang="en" sz="800">
                <a:latin typeface="Comic Sans MS"/>
                <a:ea typeface="Comic Sans MS"/>
                <a:cs typeface="Comic Sans MS"/>
                <a:sym typeface="Comic Sans MS"/>
              </a:rPr>
              <a:t>        launch(args);</a:t>
            </a:r>
            <a:endParaRPr sz="800">
              <a:latin typeface="Comic Sans MS"/>
              <a:ea typeface="Comic Sans MS"/>
              <a:cs typeface="Comic Sans MS"/>
              <a:sym typeface="Comic Sans MS"/>
            </a:endParaRPr>
          </a:p>
          <a:p>
            <a:pPr indent="0" lvl="0" marL="0" rtl="0" algn="l">
              <a:spcBef>
                <a:spcPts val="0"/>
              </a:spcBef>
              <a:spcAft>
                <a:spcPts val="0"/>
              </a:spcAft>
              <a:buNone/>
            </a:pPr>
            <a:r>
              <a:rPr lang="en" sz="800">
                <a:latin typeface="Comic Sans MS"/>
                <a:ea typeface="Comic Sans MS"/>
                <a:cs typeface="Comic Sans MS"/>
                <a:sym typeface="Comic Sans MS"/>
              </a:rPr>
              <a:t>    }</a:t>
            </a:r>
            <a:endParaRPr sz="800">
              <a:latin typeface="Comic Sans MS"/>
              <a:ea typeface="Comic Sans MS"/>
              <a:cs typeface="Comic Sans MS"/>
              <a:sym typeface="Comic Sans MS"/>
            </a:endParaRPr>
          </a:p>
          <a:p>
            <a:pPr indent="0" lvl="0" marL="0" rtl="0" algn="l">
              <a:spcBef>
                <a:spcPts val="0"/>
              </a:spcBef>
              <a:spcAft>
                <a:spcPts val="0"/>
              </a:spcAft>
              <a:buNone/>
            </a:pPr>
            <a:r>
              <a:rPr lang="en" sz="800">
                <a:latin typeface="Comic Sans MS"/>
                <a:ea typeface="Comic Sans MS"/>
                <a:cs typeface="Comic Sans MS"/>
                <a:sym typeface="Comic Sans MS"/>
              </a:rPr>
              <a:t>}</a:t>
            </a:r>
            <a:endParaRPr sz="800">
              <a:latin typeface="Comic Sans MS"/>
              <a:ea typeface="Comic Sans MS"/>
              <a:cs typeface="Comic Sans MS"/>
              <a:sym typeface="Comic Sans MS"/>
            </a:endParaRPr>
          </a:p>
        </p:txBody>
      </p:sp>
      <p:sp>
        <p:nvSpPr>
          <p:cNvPr id="92" name="Google Shape;92;p18"/>
          <p:cNvSpPr txBox="1"/>
          <p:nvPr/>
        </p:nvSpPr>
        <p:spPr>
          <a:xfrm>
            <a:off x="5085675" y="196075"/>
            <a:ext cx="3877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mic Sans MS"/>
                <a:ea typeface="Comic Sans MS"/>
                <a:cs typeface="Comic Sans MS"/>
                <a:sym typeface="Comic Sans MS"/>
              </a:rPr>
              <a:t>A Basic Application Example and Components to Discuss</a:t>
            </a:r>
            <a:endParaRPr>
              <a:latin typeface="Comic Sans MS"/>
              <a:ea typeface="Comic Sans MS"/>
              <a:cs typeface="Comic Sans MS"/>
              <a:sym typeface="Comic Sans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8" name="Google Shape;98;p19"/>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Working With Basic Shapes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167325" y="80725"/>
            <a:ext cx="3871500" cy="4795200"/>
          </a:xfrm>
          <a:prstGeom prst="rect">
            <a:avLst/>
          </a:prstGeom>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t>public class HelloApplication extends Application {</a:t>
            </a:r>
            <a:endParaRPr sz="1000"/>
          </a:p>
          <a:p>
            <a:pPr indent="0" lvl="0" marL="0" rtl="0" algn="l">
              <a:spcBef>
                <a:spcPts val="0"/>
              </a:spcBef>
              <a:spcAft>
                <a:spcPts val="0"/>
              </a:spcAft>
              <a:buClr>
                <a:schemeClr val="dk1"/>
              </a:buClr>
              <a:buSzPts val="1100"/>
              <a:buFont typeface="Arial"/>
              <a:buNone/>
            </a:pPr>
            <a:r>
              <a:rPr lang="en" sz="1000"/>
              <a:t>    @Override</a:t>
            </a:r>
            <a:endParaRPr sz="1000"/>
          </a:p>
          <a:p>
            <a:pPr indent="0" lvl="0" marL="0" rtl="0" algn="l">
              <a:spcBef>
                <a:spcPts val="0"/>
              </a:spcBef>
              <a:spcAft>
                <a:spcPts val="0"/>
              </a:spcAft>
              <a:buClr>
                <a:schemeClr val="dk1"/>
              </a:buClr>
              <a:buSzPts val="1100"/>
              <a:buFont typeface="Arial"/>
              <a:buNone/>
            </a:pPr>
            <a:r>
              <a:rPr lang="en" sz="1000"/>
              <a:t>    public void start(Stage stage) throws IOException {</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Clr>
                <a:schemeClr val="dk1"/>
              </a:buClr>
              <a:buSzPts val="1100"/>
              <a:buFont typeface="Arial"/>
              <a:buNone/>
            </a:pPr>
            <a:r>
              <a:rPr lang="en" sz="1000"/>
              <a:t>        Group root = new Group();</a:t>
            </a:r>
            <a:endParaRPr sz="1000"/>
          </a:p>
          <a:p>
            <a:pPr indent="0" lvl="0" marL="0" rtl="0" algn="l">
              <a:spcBef>
                <a:spcPts val="0"/>
              </a:spcBef>
              <a:spcAft>
                <a:spcPts val="0"/>
              </a:spcAft>
              <a:buClr>
                <a:schemeClr val="dk1"/>
              </a:buClr>
              <a:buSzPts val="1100"/>
              <a:buFont typeface="Arial"/>
              <a:buNone/>
            </a:pPr>
            <a:r>
              <a:rPr lang="en" sz="1000"/>
              <a:t>        Scene scene = new Scene(root, 600, 600);</a:t>
            </a:r>
            <a:endParaRPr sz="1000"/>
          </a:p>
          <a:p>
            <a:pPr indent="0" lvl="0" marL="0" rtl="0" algn="l">
              <a:spcBef>
                <a:spcPts val="0"/>
              </a:spcBef>
              <a:spcAft>
                <a:spcPts val="0"/>
              </a:spcAft>
              <a:buClr>
                <a:schemeClr val="dk1"/>
              </a:buClr>
              <a:buSzPts val="1100"/>
              <a:buFont typeface="Arial"/>
              <a:buNone/>
            </a:pPr>
            <a:r>
              <a:rPr lang="en" sz="1000"/>
              <a:t>        //Stage stage = new Stage();</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Clr>
                <a:schemeClr val="dk1"/>
              </a:buClr>
              <a:buSzPts val="1100"/>
              <a:buFont typeface="Arial"/>
              <a:buNone/>
            </a:pPr>
            <a:r>
              <a:rPr lang="en" sz="1000"/>
              <a:t>        Text text = new Text();</a:t>
            </a:r>
            <a:endParaRPr sz="1000"/>
          </a:p>
          <a:p>
            <a:pPr indent="0" lvl="0" marL="0" rtl="0" algn="l">
              <a:spcBef>
                <a:spcPts val="0"/>
              </a:spcBef>
              <a:spcAft>
                <a:spcPts val="0"/>
              </a:spcAft>
              <a:buClr>
                <a:schemeClr val="dk1"/>
              </a:buClr>
              <a:buSzPts val="1100"/>
              <a:buFont typeface="Arial"/>
              <a:buNone/>
            </a:pPr>
            <a:r>
              <a:rPr lang="en" sz="1000"/>
              <a:t>        text.setText("Hello drawing shape");</a:t>
            </a:r>
            <a:endParaRPr sz="1000"/>
          </a:p>
          <a:p>
            <a:pPr indent="0" lvl="0" marL="0" rtl="0" algn="l">
              <a:spcBef>
                <a:spcPts val="0"/>
              </a:spcBef>
              <a:spcAft>
                <a:spcPts val="0"/>
              </a:spcAft>
              <a:buClr>
                <a:schemeClr val="dk1"/>
              </a:buClr>
              <a:buSzPts val="1100"/>
              <a:buFont typeface="Arial"/>
              <a:buNone/>
            </a:pPr>
            <a:r>
              <a:rPr lang="en" sz="1000"/>
              <a:t>        text.setX(100);</a:t>
            </a:r>
            <a:endParaRPr sz="1000"/>
          </a:p>
          <a:p>
            <a:pPr indent="0" lvl="0" marL="0" rtl="0" algn="l">
              <a:spcBef>
                <a:spcPts val="0"/>
              </a:spcBef>
              <a:spcAft>
                <a:spcPts val="0"/>
              </a:spcAft>
              <a:buClr>
                <a:schemeClr val="dk1"/>
              </a:buClr>
              <a:buSzPts val="1100"/>
              <a:buFont typeface="Arial"/>
              <a:buNone/>
            </a:pPr>
            <a:r>
              <a:rPr lang="en" sz="1000"/>
              <a:t>        text.setY(50);</a:t>
            </a:r>
            <a:endParaRPr sz="1000"/>
          </a:p>
          <a:p>
            <a:pPr indent="0" lvl="0" marL="0" rtl="0" algn="l">
              <a:spcBef>
                <a:spcPts val="0"/>
              </a:spcBef>
              <a:spcAft>
                <a:spcPts val="0"/>
              </a:spcAft>
              <a:buClr>
                <a:schemeClr val="dk1"/>
              </a:buClr>
              <a:buSzPts val="1100"/>
              <a:buFont typeface="Arial"/>
              <a:buNone/>
            </a:pPr>
            <a:r>
              <a:rPr lang="en" sz="1000"/>
              <a:t>        text.setFont(Font.font("Cambria", 50));</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Clr>
                <a:schemeClr val="dk1"/>
              </a:buClr>
              <a:buSzPts val="1100"/>
              <a:buFont typeface="Arial"/>
              <a:buNone/>
            </a:pPr>
            <a:r>
              <a:rPr lang="en" sz="1000"/>
              <a:t>        Line line = new Line();</a:t>
            </a:r>
            <a:endParaRPr sz="1000"/>
          </a:p>
          <a:p>
            <a:pPr indent="0" lvl="0" marL="0" rtl="0" algn="l">
              <a:spcBef>
                <a:spcPts val="0"/>
              </a:spcBef>
              <a:spcAft>
                <a:spcPts val="0"/>
              </a:spcAft>
              <a:buClr>
                <a:schemeClr val="dk1"/>
              </a:buClr>
              <a:buSzPts val="1100"/>
              <a:buFont typeface="Arial"/>
              <a:buNone/>
            </a:pPr>
            <a:r>
              <a:rPr lang="en" sz="1000"/>
              <a:t>        line.setStartX(300);</a:t>
            </a:r>
            <a:endParaRPr sz="1000"/>
          </a:p>
          <a:p>
            <a:pPr indent="0" lvl="0" marL="0" rtl="0" algn="l">
              <a:spcBef>
                <a:spcPts val="0"/>
              </a:spcBef>
              <a:spcAft>
                <a:spcPts val="0"/>
              </a:spcAft>
              <a:buClr>
                <a:schemeClr val="dk1"/>
              </a:buClr>
              <a:buSzPts val="1100"/>
              <a:buFont typeface="Arial"/>
              <a:buNone/>
            </a:pPr>
            <a:r>
              <a:rPr lang="en" sz="1000"/>
              <a:t>        line.setStartY(300);</a:t>
            </a:r>
            <a:endParaRPr sz="1000"/>
          </a:p>
          <a:p>
            <a:pPr indent="0" lvl="0" marL="0" rtl="0" algn="l">
              <a:spcBef>
                <a:spcPts val="0"/>
              </a:spcBef>
              <a:spcAft>
                <a:spcPts val="0"/>
              </a:spcAft>
              <a:buClr>
                <a:schemeClr val="dk1"/>
              </a:buClr>
              <a:buSzPts val="1100"/>
              <a:buFont typeface="Arial"/>
              <a:buNone/>
            </a:pPr>
            <a:r>
              <a:rPr lang="en" sz="1000"/>
              <a:t>        line.setEndX(450);</a:t>
            </a:r>
            <a:endParaRPr sz="1000"/>
          </a:p>
          <a:p>
            <a:pPr indent="0" lvl="0" marL="0" rtl="0" algn="l">
              <a:spcBef>
                <a:spcPts val="0"/>
              </a:spcBef>
              <a:spcAft>
                <a:spcPts val="0"/>
              </a:spcAft>
              <a:buClr>
                <a:schemeClr val="dk1"/>
              </a:buClr>
              <a:buSzPts val="1100"/>
              <a:buFont typeface="Arial"/>
              <a:buNone/>
            </a:pPr>
            <a:r>
              <a:rPr lang="en" sz="1000"/>
              <a:t>        line.setEndY(450);</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Clr>
                <a:schemeClr val="dk1"/>
              </a:buClr>
              <a:buSzPts val="1100"/>
              <a:buFont typeface="Arial"/>
              <a:buNone/>
            </a:pPr>
            <a:r>
              <a:rPr lang="en" sz="1000"/>
              <a:t>        root.getChildren().add(line);</a:t>
            </a:r>
            <a:endParaRPr sz="1000"/>
          </a:p>
          <a:p>
            <a:pPr indent="0" lvl="0" marL="0" rtl="0" algn="l">
              <a:spcBef>
                <a:spcPts val="0"/>
              </a:spcBef>
              <a:spcAft>
                <a:spcPts val="0"/>
              </a:spcAft>
              <a:buClr>
                <a:schemeClr val="dk1"/>
              </a:buClr>
              <a:buSzPts val="1100"/>
              <a:buFont typeface="Arial"/>
              <a:buNone/>
            </a:pPr>
            <a:r>
              <a:rPr lang="en" sz="1000"/>
              <a:t>        root.getChildren().add(text);</a:t>
            </a:r>
            <a:endParaRPr sz="1000"/>
          </a:p>
          <a:p>
            <a:pPr indent="0" lvl="0" marL="0" rtl="0" algn="l">
              <a:spcBef>
                <a:spcPts val="0"/>
              </a:spcBef>
              <a:spcAft>
                <a:spcPts val="0"/>
              </a:spcAft>
              <a:buClr>
                <a:schemeClr val="dk1"/>
              </a:buClr>
              <a:buSzPts val="1100"/>
              <a:buFont typeface="Arial"/>
              <a:buNone/>
            </a:pPr>
            <a:r>
              <a:rPr lang="en" sz="1000"/>
              <a:t>        stage.setScene(scene);</a:t>
            </a:r>
            <a:endParaRPr sz="1000"/>
          </a:p>
          <a:p>
            <a:pPr indent="0" lvl="0" marL="0" rtl="0" algn="l">
              <a:spcBef>
                <a:spcPts val="0"/>
              </a:spcBef>
              <a:spcAft>
                <a:spcPts val="0"/>
              </a:spcAft>
              <a:buClr>
                <a:schemeClr val="dk1"/>
              </a:buClr>
              <a:buSzPts val="1100"/>
              <a:buFont typeface="Arial"/>
              <a:buNone/>
            </a:pPr>
            <a:r>
              <a:rPr lang="en" sz="1000"/>
              <a:t>        stage.show();</a:t>
            </a:r>
            <a:endParaRPr sz="1000"/>
          </a:p>
          <a:p>
            <a:pPr indent="0" lvl="0" marL="0" rtl="0" algn="l">
              <a:spcBef>
                <a:spcPts val="0"/>
              </a:spcBef>
              <a:spcAft>
                <a:spcPts val="0"/>
              </a:spcAft>
              <a:buClr>
                <a:schemeClr val="dk1"/>
              </a:buClr>
              <a:buSzPts val="1100"/>
              <a:buFont typeface="Arial"/>
              <a:buNone/>
            </a:pPr>
            <a:r>
              <a:rPr lang="en" sz="1000"/>
              <a:t>    }</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Clr>
                <a:schemeClr val="dk1"/>
              </a:buClr>
              <a:buSzPts val="1100"/>
              <a:buFont typeface="Arial"/>
              <a:buNone/>
            </a:pPr>
            <a:r>
              <a:rPr lang="en" sz="1000"/>
              <a:t>    public static void main(String[] args) {</a:t>
            </a:r>
            <a:endParaRPr sz="1000"/>
          </a:p>
          <a:p>
            <a:pPr indent="0" lvl="0" marL="0" rtl="0" algn="l">
              <a:spcBef>
                <a:spcPts val="0"/>
              </a:spcBef>
              <a:spcAft>
                <a:spcPts val="0"/>
              </a:spcAft>
              <a:buClr>
                <a:schemeClr val="dk1"/>
              </a:buClr>
              <a:buSzPts val="1100"/>
              <a:buFont typeface="Arial"/>
              <a:buNone/>
            </a:pPr>
            <a:r>
              <a:rPr lang="en" sz="1000"/>
              <a:t>        launch(args);</a:t>
            </a:r>
            <a:endParaRPr sz="1000"/>
          </a:p>
          <a:p>
            <a:pPr indent="0" lvl="0" marL="0" rtl="0" algn="l">
              <a:spcBef>
                <a:spcPts val="0"/>
              </a:spcBef>
              <a:spcAft>
                <a:spcPts val="0"/>
              </a:spcAft>
              <a:buClr>
                <a:schemeClr val="dk1"/>
              </a:buClr>
              <a:buSzPts val="1100"/>
              <a:buFont typeface="Arial"/>
              <a:buNone/>
            </a:pPr>
            <a:r>
              <a:rPr lang="en" sz="1000"/>
              <a:t>    }</a:t>
            </a:r>
            <a:endParaRPr sz="1000"/>
          </a:p>
          <a:p>
            <a:pPr indent="0" lvl="0" marL="0" rtl="0" algn="l">
              <a:spcBef>
                <a:spcPts val="0"/>
              </a:spcBef>
              <a:spcAft>
                <a:spcPts val="0"/>
              </a:spcAft>
              <a:buClr>
                <a:schemeClr val="dk1"/>
              </a:buClr>
              <a:buSzPts val="1100"/>
              <a:buFont typeface="Arial"/>
              <a:buNone/>
            </a:pPr>
            <a:r>
              <a:rPr lang="en" sz="1000"/>
              <a:t>}</a:t>
            </a:r>
            <a:endParaRPr sz="1000"/>
          </a:p>
          <a:p>
            <a:pPr indent="0" lvl="0" marL="0" rtl="0" algn="l">
              <a:spcBef>
                <a:spcPts val="0"/>
              </a:spcBef>
              <a:spcAft>
                <a:spcPts val="0"/>
              </a:spcAft>
              <a:buNone/>
            </a:pPr>
            <a:r>
              <a:t/>
            </a:r>
            <a:endParaRPr sz="1000"/>
          </a:p>
        </p:txBody>
      </p:sp>
      <p:sp>
        <p:nvSpPr>
          <p:cNvPr id="104" name="Google Shape;104;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5" name="Google Shape;105;p20"/>
          <p:cNvSpPr txBox="1"/>
          <p:nvPr/>
        </p:nvSpPr>
        <p:spPr>
          <a:xfrm>
            <a:off x="5904650" y="80725"/>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Working With Basic Shapes</a:t>
            </a:r>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149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Scene Builder to Easily Design UI</a:t>
            </a:r>
            <a:endParaRPr/>
          </a:p>
        </p:txBody>
      </p:sp>
      <p:sp>
        <p:nvSpPr>
          <p:cNvPr id="111" name="Google Shape;111;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2" name="Google Shape;11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Scene Builder provides drag and drop feature </a:t>
            </a:r>
            <a:endParaRPr/>
          </a:p>
          <a:p>
            <a:pPr indent="-342900" lvl="0" marL="457200" rtl="0" algn="l">
              <a:spcBef>
                <a:spcPts val="0"/>
              </a:spcBef>
              <a:spcAft>
                <a:spcPts val="0"/>
              </a:spcAft>
              <a:buSzPts val="1800"/>
              <a:buChar char="-"/>
            </a:pPr>
            <a:r>
              <a:rPr lang="en"/>
              <a:t>It automatically generates the FXML which defines the layout of a project</a:t>
            </a:r>
            <a:endParaRPr/>
          </a:p>
          <a:p>
            <a:pPr indent="0" lvl="0" marL="0" rtl="0" algn="l">
              <a:spcBef>
                <a:spcPts val="1200"/>
              </a:spcBef>
              <a:spcAft>
                <a:spcPts val="0"/>
              </a:spcAft>
              <a:buNone/>
            </a:pPr>
            <a:r>
              <a:rPr lang="en"/>
              <a:t>(</a:t>
            </a:r>
            <a:r>
              <a:rPr lang="en" u="sng">
                <a:solidFill>
                  <a:schemeClr val="hlink"/>
                </a:solidFill>
                <a:hlinkClick r:id="rId3"/>
              </a:rPr>
              <a:t>https://gluonhq.com/products/scene-builder/</a:t>
            </a:r>
            <a:r>
              <a:rPr lang="en"/>
              <a:t>) </a:t>
            </a:r>
            <a:endParaRPr/>
          </a:p>
          <a:p>
            <a:pPr indent="-342900" lvl="0" marL="457200" rtl="0" algn="l">
              <a:spcBef>
                <a:spcPts val="1200"/>
              </a:spcBef>
              <a:spcAft>
                <a:spcPts val="0"/>
              </a:spcAft>
              <a:buSzPts val="1800"/>
              <a:buChar char="-"/>
            </a:pPr>
            <a:r>
              <a:rPr lang="en"/>
              <a:t>Add the executable on Settings-&gt; Language &amp; Frameworks -&gt;  Add the path to scene builder exe </a:t>
            </a:r>
            <a:endParaRPr/>
          </a:p>
          <a:p>
            <a:pPr indent="-342900" lvl="0" marL="457200" rtl="0" algn="l">
              <a:spcBef>
                <a:spcPts val="0"/>
              </a:spcBef>
              <a:spcAft>
                <a:spcPts val="0"/>
              </a:spcAft>
              <a:buSzPts val="1800"/>
              <a:buChar char="-"/>
            </a:pPr>
            <a:r>
              <a:rPr lang="en"/>
              <a:t>Use SceneBuilder to open your fxml file. Dragging and dropping the features would automatically update the fxml file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